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2" r:id="rId3"/>
    <p:sldMasterId id="2147483716" r:id="rId4"/>
    <p:sldMasterId id="2147483728" r:id="rId5"/>
  </p:sldMasterIdLst>
  <p:notesMasterIdLst>
    <p:notesMasterId r:id="rId32"/>
  </p:notesMasterIdLst>
  <p:sldIdLst>
    <p:sldId id="521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6" r:id="rId14"/>
    <p:sldId id="509" r:id="rId15"/>
    <p:sldId id="268" r:id="rId16"/>
    <p:sldId id="269" r:id="rId17"/>
    <p:sldId id="510" r:id="rId18"/>
    <p:sldId id="512" r:id="rId19"/>
    <p:sldId id="519" r:id="rId20"/>
    <p:sldId id="523" r:id="rId21"/>
    <p:sldId id="272" r:id="rId22"/>
    <p:sldId id="520" r:id="rId23"/>
    <p:sldId id="513" r:id="rId24"/>
    <p:sldId id="306" r:id="rId25"/>
    <p:sldId id="514" r:id="rId26"/>
    <p:sldId id="516" r:id="rId27"/>
    <p:sldId id="525" r:id="rId28"/>
    <p:sldId id="515" r:id="rId29"/>
    <p:sldId id="524" r:id="rId30"/>
    <p:sldId id="52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66CCFF"/>
    <a:srgbClr val="33CC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B2AA4F-B828-4D7C-AFD3-893933DAFCB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01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75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529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22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44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909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803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069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7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811130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0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71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62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97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0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5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45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7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3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10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7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33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36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38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94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31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3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48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7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83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57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23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959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2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64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133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37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55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1923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1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07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90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76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173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48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2937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379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34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722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98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9789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6818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521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17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740" r:id="rId16"/>
    <p:sldLayoutId id="214748374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10BCA74-6853-4F32-9983-905C85FE098A}"/>
              </a:ext>
            </a:extLst>
          </p:cNvPr>
          <p:cNvSpPr txBox="1"/>
          <p:nvPr userDrawn="1"/>
        </p:nvSpPr>
        <p:spPr>
          <a:xfrm>
            <a:off x="9395091" y="-17869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715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859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482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8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16.xml"/><Relationship Id="rId21" Type="http://schemas.openxmlformats.org/officeDocument/2006/relationships/slide" Target="slide5.xml"/><Relationship Id="rId7" Type="http://schemas.openxmlformats.org/officeDocument/2006/relationships/image" Target="../media/image35.png"/><Relationship Id="rId12" Type="http://schemas.microsoft.com/office/2007/relationships/hdphoto" Target="../media/hdphoto6.wdp"/><Relationship Id="rId17" Type="http://schemas.openxmlformats.org/officeDocument/2006/relationships/image" Target="../media/image40.png"/><Relationship Id="rId2" Type="http://schemas.openxmlformats.org/officeDocument/2006/relationships/audio" Target="../media/media3.mp3"/><Relationship Id="rId16" Type="http://schemas.microsoft.com/office/2007/relationships/hdphoto" Target="../media/hdphoto8.wdp"/><Relationship Id="rId20" Type="http://schemas.openxmlformats.org/officeDocument/2006/relationships/slide" Target="slide4.xml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microsoft.com/office/2007/relationships/hdphoto" Target="../media/hdphoto5.wdp"/><Relationship Id="rId19" Type="http://schemas.openxmlformats.org/officeDocument/2006/relationships/image" Target="../media/image31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6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37.png"/><Relationship Id="rId17" Type="http://schemas.microsoft.com/office/2007/relationships/hdphoto" Target="../media/hdphoto14.wdp"/><Relationship Id="rId2" Type="http://schemas.openxmlformats.org/officeDocument/2006/relationships/audio" Target="../media/media4.mp3"/><Relationship Id="rId16" Type="http://schemas.openxmlformats.org/officeDocument/2006/relationships/image" Target="../media/image48.png"/><Relationship Id="rId20" Type="http://schemas.openxmlformats.org/officeDocument/2006/relationships/image" Target="../media/image39.png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11" Type="http://schemas.microsoft.com/office/2007/relationships/hdphoto" Target="../media/hdphoto12.wdp"/><Relationship Id="rId24" Type="http://schemas.openxmlformats.org/officeDocument/2006/relationships/slide" Target="slide7.xml"/><Relationship Id="rId5" Type="http://schemas.openxmlformats.org/officeDocument/2006/relationships/image" Target="../media/image44.png"/><Relationship Id="rId15" Type="http://schemas.microsoft.com/office/2007/relationships/hdphoto" Target="../media/hdphoto13.wdp"/><Relationship Id="rId23" Type="http://schemas.openxmlformats.org/officeDocument/2006/relationships/slide" Target="slide6.xml"/><Relationship Id="rId10" Type="http://schemas.openxmlformats.org/officeDocument/2006/relationships/image" Target="../media/image46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47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6.wdp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51.png"/><Relationship Id="rId17" Type="http://schemas.microsoft.com/office/2007/relationships/hdphoto" Target="../media/hdphoto17.wdp"/><Relationship Id="rId2" Type="http://schemas.openxmlformats.org/officeDocument/2006/relationships/audio" Target="../media/media4.mp3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24" Type="http://schemas.openxmlformats.org/officeDocument/2006/relationships/slide" Target="slide8.xml"/><Relationship Id="rId5" Type="http://schemas.openxmlformats.org/officeDocument/2006/relationships/image" Target="../media/image50.jpeg"/><Relationship Id="rId15" Type="http://schemas.microsoft.com/office/2007/relationships/hdphoto" Target="../media/hdphoto6.wdp"/><Relationship Id="rId23" Type="http://schemas.openxmlformats.org/officeDocument/2006/relationships/slide" Target="slide9.xml"/><Relationship Id="rId10" Type="http://schemas.openxmlformats.org/officeDocument/2006/relationships/image" Target="../media/image34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37.png"/><Relationship Id="rId2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7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10.wdp"/><Relationship Id="rId5" Type="http://schemas.openxmlformats.org/officeDocument/2006/relationships/image" Target="../media/image43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6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11" Type="http://schemas.microsoft.com/office/2007/relationships/hdphoto" Target="../media/hdphoto20.wdp"/><Relationship Id="rId5" Type="http://schemas.openxmlformats.org/officeDocument/2006/relationships/image" Target="../media/image55.jpe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3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830769" y="2641991"/>
            <a:ext cx="661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30: Thương ông</a:t>
            </a:r>
          </a:p>
          <a:p>
            <a:pPr algn="ctr"/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+ </a:t>
            </a:r>
            <a:r>
              <a:rPr 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810148-C6DF-470D-9AC6-FA14BCA9C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23" y="1678035"/>
            <a:ext cx="3072572" cy="4015293"/>
          </a:xfrm>
          <a:prstGeom prst="rect">
            <a:avLst/>
          </a:prstGeom>
        </p:spPr>
      </p:pic>
      <p:pic>
        <p:nvPicPr>
          <p:cNvPr id="7" name="Picture 2" descr="Pin by Alecsa on Good vs bad in 2021 | Polite kids, Kids vector, Mom help">
            <a:extLst>
              <a:ext uri="{FF2B5EF4-FFF2-40B4-BE49-F238E27FC236}">
                <a16:creationId xmlns="" xmlns:a16="http://schemas.microsoft.com/office/drawing/2014/main" id="{3D33BCEE-E9C6-4762-A147-71A4B91F2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10553" r="11051" b="15720"/>
          <a:stretch/>
        </p:blipFill>
        <p:spPr bwMode="auto">
          <a:xfrm>
            <a:off x="3083037" y="1678035"/>
            <a:ext cx="2634182" cy="36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9375020" y="59649"/>
            <a:ext cx="2953713" cy="1824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tấy,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khà,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khó.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nhó,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sướng,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đau,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tấy,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khà,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khó.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nhó,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sướng,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đau,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1" y="4813378"/>
            <a:ext cx="3642117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4DEF0A6-E4C2-46E5-B47A-415D661EFC78}"/>
              </a:ext>
            </a:extLst>
          </p:cNvPr>
          <p:cNvCxnSpPr/>
          <p:nvPr/>
        </p:nvCxnSpPr>
        <p:spPr>
          <a:xfrm>
            <a:off x="1272241" y="2910759"/>
            <a:ext cx="15629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2F522BE-10C7-4FD8-94DB-CDB928074C5F}"/>
              </a:ext>
            </a:extLst>
          </p:cNvPr>
          <p:cNvCxnSpPr>
            <a:cxnSpLocks/>
          </p:cNvCxnSpPr>
          <p:nvPr/>
        </p:nvCxnSpPr>
        <p:spPr>
          <a:xfrm>
            <a:off x="3272010" y="2910759"/>
            <a:ext cx="1361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F1D0305A-E1FC-4FEB-BF2A-9E9977123C58}"/>
              </a:ext>
            </a:extLst>
          </p:cNvPr>
          <p:cNvCxnSpPr>
            <a:cxnSpLocks/>
          </p:cNvCxnSpPr>
          <p:nvPr/>
        </p:nvCxnSpPr>
        <p:spPr>
          <a:xfrm>
            <a:off x="5289232" y="2481101"/>
            <a:ext cx="15864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4967BC83-B88D-4185-81E5-66FAB4054DD1}"/>
              </a:ext>
            </a:extLst>
          </p:cNvPr>
          <p:cNvCxnSpPr>
            <a:cxnSpLocks/>
          </p:cNvCxnSpPr>
          <p:nvPr/>
        </p:nvCxnSpPr>
        <p:spPr>
          <a:xfrm>
            <a:off x="6875661" y="2040427"/>
            <a:ext cx="16844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247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30720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tấy,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khà,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khó.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nhó,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sướng,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đau,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22308683-1527-45E1-AA8F-3FA401F636A0}"/>
              </a:ext>
            </a:extLst>
          </p:cNvPr>
          <p:cNvSpPr/>
          <p:nvPr/>
        </p:nvSpPr>
        <p:spPr>
          <a:xfrm>
            <a:off x="4784119" y="4826106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248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9191" y="1559059"/>
            <a:ext cx="44330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altLang="zh-C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altLang="zh-C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zh-CN" alt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D787E69-1B5E-4A3C-B775-BC71CA5964D9}"/>
              </a:ext>
            </a:extLst>
          </p:cNvPr>
          <p:cNvSpPr txBox="1"/>
          <p:nvPr/>
        </p:nvSpPr>
        <p:spPr>
          <a:xfrm>
            <a:off x="2828434" y="2499848"/>
            <a:ext cx="495987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tấy,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khà,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A83034E1-41AE-4A63-877E-4F1F8C1C4273}"/>
              </a:ext>
            </a:extLst>
          </p:cNvPr>
          <p:cNvCxnSpPr/>
          <p:nvPr/>
        </p:nvCxnSpPr>
        <p:spPr>
          <a:xfrm flipH="1">
            <a:off x="6155181" y="262241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345EA42-5257-476E-B209-A892E9965E8D}"/>
              </a:ext>
            </a:extLst>
          </p:cNvPr>
          <p:cNvCxnSpPr/>
          <p:nvPr/>
        </p:nvCxnSpPr>
        <p:spPr>
          <a:xfrm flipH="1">
            <a:off x="4522057" y="319680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4D5E628-247F-4C65-A24E-A1EA3F9AAF11}"/>
              </a:ext>
            </a:extLst>
          </p:cNvPr>
          <p:cNvCxnSpPr/>
          <p:nvPr/>
        </p:nvCxnSpPr>
        <p:spPr>
          <a:xfrm flipH="1">
            <a:off x="6045690" y="319680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CF5B7E9-03FF-4658-BDEC-6427E2F5AB72}"/>
              </a:ext>
            </a:extLst>
          </p:cNvPr>
          <p:cNvCxnSpPr/>
          <p:nvPr/>
        </p:nvCxnSpPr>
        <p:spPr>
          <a:xfrm flipH="1">
            <a:off x="6435948" y="373832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152BBF1-C0CB-4DF3-A38A-348DA58AA6FE}"/>
              </a:ext>
            </a:extLst>
          </p:cNvPr>
          <p:cNvCxnSpPr/>
          <p:nvPr/>
        </p:nvCxnSpPr>
        <p:spPr>
          <a:xfrm flipH="1">
            <a:off x="5391281" y="433244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98CB3817-47F6-4998-AFCC-429C3A86CF4A}"/>
              </a:ext>
            </a:extLst>
          </p:cNvPr>
          <p:cNvCxnSpPr/>
          <p:nvPr/>
        </p:nvCxnSpPr>
        <p:spPr>
          <a:xfrm flipH="1">
            <a:off x="7490766" y="4311263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7ED33C8A-9DA4-48A2-A1D5-8C0CB0524F9F}"/>
              </a:ext>
            </a:extLst>
          </p:cNvPr>
          <p:cNvCxnSpPr/>
          <p:nvPr/>
        </p:nvCxnSpPr>
        <p:spPr>
          <a:xfrm flipH="1">
            <a:off x="6691255" y="4791860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4D6FE97D-F6E1-4549-BF6E-8BDD42A3CE72}"/>
              </a:ext>
            </a:extLst>
          </p:cNvPr>
          <p:cNvCxnSpPr/>
          <p:nvPr/>
        </p:nvCxnSpPr>
        <p:spPr>
          <a:xfrm flipH="1">
            <a:off x="4977836" y="541832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7F4D6C1-EBAD-4360-8BE4-145D305E7E11}"/>
              </a:ext>
            </a:extLst>
          </p:cNvPr>
          <p:cNvCxnSpPr/>
          <p:nvPr/>
        </p:nvCxnSpPr>
        <p:spPr>
          <a:xfrm flipH="1">
            <a:off x="6964585" y="53355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F2C4F0C7-D113-432B-80A7-847F89ED85E3}"/>
              </a:ext>
            </a:extLst>
          </p:cNvPr>
          <p:cNvCxnSpPr/>
          <p:nvPr/>
        </p:nvCxnSpPr>
        <p:spPr>
          <a:xfrm flipH="1">
            <a:off x="6828299" y="53355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30720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Ông bị đau chân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Nó sưng nó </a:t>
            </a:r>
            <a:r>
              <a:rPr lang="vi-VN" sz="2800" dirty="0" smtClean="0">
                <a:solidFill>
                  <a:prstClr val="black"/>
                </a:solidFill>
                <a:cs typeface="Arial-Rounded" panose="020B0500000000000000" pitchFamily="34" charset="0"/>
              </a:rPr>
              <a:t>tấy,</a:t>
            </a:r>
            <a:endParaRPr lang="vi-VN" sz="2800" dirty="0">
              <a:solidFill>
                <a:prstClr val="black"/>
              </a:solidFill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Đi phải chống gậy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Khập khiễng, khập </a:t>
            </a:r>
            <a:r>
              <a:rPr lang="vi-VN" sz="2800" dirty="0" smtClean="0">
                <a:solidFill>
                  <a:prstClr val="black"/>
                </a:solidFill>
                <a:cs typeface="Arial-Rounded" panose="020B0500000000000000" pitchFamily="34" charset="0"/>
              </a:rPr>
              <a:t>khà,</a:t>
            </a:r>
            <a:endParaRPr lang="vi-VN" sz="2800" dirty="0">
              <a:solidFill>
                <a:prstClr val="black"/>
              </a:solidFill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Bước lên thềm nhà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Nhấc chân quá </a:t>
            </a:r>
            <a:r>
              <a:rPr lang="vi-VN" sz="2800" dirty="0" smtClean="0">
                <a:solidFill>
                  <a:prstClr val="black"/>
                </a:solidFill>
                <a:cs typeface="Arial-Rounded" panose="020B0500000000000000" pitchFamily="34" charset="0"/>
              </a:rPr>
              <a:t>khó.</a:t>
            </a:r>
            <a:endParaRPr lang="vi-VN" sz="2800" dirty="0">
              <a:solidFill>
                <a:prstClr val="black"/>
              </a:solidFill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Thấy ông nhăn </a:t>
            </a:r>
            <a:r>
              <a:rPr lang="vi-VN" sz="2800" dirty="0" smtClean="0">
                <a:solidFill>
                  <a:prstClr val="black"/>
                </a:solidFill>
                <a:cs typeface="Arial-Rounded" panose="020B0500000000000000" pitchFamily="34" charset="0"/>
              </a:rPr>
              <a:t>nhó,</a:t>
            </a:r>
            <a:endParaRPr lang="vi-VN" sz="2800" dirty="0">
              <a:solidFill>
                <a:prstClr val="black"/>
              </a:solidFill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Việt chơi ngoài sân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Lon ton lại gần,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Âu yếm, nhanh nhảu: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cs typeface="Arial-Rounded" panose="020B0500000000000000" pitchFamily="34" charset="0"/>
              </a:rPr>
              <a:t>- </a:t>
            </a: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Ông vịn vai cháu,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Cháu đỡ ông lên.”</a:t>
            </a:r>
            <a:endParaRPr lang="en-US" sz="28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Ông bước lên thềm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Trong lòng sung </a:t>
            </a:r>
            <a:r>
              <a:rPr lang="vi-VN" sz="2800" dirty="0" smtClean="0">
                <a:solidFill>
                  <a:prstClr val="black"/>
                </a:solidFill>
                <a:cs typeface="Arial-Rounded" panose="020B0500000000000000" pitchFamily="34" charset="0"/>
              </a:rPr>
              <a:t>sướng,</a:t>
            </a:r>
            <a:endParaRPr lang="vi-VN" sz="2800" dirty="0">
              <a:solidFill>
                <a:prstClr val="black"/>
              </a:solidFill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Quẳng gậy, cúi xuống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Quên cả đớn </a:t>
            </a:r>
            <a:r>
              <a:rPr lang="vi-VN" sz="2800" dirty="0" smtClean="0">
                <a:solidFill>
                  <a:prstClr val="black"/>
                </a:solidFill>
                <a:cs typeface="Arial-Rounded" panose="020B0500000000000000" pitchFamily="34" charset="0"/>
              </a:rPr>
              <a:t>đau,</a:t>
            </a:r>
            <a:endParaRPr lang="vi-VN" sz="2800" dirty="0">
              <a:solidFill>
                <a:prstClr val="black"/>
              </a:solidFill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Ôm cháu xoa đầu: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cs typeface="Arial-Rounded" panose="020B0500000000000000" pitchFamily="34" charset="0"/>
              </a:rPr>
              <a:t>- </a:t>
            </a: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Hoan hô thằng bé!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Bé thế mà khoẻ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cs typeface="Arial-Rounded" panose="020B0500000000000000" pitchFamily="34" charset="0"/>
              </a:rPr>
              <a:t>Vì nó thương ông.”</a:t>
            </a:r>
            <a:endParaRPr lang="en-US" sz="28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22308683-1527-45E1-AA8F-3FA401F636A0}"/>
              </a:ext>
            </a:extLst>
          </p:cNvPr>
          <p:cNvSpPr/>
          <p:nvPr/>
        </p:nvSpPr>
        <p:spPr>
          <a:xfrm>
            <a:off x="4922405" y="4936180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black"/>
                </a:solidFill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black"/>
                </a:solidFill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black"/>
                </a:solidFill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Arial-Rounded" panose="020B0500000000000000" pitchFamily="34" charset="0"/>
              </a:rPr>
              <a:t>đoạn</a:t>
            </a:r>
            <a:endParaRPr lang="en-US" sz="32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27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912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341107" y="2008908"/>
              <a:ext cx="1808630" cy="5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470182"/>
            <a:chOff x="172324" y="1157225"/>
            <a:chExt cx="2109019" cy="1406784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32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212366" y="69612"/>
            <a:ext cx="2979634" cy="2125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24364" y="1152939"/>
            <a:ext cx="68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Tấy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12315" y="2927691"/>
            <a:ext cx="3632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Khập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khiễng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khập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khà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22893" y="4695754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Lon ton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Nó sưng nó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tấy,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Khập khiễng, khập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khà,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Nhấc chân quá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khó.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 ông nhăn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nhó,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Trong lòng sung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sướng,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Quên cả đớn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đau,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671948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95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494134" y="1156575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tấy,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khà,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khó.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nhó,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sướng,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đau,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4205642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64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Bản quyền thuộc về: FB Hương Thảo - https://www.facebook.com/huongthaoGADT/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1459703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51D2DF-D737-4E4B-9C99-9160938FB5EF}"/>
              </a:ext>
            </a:extLst>
          </p:cNvPr>
          <p:cNvSpPr txBox="1"/>
          <p:nvPr/>
        </p:nvSpPr>
        <p:spPr>
          <a:xfrm>
            <a:off x="3197477" y="191740"/>
            <a:ext cx="623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2060"/>
                </a:solidFill>
              </a:rPr>
              <a:t>TRẢ LỜI CÂU HỎI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2BA67DC-C6A6-47DD-A083-EF556F47B7FF}"/>
              </a:ext>
            </a:extLst>
          </p:cNvPr>
          <p:cNvSpPr txBox="1"/>
          <p:nvPr/>
        </p:nvSpPr>
        <p:spPr>
          <a:xfrm>
            <a:off x="2739440" y="1631497"/>
            <a:ext cx="8438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/>
              <a:t>1.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vi-VN" sz="28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DD4BCAC-7EFA-4CB8-A3C4-5C463E701461}"/>
              </a:ext>
            </a:extLst>
          </p:cNvPr>
          <p:cNvSpPr txBox="1"/>
          <p:nvPr/>
        </p:nvSpPr>
        <p:spPr>
          <a:xfrm>
            <a:off x="1695538" y="2256188"/>
            <a:ext cx="10919644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</a:rPr>
              <a:t>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bị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đau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chân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bước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thềm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khăn</a:t>
            </a:r>
            <a:r>
              <a:rPr lang="vi-VN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C023194-BB80-4CAA-9381-B5F04B1972A4}"/>
              </a:ext>
            </a:extLst>
          </p:cNvPr>
          <p:cNvSpPr txBox="1"/>
          <p:nvPr/>
        </p:nvSpPr>
        <p:spPr>
          <a:xfrm>
            <a:off x="1987585" y="3090549"/>
            <a:ext cx="8758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2</a:t>
            </a:r>
            <a:r>
              <a:rPr lang="vi-VN" sz="2800" b="1" dirty="0"/>
              <a:t>. </a:t>
            </a:r>
            <a:r>
              <a:rPr lang="en-US" sz="2800" dirty="0"/>
              <a:t>Khi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đau</a:t>
            </a:r>
            <a:r>
              <a:rPr lang="en-US" sz="2800" dirty="0"/>
              <a:t>,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vi-VN" sz="2800" dirty="0"/>
              <a:t>?</a:t>
            </a:r>
            <a:endParaRPr lang="en-US" sz="2800" dirty="0"/>
          </a:p>
          <a:p>
            <a:pPr algn="just"/>
            <a:r>
              <a:rPr lang="en-US" sz="2800" dirty="0"/>
              <a:t>a.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gậy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b.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vịn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vai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đỡ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c.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,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thăm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952A7E-F140-4891-B813-53343D244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70"/>
          <a:stretch/>
        </p:blipFill>
        <p:spPr>
          <a:xfrm>
            <a:off x="477756" y="332535"/>
            <a:ext cx="2435565" cy="1942188"/>
          </a:xfrm>
          <a:prstGeom prst="flowChartConnector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75F9849D-CF07-43AA-B1D7-C7F486C22BFB}"/>
              </a:ext>
            </a:extLst>
          </p:cNvPr>
          <p:cNvSpPr/>
          <p:nvPr/>
        </p:nvSpPr>
        <p:spPr>
          <a:xfrm>
            <a:off x="1934420" y="3971341"/>
            <a:ext cx="454488" cy="4861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B532BCC-5DF5-4DAF-A54E-A3616193C837}"/>
              </a:ext>
            </a:extLst>
          </p:cNvPr>
          <p:cNvSpPr txBox="1"/>
          <p:nvPr/>
        </p:nvSpPr>
        <p:spPr>
          <a:xfrm>
            <a:off x="2023558" y="4806067"/>
            <a:ext cx="8038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/>
              <a:t>3</a:t>
            </a:r>
            <a:r>
              <a:rPr lang="vi-VN" sz="2800" b="1" dirty="0"/>
              <a:t>.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/>
              <a:t>Theo </a:t>
            </a:r>
            <a:r>
              <a:rPr lang="en-US" sz="2800" dirty="0" err="1"/>
              <a:t>ông</a:t>
            </a:r>
            <a:r>
              <a:rPr lang="en-US" sz="2800" dirty="0"/>
              <a:t>,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tuy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C83C46E-2804-49CA-B8DC-C12F9A8D2C90}"/>
              </a:ext>
            </a:extLst>
          </p:cNvPr>
          <p:cNvSpPr txBox="1"/>
          <p:nvPr/>
        </p:nvSpPr>
        <p:spPr>
          <a:xfrm>
            <a:off x="1934420" y="5513674"/>
            <a:ext cx="9942152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FF0000"/>
                </a:solidFill>
              </a:rPr>
              <a:t>Theo </a:t>
            </a:r>
            <a:r>
              <a:rPr lang="en-US" sz="2800" dirty="0" err="1">
                <a:solidFill>
                  <a:srgbClr val="FF0000"/>
                </a:solidFill>
              </a:rPr>
              <a:t>ông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Việt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tuy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khỏe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vì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thương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ông</a:t>
            </a:r>
            <a:r>
              <a:rPr lang="vi-VN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494134" y="1156575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tấy,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khà,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khó.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nhó,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sướng,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đau,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935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39902" y="2969537"/>
            <a:ext cx="66123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0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29B3F01-2C0D-48BB-904C-809628D5F05A}"/>
              </a:ext>
            </a:extLst>
          </p:cNvPr>
          <p:cNvGrpSpPr/>
          <p:nvPr/>
        </p:nvGrpSpPr>
        <p:grpSpPr>
          <a:xfrm>
            <a:off x="1808209" y="605834"/>
            <a:ext cx="3062402" cy="1296830"/>
            <a:chOff x="811432" y="460493"/>
            <a:chExt cx="1971038" cy="129683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5032D19F-598A-4159-A2A7-2299699B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1432" y="523482"/>
              <a:ext cx="549038" cy="5995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11554D5-1C78-461E-9ED7-208C697AE0D6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28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417913-2CB7-4ED7-B1E6-119082413D33}"/>
              </a:ext>
            </a:extLst>
          </p:cNvPr>
          <p:cNvSpPr txBox="1"/>
          <p:nvPr/>
        </p:nvSpPr>
        <p:spPr>
          <a:xfrm>
            <a:off x="1548637" y="1076237"/>
            <a:ext cx="98317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Việt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	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A8BDC5-F7AB-4295-BAAD-041CB47B7DF9}"/>
              </a:ext>
            </a:extLst>
          </p:cNvPr>
          <p:cNvSpPr txBox="1"/>
          <p:nvPr/>
        </p:nvSpPr>
        <p:spPr>
          <a:xfrm>
            <a:off x="1507197" y="3326202"/>
            <a:ext cx="98317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+mj-lt"/>
              </a:rPr>
              <a:t>2</a:t>
            </a:r>
            <a:r>
              <a:rPr lang="vi-VN" sz="2800" b="1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F6DD4EAE-DF05-44CE-9D8B-2AD4CDAE2E2E}"/>
              </a:ext>
            </a:extLst>
          </p:cNvPr>
          <p:cNvSpPr/>
          <p:nvPr/>
        </p:nvSpPr>
        <p:spPr>
          <a:xfrm>
            <a:off x="1738551" y="2119705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lon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ton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="" xmlns:a16="http://schemas.microsoft.com/office/drawing/2014/main" id="{84F447E4-03FB-406C-B6FB-FEB8EA0943A7}"/>
              </a:ext>
            </a:extLst>
          </p:cNvPr>
          <p:cNvSpPr/>
          <p:nvPr/>
        </p:nvSpPr>
        <p:spPr>
          <a:xfrm>
            <a:off x="4741928" y="2121011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nhăn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nhó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="" xmlns:a16="http://schemas.microsoft.com/office/drawing/2014/main" id="{F2833767-051B-460F-B0ED-AF424D2D0DF4}"/>
              </a:ext>
            </a:extLst>
          </p:cNvPr>
          <p:cNvSpPr/>
          <p:nvPr/>
        </p:nvSpPr>
        <p:spPr>
          <a:xfrm>
            <a:off x="7540607" y="2114133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yếm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="" xmlns:a16="http://schemas.microsoft.com/office/drawing/2014/main" id="{164ECAF5-D4AD-4990-8FD5-8130F3776350}"/>
              </a:ext>
            </a:extLst>
          </p:cNvPr>
          <p:cNvSpPr/>
          <p:nvPr/>
        </p:nvSpPr>
        <p:spPr>
          <a:xfrm>
            <a:off x="1808754" y="2729677"/>
            <a:ext cx="250596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nhảu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="" xmlns:a16="http://schemas.microsoft.com/office/drawing/2014/main" id="{442A2A6A-98A3-4ACF-96DF-A0952BA56660}"/>
              </a:ext>
            </a:extLst>
          </p:cNvPr>
          <p:cNvSpPr/>
          <p:nvPr/>
        </p:nvSpPr>
        <p:spPr>
          <a:xfrm>
            <a:off x="5272631" y="2752260"/>
            <a:ext cx="4557544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khiễng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khà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28D3E69-0701-4752-B560-B0B5C3C665D8}"/>
              </a:ext>
            </a:extLst>
          </p:cNvPr>
          <p:cNvSpPr txBox="1"/>
          <p:nvPr/>
        </p:nvSpPr>
        <p:spPr>
          <a:xfrm>
            <a:off x="3280795" y="3833486"/>
            <a:ext cx="3983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Hoan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hô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thằng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bé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!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khỏe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nó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1459703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9600" b="1" i="1" dirty="0" err="1" smtClean="0">
                <a:solidFill>
                  <a:srgbClr val="FF0000"/>
                </a:solidFill>
                <a:latin typeface="Verdana" panose="020B0604030504040204" charset="0"/>
                <a:cs typeface="Verdana" panose="020B0604030504040204" charset="0"/>
              </a:rPr>
              <a:t>Định</a:t>
            </a:r>
            <a:r>
              <a:rPr lang="en-US" sz="9600" b="1" i="1" dirty="0" smtClean="0">
                <a:solidFill>
                  <a:srgbClr val="FF0000"/>
                </a:solidFill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9600" b="1" i="1" dirty="0" err="1" smtClean="0">
                <a:solidFill>
                  <a:srgbClr val="FF0000"/>
                </a:solidFill>
                <a:latin typeface="Verdana" panose="020B0604030504040204" charset="0"/>
                <a:cs typeface="Verdana" panose="020B0604030504040204" charset="0"/>
              </a:rPr>
              <a:t>hướng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27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91768" y="559558"/>
            <a:ext cx="5715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vi-VN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9893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  <p:sp>
        <p:nvSpPr>
          <p:cNvPr id="13" name="Flowchart: Connector 12">
            <a:hlinkClick r:id="rId20" action="ppaction://hlinksldjump"/>
            <a:extLst>
              <a:ext uri="{FF2B5EF4-FFF2-40B4-BE49-F238E27FC236}">
                <a16:creationId xmlns="" xmlns:a16="http://schemas.microsoft.com/office/drawing/2014/main" id="{09DEF26E-3AEE-40B5-B9F2-44F12E67B91D}"/>
              </a:ext>
            </a:extLst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  <a:solidFill>
            <a:srgbClr val="D60093"/>
          </a:solidFill>
          <a:ln>
            <a:solidFill>
              <a:srgbClr val="E20C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Pentagon 3">
            <a:hlinkClick r:id="rId21" action="ppaction://hlinksldjump"/>
            <a:extLst>
              <a:ext uri="{FF2B5EF4-FFF2-40B4-BE49-F238E27FC236}">
                <a16:creationId xmlns="" xmlns:a16="http://schemas.microsoft.com/office/drawing/2014/main" id="{C3CA3D65-815E-41AF-BA9B-332F7BDD3E56}"/>
              </a:ext>
            </a:extLst>
          </p:cNvPr>
          <p:cNvSpPr/>
          <p:nvPr/>
        </p:nvSpPr>
        <p:spPr>
          <a:xfrm>
            <a:off x="11353800" y="6319940"/>
            <a:ext cx="838200" cy="457200"/>
          </a:xfrm>
          <a:prstGeom prst="homePlat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66800" y="427290"/>
            <a:ext cx="10744200" cy="8681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1" name="Arrow: Right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C5D322D-A23E-40A4-839D-27143A950726}"/>
              </a:ext>
            </a:extLst>
          </p:cNvPr>
          <p:cNvSpPr/>
          <p:nvPr/>
        </p:nvSpPr>
        <p:spPr>
          <a:xfrm rot="10605222" flipH="1">
            <a:off x="11121344" y="6018139"/>
            <a:ext cx="997641" cy="601127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40" y="1825625"/>
            <a:ext cx="4539919" cy="435133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  <p:sp>
        <p:nvSpPr>
          <p:cNvPr id="15" name="Flowchart: Connector 14">
            <a:hlinkClick r:id="rId23" action="ppaction://hlinksldjump"/>
            <a:extLst>
              <a:ext uri="{FF2B5EF4-FFF2-40B4-BE49-F238E27FC236}">
                <a16:creationId xmlns="" xmlns:a16="http://schemas.microsoft.com/office/drawing/2014/main" id="{BEF4C473-0C62-41F8-AD06-DF8B2C3E540A}"/>
              </a:ext>
            </a:extLst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6" name="Right Arrow 2">
            <a:hlinkClick r:id="rId24" action="ppaction://hlinksldjump"/>
            <a:extLst>
              <a:ext uri="{FF2B5EF4-FFF2-40B4-BE49-F238E27FC236}">
                <a16:creationId xmlns="" xmlns:a16="http://schemas.microsoft.com/office/drawing/2014/main" id="{3B9A9D1C-3449-4A95-A0F4-CD861BA32582}"/>
              </a:ext>
            </a:extLst>
          </p:cNvPr>
          <p:cNvSpPr/>
          <p:nvPr/>
        </p:nvSpPr>
        <p:spPr>
          <a:xfrm>
            <a:off x="11049000" y="6082121"/>
            <a:ext cx="992860" cy="623480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5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Arrow: Right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B0B27BB-CCA9-4E74-A116-8278A02C495B}"/>
              </a:ext>
            </a:extLst>
          </p:cNvPr>
          <p:cNvSpPr/>
          <p:nvPr/>
        </p:nvSpPr>
        <p:spPr>
          <a:xfrm rot="10605222" flipH="1">
            <a:off x="11196358" y="6018902"/>
            <a:ext cx="976301" cy="710754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  <p:sp>
        <p:nvSpPr>
          <p:cNvPr id="14" name="Right Arrow 1">
            <a:hlinkClick r:id="rId23" action="ppaction://hlinksldjump"/>
            <a:extLst>
              <a:ext uri="{FF2B5EF4-FFF2-40B4-BE49-F238E27FC236}">
                <a16:creationId xmlns="" xmlns:a16="http://schemas.microsoft.com/office/drawing/2014/main" id="{655B4FE8-9F06-4595-BAD6-79B5BF82FCAF}"/>
              </a:ext>
            </a:extLst>
          </p:cNvPr>
          <p:cNvSpPr/>
          <p:nvPr/>
        </p:nvSpPr>
        <p:spPr>
          <a:xfrm>
            <a:off x="11353800" y="6156545"/>
            <a:ext cx="764038" cy="591689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Oval 14">
            <a:hlinkClick r:id="rId24" action="ppaction://hlinksldjump"/>
            <a:extLst>
              <a:ext uri="{FF2B5EF4-FFF2-40B4-BE49-F238E27FC236}">
                <a16:creationId xmlns="" xmlns:a16="http://schemas.microsoft.com/office/drawing/2014/main" id="{188654FB-A120-4C3E-BF0C-0989D3603736}"/>
              </a:ext>
            </a:extLst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625878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51" y="2986775"/>
            <a:ext cx="4763165" cy="3381847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Arrow: Right 23">
            <a:hlinkClick r:id="rId7" action="ppaction://hlinksldjump"/>
            <a:extLst>
              <a:ext uri="{FF2B5EF4-FFF2-40B4-BE49-F238E27FC236}">
                <a16:creationId xmlns="" xmlns:a16="http://schemas.microsoft.com/office/drawing/2014/main" id="{B77C5336-4643-4B9A-8B38-0B9B8287D483}"/>
              </a:ext>
            </a:extLst>
          </p:cNvPr>
          <p:cNvSpPr/>
          <p:nvPr/>
        </p:nvSpPr>
        <p:spPr>
          <a:xfrm rot="10605222" flipH="1">
            <a:off x="11211620" y="6046642"/>
            <a:ext cx="964616" cy="584113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1288</Words>
  <Application>Microsoft Office PowerPoint</Application>
  <PresentationFormat>Widescreen</PresentationFormat>
  <Paragraphs>249</Paragraphs>
  <Slides>26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Microsoft YaHei</vt:lpstr>
      <vt:lpstr>宋体</vt:lpstr>
      <vt:lpstr>Arial</vt:lpstr>
      <vt:lpstr>Arial-Rounded</vt:lpstr>
      <vt:lpstr>Calibri</vt:lpstr>
      <vt:lpstr>Times New Roman</vt:lpstr>
      <vt:lpstr>Verdana</vt:lpstr>
      <vt:lpstr>Wingdings</vt:lpstr>
      <vt:lpstr>等线</vt:lpstr>
      <vt:lpstr>Office Theme</vt:lpstr>
      <vt:lpstr>2_Office Theme</vt:lpstr>
      <vt:lpstr>3_Office Theme</vt:lpstr>
      <vt:lpstr>9_Office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Thương ông</vt:lpstr>
      <vt:lpstr>Thương ông</vt:lpstr>
      <vt:lpstr>Thương ông</vt:lpstr>
      <vt:lpstr>PowerPoint Presentation</vt:lpstr>
      <vt:lpstr>Thương ông</vt:lpstr>
      <vt:lpstr>PowerPoint Presentation</vt:lpstr>
      <vt:lpstr>Thương ông</vt:lpstr>
      <vt:lpstr>Thương ông</vt:lpstr>
      <vt:lpstr>PowerPoint Presentation</vt:lpstr>
      <vt:lpstr>PowerPoint Presentation</vt:lpstr>
      <vt:lpstr>Thương ông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ThaoPC</cp:lastModifiedBy>
  <cp:revision>46</cp:revision>
  <dcterms:created xsi:type="dcterms:W3CDTF">2021-07-20T01:55:21Z</dcterms:created>
  <dcterms:modified xsi:type="dcterms:W3CDTF">2021-12-22T14:06:19Z</dcterms:modified>
</cp:coreProperties>
</file>