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35"/>
  </p:notesMasterIdLst>
  <p:sldIdLst>
    <p:sldId id="256" r:id="rId5"/>
    <p:sldId id="402" r:id="rId6"/>
    <p:sldId id="268" r:id="rId7"/>
    <p:sldId id="262" r:id="rId8"/>
    <p:sldId id="260" r:id="rId9"/>
    <p:sldId id="263" r:id="rId10"/>
    <p:sldId id="403" r:id="rId11"/>
    <p:sldId id="266" r:id="rId12"/>
    <p:sldId id="267" r:id="rId13"/>
    <p:sldId id="322" r:id="rId14"/>
    <p:sldId id="258" r:id="rId15"/>
    <p:sldId id="259" r:id="rId16"/>
    <p:sldId id="257" r:id="rId17"/>
    <p:sldId id="353" r:id="rId18"/>
    <p:sldId id="393" r:id="rId19"/>
    <p:sldId id="356" r:id="rId20"/>
    <p:sldId id="355" r:id="rId21"/>
    <p:sldId id="394" r:id="rId22"/>
    <p:sldId id="395" r:id="rId23"/>
    <p:sldId id="396" r:id="rId24"/>
    <p:sldId id="397" r:id="rId25"/>
    <p:sldId id="265" r:id="rId26"/>
    <p:sldId id="327" r:id="rId27"/>
    <p:sldId id="358" r:id="rId28"/>
    <p:sldId id="398" r:id="rId29"/>
    <p:sldId id="399" r:id="rId30"/>
    <p:sldId id="312" r:id="rId31"/>
    <p:sldId id="330" r:id="rId32"/>
    <p:sldId id="289" r:id="rId33"/>
    <p:sldId id="40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82C2B-C9BE-4B16-88F0-D9D193BDB695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687B8-4F29-4BAA-A1F7-6216E0E58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61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17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19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4706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21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0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51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82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46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17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BFDD25-6D1F-49FF-B4C9-BFBBA38F24B1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0074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90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03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76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67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59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62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63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40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10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3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97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8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09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77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80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23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56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48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2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768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12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37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00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3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1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4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3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8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44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41.xml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microsoft.com/office/2007/relationships/hdphoto" Target="../media/hdphoto12.wdp"/><Relationship Id="rId5" Type="http://schemas.openxmlformats.org/officeDocument/2006/relationships/image" Target="../media/image47.png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48.gif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9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1.png"/><Relationship Id="rId12" Type="http://schemas.openxmlformats.org/officeDocument/2006/relationships/slide" Target="slide8.xml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slide" Target="slide7.xml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4.xml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2.png"/><Relationship Id="rId12" Type="http://schemas.openxmlformats.org/officeDocument/2006/relationships/image" Target="../media/image3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image" Target="../media/image20.png"/><Relationship Id="rId10" Type="http://schemas.openxmlformats.org/officeDocument/2006/relationships/image" Target="../media/image31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0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52" y="496184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0A1E58-7FC5-4C6D-BD13-D9C790BA01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73" b="99790" l="5485" r="100000">
                        <a14:foregroundMark x1="25316" y1="23480" x2="43882" y2="32914"/>
                        <a14:foregroundMark x1="23629" y1="23061" x2="24684" y2="22013"/>
                        <a14:foregroundMark x1="68776" y1="19287" x2="80802" y2="21803"/>
                        <a14:foregroundMark x1="85021" y1="29769" x2="92616" y2="39832"/>
                        <a14:foregroundMark x1="87553" y1="26834" x2="95359" y2="38994"/>
                        <a14:foregroundMark x1="77848" y1="28302" x2="78059" y2="38994"/>
                        <a14:foregroundMark x1="48523" y1="46541" x2="58861" y2="42977"/>
                        <a14:foregroundMark x1="73418" y1="58491" x2="90084" y2="61845"/>
                        <a14:foregroundMark x1="30169" y1="91614" x2="33122" y2="82180"/>
                        <a14:foregroundMark x1="22574" y1="81551" x2="50000" y2="68763"/>
                        <a14:foregroundMark x1="12658" y1="67296" x2="28059" y2="61216"/>
                        <a14:foregroundMark x1="51266" y1="29140" x2="43038" y2="46331"/>
                        <a14:foregroundMark x1="61603" y1="45073" x2="64346" y2="42558"/>
                        <a14:foregroundMark x1="58861" y1="54717" x2="61603" y2="67715"/>
                        <a14:foregroundMark x1="78270" y1="69392" x2="92827" y2="62264"/>
                        <a14:foregroundMark x1="76160" y1="62474" x2="72152" y2="76101"/>
                        <a14:foregroundMark x1="64346" y1="24948" x2="84388" y2="25157"/>
                        <a14:foregroundMark x1="72574" y1="57862" x2="71941" y2="7400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77" t="10583"/>
          <a:stretch/>
        </p:blipFill>
        <p:spPr>
          <a:xfrm>
            <a:off x="4632870" y="1143205"/>
            <a:ext cx="5765771" cy="5523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A0AE86-0C43-47C1-A33E-3158DC80976D}"/>
              </a:ext>
            </a:extLst>
          </p:cNvPr>
          <p:cNvSpPr txBox="1"/>
          <p:nvPr/>
        </p:nvSpPr>
        <p:spPr>
          <a:xfrm>
            <a:off x="2690040" y="2456120"/>
            <a:ext cx="16020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+mj-lt"/>
              </a:rPr>
              <a:t>GIAO TIẾP VÀ KẾT NỐI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439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F0A001-5C73-4CE1-A481-E0E19B1D57F0}"/>
              </a:ext>
            </a:extLst>
          </p:cNvPr>
          <p:cNvSpPr txBox="1"/>
          <p:nvPr/>
        </p:nvSpPr>
        <p:spPr>
          <a:xfrm>
            <a:off x="1984844" y="210405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hai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smtClean="0">
                <a:solidFill>
                  <a:schemeClr val="bg1"/>
                </a:solidFill>
              </a:rPr>
              <a:t>4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smtClean="0">
                <a:solidFill>
                  <a:schemeClr val="bg1"/>
                </a:solidFill>
              </a:rPr>
              <a:t>4 </a:t>
            </a:r>
            <a:r>
              <a:rPr lang="en-US" sz="4800" dirty="0" err="1" smtClean="0">
                <a:solidFill>
                  <a:schemeClr val="bg1"/>
                </a:solidFill>
              </a:rPr>
              <a:t>năm</a:t>
            </a:r>
            <a:r>
              <a:rPr lang="en-US" sz="4800" dirty="0" smtClean="0">
                <a:solidFill>
                  <a:schemeClr val="bg1"/>
                </a:solidFill>
              </a:rPr>
              <a:t> 2022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5391446-C85F-483F-98CF-FBF2E3BC1DD8}"/>
              </a:ext>
            </a:extLst>
          </p:cNvPr>
          <p:cNvSpPr txBox="1"/>
          <p:nvPr/>
        </p:nvSpPr>
        <p:spPr>
          <a:xfrm>
            <a:off x="2658139" y="2528790"/>
            <a:ext cx="7709984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DA47F34-6F0B-4262-A5A5-F7680711A5E2}"/>
              </a:ext>
            </a:extLst>
          </p:cNvPr>
          <p:cNvSpPr txBox="1"/>
          <p:nvPr/>
        </p:nvSpPr>
        <p:spPr>
          <a:xfrm>
            <a:off x="4008474" y="1112014"/>
            <a:ext cx="42317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Đọc</a:t>
            </a:r>
            <a:endParaRPr lang="en-US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80E570-A6A7-4F6C-ABF2-DA8423374100}"/>
              </a:ext>
            </a:extLst>
          </p:cNvPr>
          <p:cNvSpPr txBox="1"/>
          <p:nvPr/>
        </p:nvSpPr>
        <p:spPr>
          <a:xfrm>
            <a:off x="805600" y="514643"/>
            <a:ext cx="2439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BÀI 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95" y="1465262"/>
            <a:ext cx="1084359" cy="5714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93223A-F107-4968-9B37-8BFF7C51395F}"/>
              </a:ext>
            </a:extLst>
          </p:cNvPr>
          <p:cNvSpPr txBox="1"/>
          <p:nvPr/>
        </p:nvSpPr>
        <p:spPr>
          <a:xfrm>
            <a:off x="2087654" y="1791271"/>
            <a:ext cx="1003361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nói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huống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sau</a:t>
            </a:r>
            <a:r>
              <a:rPr lang="en-US" sz="3200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14A3393-79D1-41CE-B188-776A95043A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618" y="2847480"/>
            <a:ext cx="9256919" cy="363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3B2686-5CB0-486E-98C9-50DE505900F1}"/>
              </a:ext>
            </a:extLst>
          </p:cNvPr>
          <p:cNvSpPr txBox="1"/>
          <p:nvPr/>
        </p:nvSpPr>
        <p:spPr>
          <a:xfrm>
            <a:off x="1391225" y="488479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DFA81A-90E5-4FCB-9E96-A1EE0D577C34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kia,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 –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lắc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phật</a:t>
            </a:r>
            <a:r>
              <a:rPr lang="en-US" sz="2800" dirty="0">
                <a:latin typeface="+mj-lt"/>
              </a:rPr>
              <a:t> ý, </a:t>
            </a:r>
            <a:r>
              <a:rPr lang="en-US" sz="2800" dirty="0" err="1">
                <a:latin typeface="+mj-lt"/>
              </a:rPr>
              <a:t>định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vậy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giúp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3B2686-5CB0-486E-98C9-50DE505900F1}"/>
              </a:ext>
            </a:extLst>
          </p:cNvPr>
          <p:cNvSpPr txBox="1"/>
          <p:nvPr/>
        </p:nvSpPr>
        <p:spPr>
          <a:xfrm>
            <a:off x="1391225" y="488479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DFA81A-90E5-4FCB-9E96-A1EE0D577C34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latin typeface="+mj-lt"/>
              </a:rPr>
              <a:t>Đượ</a:t>
            </a:r>
            <a:r>
              <a:rPr lang="en-US" sz="2600" dirty="0">
                <a:latin typeface="+mj-lt"/>
              </a:rPr>
              <a:t>c </a:t>
            </a:r>
            <a:r>
              <a:rPr lang="en-US" sz="2600" dirty="0" err="1">
                <a:latin typeface="+mj-lt"/>
              </a:rPr>
              <a:t>chứ</a:t>
            </a:r>
            <a:r>
              <a:rPr lang="en-US" sz="2600" dirty="0">
                <a:latin typeface="+mj-lt"/>
              </a:rPr>
              <a:t>!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ngoan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quá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vui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vẻ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nói</a:t>
            </a:r>
            <a:r>
              <a:rPr lang="en-US" sz="2600" dirty="0" smtClean="0">
                <a:latin typeface="+mj-lt"/>
              </a:rPr>
              <a:t>.</a:t>
            </a:r>
            <a:endParaRPr lang="en-US" sz="26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Cún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đáp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quay sang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nhỏ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Cậu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quên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cô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dặn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à? </a:t>
            </a:r>
            <a:r>
              <a:rPr lang="en-US" sz="2600" dirty="0" err="1">
                <a:latin typeface="+mj-lt"/>
              </a:rPr>
              <a:t>Muốn</a:t>
            </a:r>
            <a:r>
              <a:rPr lang="en-US" sz="2600" dirty="0">
                <a:latin typeface="+mj-lt"/>
              </a:rPr>
              <a:t> ai </a:t>
            </a:r>
            <a:r>
              <a:rPr lang="en-US" sz="2600" dirty="0" err="1">
                <a:latin typeface="+mj-lt"/>
              </a:rPr>
              <a:t>đó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hỏi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lịch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sự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còn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họ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mình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“</a:t>
            </a: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con </a:t>
            </a:r>
            <a:r>
              <a:rPr lang="en-US" sz="2600" dirty="0" err="1">
                <a:latin typeface="+mj-lt"/>
              </a:rPr>
              <a:t>hơi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xấu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hổ</a:t>
            </a:r>
            <a:r>
              <a:rPr lang="en-US" sz="2600" dirty="0">
                <a:latin typeface="+mj-lt"/>
              </a:rPr>
              <a:t>. Sang </a:t>
            </a:r>
            <a:r>
              <a:rPr lang="en-US" sz="2600" dirty="0" err="1">
                <a:latin typeface="+mj-lt"/>
              </a:rPr>
              <a:t>bên</a:t>
            </a:r>
            <a:r>
              <a:rPr lang="en-US" sz="2600" dirty="0">
                <a:latin typeface="+mj-lt"/>
              </a:rPr>
              <a:t> kia </a:t>
            </a:r>
            <a:r>
              <a:rPr lang="en-US" sz="2600" dirty="0" err="1">
                <a:latin typeface="+mj-lt"/>
              </a:rPr>
              <a:t>sông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:</a:t>
            </a:r>
          </a:p>
          <a:p>
            <a:endParaRPr lang="en-US" sz="2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84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549345" y="80671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E9C20D-D326-4D5D-8B94-D61D87E5264B}"/>
              </a:ext>
            </a:extLst>
          </p:cNvPr>
          <p:cNvSpPr txBox="1"/>
          <p:nvPr/>
        </p:nvSpPr>
        <p:spPr>
          <a:xfrm>
            <a:off x="4785259" y="609156"/>
            <a:ext cx="3082413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1"/>
                </a:solidFill>
                <a:latin typeface="+mj-lt"/>
              </a:rPr>
              <a:t>Từ ngữ</a:t>
            </a:r>
            <a:endParaRPr lang="en-US" sz="4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C5F0F4D-6BA2-4D70-BE23-49FDD32F3E02}"/>
              </a:ext>
            </a:extLst>
          </p:cNvPr>
          <p:cNvSpPr/>
          <p:nvPr/>
        </p:nvSpPr>
        <p:spPr>
          <a:xfrm>
            <a:off x="2021305" y="1998223"/>
            <a:ext cx="301400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phật</a:t>
            </a:r>
            <a:r>
              <a:rPr lang="en-US" sz="3200" dirty="0">
                <a:latin typeface="+mj-lt"/>
              </a:rPr>
              <a:t> ý</a:t>
            </a:r>
            <a:endParaRPr lang="vi-VN" sz="3200" dirty="0"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EA48B42-9714-4D79-9BC6-963250DB8229}"/>
              </a:ext>
            </a:extLst>
          </p:cNvPr>
          <p:cNvSpPr/>
          <p:nvPr/>
        </p:nvSpPr>
        <p:spPr>
          <a:xfrm>
            <a:off x="2336136" y="2376016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782A86F-446F-498B-975D-FF158F6995EB}"/>
              </a:ext>
            </a:extLst>
          </p:cNvPr>
          <p:cNvSpPr/>
          <p:nvPr/>
        </p:nvSpPr>
        <p:spPr>
          <a:xfrm>
            <a:off x="2021305" y="2730691"/>
            <a:ext cx="5927140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lịch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(</a:t>
            </a:r>
            <a:r>
              <a:rPr lang="en-US" sz="3200" dirty="0" err="1">
                <a:latin typeface="+mj-lt"/>
              </a:rPr>
              <a:t>nghĩa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bài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6CE5E70-C012-444D-AE06-AB55477F61B4}"/>
              </a:ext>
            </a:extLst>
          </p:cNvPr>
          <p:cNvSpPr txBox="1"/>
          <p:nvPr/>
        </p:nvSpPr>
        <p:spPr>
          <a:xfrm>
            <a:off x="5783802" y="2010916"/>
            <a:ext cx="592714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lòng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61EA208-BB6E-484D-92CA-97324108EDDF}"/>
              </a:ext>
            </a:extLst>
          </p:cNvPr>
          <p:cNvSpPr txBox="1"/>
          <p:nvPr/>
        </p:nvSpPr>
        <p:spPr>
          <a:xfrm>
            <a:off x="6738456" y="2698800"/>
            <a:ext cx="644863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lễ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phép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21" name="Picture 4" descr="Children S Clothing Dress Cartoon Kids Welcome - Clip Art Of Family - Png  Download - Full Size Clipart (#989108) - PinClipart">
            <a:extLst>
              <a:ext uri="{FF2B5EF4-FFF2-40B4-BE49-F238E27FC236}">
                <a16:creationId xmlns:a16="http://schemas.microsoft.com/office/drawing/2014/main" xmlns="" id="{0F1C32E9-1812-4915-A89D-148B93E64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644" y="3768616"/>
            <a:ext cx="3955673" cy="26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0E2FCCC-BF57-4F04-9405-8AAB04EBAC81}"/>
              </a:ext>
            </a:extLst>
          </p:cNvPr>
          <p:cNvSpPr/>
          <p:nvPr/>
        </p:nvSpPr>
        <p:spPr>
          <a:xfrm>
            <a:off x="2336136" y="3137550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 animBg="1"/>
      <p:bldP spid="17" grpId="0"/>
      <p:bldP spid="19" grpId="0"/>
      <p:bldP spid="20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739117" y="1349926"/>
            <a:ext cx="1103189" cy="994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E235BC4-7045-4FC5-AB59-F80D38E69717}"/>
              </a:ext>
            </a:extLst>
          </p:cNvPr>
          <p:cNvSpPr txBox="1"/>
          <p:nvPr/>
        </p:nvSpPr>
        <p:spPr>
          <a:xfrm>
            <a:off x="3658810" y="1265365"/>
            <a:ext cx="7207729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Một số câu văn dài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657F8CE-42C9-4876-8F67-461B7A846E9D}"/>
              </a:ext>
            </a:extLst>
          </p:cNvPr>
          <p:cNvSpPr/>
          <p:nvPr/>
        </p:nvSpPr>
        <p:spPr>
          <a:xfrm>
            <a:off x="4042371" y="2429430"/>
            <a:ext cx="5996762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Dê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rủ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chơi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quay </a:t>
            </a:r>
            <a:r>
              <a:rPr lang="en-US" sz="3200" dirty="0" err="1">
                <a:latin typeface="+mj-lt"/>
              </a:rPr>
              <a:t>về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đường</a:t>
            </a:r>
            <a:r>
              <a:rPr lang="vi-VN" sz="3200" dirty="0">
                <a:latin typeface="+mj-lt"/>
              </a:rPr>
              <a:t>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DE665C0F-BC85-401E-94C2-B8472D0271EA}"/>
              </a:ext>
            </a:extLst>
          </p:cNvPr>
          <p:cNvSpPr/>
          <p:nvPr/>
        </p:nvSpPr>
        <p:spPr>
          <a:xfrm>
            <a:off x="4173753" y="281149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33B6B65-1485-406B-A562-12365F796329}"/>
              </a:ext>
            </a:extLst>
          </p:cNvPr>
          <p:cNvCxnSpPr/>
          <p:nvPr/>
        </p:nvCxnSpPr>
        <p:spPr>
          <a:xfrm flipH="1">
            <a:off x="6535986" y="2693049"/>
            <a:ext cx="138223" cy="4708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AFF4D26-062F-482A-A5CD-A5D4B8D8320C}"/>
              </a:ext>
            </a:extLst>
          </p:cNvPr>
          <p:cNvCxnSpPr/>
          <p:nvPr/>
        </p:nvCxnSpPr>
        <p:spPr>
          <a:xfrm flipH="1">
            <a:off x="5454556" y="3378049"/>
            <a:ext cx="138223" cy="4708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FC9D29B-E292-4EA9-AF4C-4E7E03519DC6}"/>
              </a:ext>
            </a:extLst>
          </p:cNvPr>
          <p:cNvGrpSpPr/>
          <p:nvPr/>
        </p:nvGrpSpPr>
        <p:grpSpPr>
          <a:xfrm>
            <a:off x="8316760" y="3378048"/>
            <a:ext cx="175436" cy="470813"/>
            <a:chOff x="5551064" y="2181164"/>
            <a:chExt cx="175436" cy="47081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4872129D-A726-4015-9DCC-98C88642AE92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91701C41-5CE9-45B5-B693-FA6B324D2E7B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033A586-748F-4DE6-ADDB-6448F489943C}"/>
              </a:ext>
            </a:extLst>
          </p:cNvPr>
          <p:cNvCxnSpPr/>
          <p:nvPr/>
        </p:nvCxnSpPr>
        <p:spPr>
          <a:xfrm flipH="1">
            <a:off x="9321156" y="2693048"/>
            <a:ext cx="138223" cy="4708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4507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3B2686-5CB0-486E-98C9-50DE505900F1}"/>
              </a:ext>
            </a:extLst>
          </p:cNvPr>
          <p:cNvSpPr txBox="1"/>
          <p:nvPr/>
        </p:nvSpPr>
        <p:spPr>
          <a:xfrm>
            <a:off x="1030517" y="417429"/>
            <a:ext cx="2831859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Arial-Rounded"/>
                <a:ea typeface="Arial-Rounded"/>
              </a:rPr>
              <a:t> NỐI TIẾP ĐOẠN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1642" y="39579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DFA81A-90E5-4FCB-9E96-A1EE0D577C34}"/>
              </a:ext>
            </a:extLst>
          </p:cNvPr>
          <p:cNvSpPr txBox="1"/>
          <p:nvPr/>
        </p:nvSpPr>
        <p:spPr>
          <a:xfrm>
            <a:off x="2720838" y="620318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095F1269-F7F4-425D-9173-FEE1AF114CC5}"/>
              </a:ext>
            </a:extLst>
          </p:cNvPr>
          <p:cNvSpPr/>
          <p:nvPr/>
        </p:nvSpPr>
        <p:spPr>
          <a:xfrm>
            <a:off x="1070041" y="1096020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BCACD38-AC03-4AA0-9689-839ECE4B5BC3}"/>
              </a:ext>
            </a:extLst>
          </p:cNvPr>
          <p:cNvSpPr/>
          <p:nvPr/>
        </p:nvSpPr>
        <p:spPr>
          <a:xfrm>
            <a:off x="1088053" y="3753409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5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  <p:bldP spid="5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3B2686-5CB0-486E-98C9-50DE505900F1}"/>
              </a:ext>
            </a:extLst>
          </p:cNvPr>
          <p:cNvSpPr txBox="1"/>
          <p:nvPr/>
        </p:nvSpPr>
        <p:spPr>
          <a:xfrm>
            <a:off x="1118938" y="488479"/>
            <a:ext cx="2995862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17479D"/>
                </a:solidFill>
              </a:rPr>
              <a:t>ĐỌC</a:t>
            </a:r>
            <a:r>
              <a:rPr lang="en-US" sz="2400" b="1" dirty="0">
                <a:solidFill>
                  <a:srgbClr val="17479D"/>
                </a:solidFill>
              </a:rPr>
              <a:t> NỐI TIẾP ĐOẠN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DFA81A-90E5-4FCB-9E96-A1EE0D577C34}"/>
              </a:ext>
            </a:extLst>
          </p:cNvPr>
          <p:cNvSpPr txBox="1"/>
          <p:nvPr/>
        </p:nvSpPr>
        <p:spPr>
          <a:xfrm>
            <a:off x="3756250" y="694113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D0A451B-3C38-4E82-9DB0-7E3B3514DDE0}"/>
              </a:ext>
            </a:extLst>
          </p:cNvPr>
          <p:cNvSpPr/>
          <p:nvPr/>
        </p:nvSpPr>
        <p:spPr>
          <a:xfrm>
            <a:off x="2942292" y="3715756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59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3B2686-5CB0-486E-98C9-50DE505900F1}"/>
              </a:ext>
            </a:extLst>
          </p:cNvPr>
          <p:cNvSpPr txBox="1"/>
          <p:nvPr/>
        </p:nvSpPr>
        <p:spPr>
          <a:xfrm>
            <a:off x="1348453" y="476931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TOÀN BÀI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DFA81A-90E5-4FCB-9E96-A1EE0D577C34}"/>
              </a:ext>
            </a:extLst>
          </p:cNvPr>
          <p:cNvSpPr txBox="1"/>
          <p:nvPr/>
        </p:nvSpPr>
        <p:spPr>
          <a:xfrm>
            <a:off x="2544512" y="614126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kia,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 –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lắc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phật</a:t>
            </a:r>
            <a:r>
              <a:rPr lang="en-US" sz="2800" dirty="0">
                <a:latin typeface="+mj-lt"/>
              </a:rPr>
              <a:t> ý, </a:t>
            </a:r>
            <a:r>
              <a:rPr lang="en-US" sz="2800" dirty="0" err="1">
                <a:latin typeface="+mj-lt"/>
              </a:rPr>
              <a:t>định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vậy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giúp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852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3B2686-5CB0-486E-98C9-50DE505900F1}"/>
              </a:ext>
            </a:extLst>
          </p:cNvPr>
          <p:cNvSpPr txBox="1"/>
          <p:nvPr/>
        </p:nvSpPr>
        <p:spPr>
          <a:xfrm>
            <a:off x="1304757" y="512895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TOÀN BÀI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DFA81A-90E5-4FCB-9E96-A1EE0D577C34}"/>
              </a:ext>
            </a:extLst>
          </p:cNvPr>
          <p:cNvSpPr txBox="1"/>
          <p:nvPr/>
        </p:nvSpPr>
        <p:spPr>
          <a:xfrm>
            <a:off x="3511755" y="70207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latin typeface="+mj-lt"/>
              </a:rPr>
              <a:t>Đượ</a:t>
            </a:r>
            <a:r>
              <a:rPr lang="en-US" sz="2600" dirty="0">
                <a:latin typeface="+mj-lt"/>
              </a:rPr>
              <a:t>c </a:t>
            </a:r>
            <a:r>
              <a:rPr lang="en-US" sz="2600" dirty="0" err="1">
                <a:latin typeface="+mj-lt"/>
              </a:rPr>
              <a:t>chứ</a:t>
            </a:r>
            <a:r>
              <a:rPr lang="en-US" sz="2600" dirty="0">
                <a:latin typeface="+mj-lt"/>
              </a:rPr>
              <a:t>!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ngoan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quá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vui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vẻ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nói</a:t>
            </a:r>
            <a:r>
              <a:rPr lang="en-US" sz="2600" dirty="0" smtClean="0">
                <a:latin typeface="+mj-lt"/>
              </a:rPr>
              <a:t>.</a:t>
            </a:r>
            <a:endParaRPr lang="en-US" sz="26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Cún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đáp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quay sang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nhỏ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Cậu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quên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cô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dặn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à? </a:t>
            </a:r>
            <a:r>
              <a:rPr lang="en-US" sz="2600" dirty="0" err="1">
                <a:latin typeface="+mj-lt"/>
              </a:rPr>
              <a:t>Muốn</a:t>
            </a:r>
            <a:r>
              <a:rPr lang="en-US" sz="2600" dirty="0">
                <a:latin typeface="+mj-lt"/>
              </a:rPr>
              <a:t> ai </a:t>
            </a:r>
            <a:r>
              <a:rPr lang="en-US" sz="2600" dirty="0" err="1">
                <a:latin typeface="+mj-lt"/>
              </a:rPr>
              <a:t>đó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hỏi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lịch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sự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còn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họ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mình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“</a:t>
            </a: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con </a:t>
            </a:r>
            <a:r>
              <a:rPr lang="en-US" sz="2600" dirty="0" err="1">
                <a:latin typeface="+mj-lt"/>
              </a:rPr>
              <a:t>hơi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xấu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hổ</a:t>
            </a:r>
            <a:r>
              <a:rPr lang="en-US" sz="2600" dirty="0">
                <a:latin typeface="+mj-lt"/>
              </a:rPr>
              <a:t>. Sang </a:t>
            </a:r>
            <a:r>
              <a:rPr lang="en-US" sz="2600" dirty="0" err="1">
                <a:latin typeface="+mj-lt"/>
              </a:rPr>
              <a:t>bên</a:t>
            </a:r>
            <a:r>
              <a:rPr lang="en-US" sz="2600" dirty="0">
                <a:latin typeface="+mj-lt"/>
              </a:rPr>
              <a:t> kia </a:t>
            </a:r>
            <a:r>
              <a:rPr lang="en-US" sz="2600" dirty="0" err="1">
                <a:latin typeface="+mj-lt"/>
              </a:rPr>
              <a:t>sông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:</a:t>
            </a:r>
          </a:p>
          <a:p>
            <a:endParaRPr lang="en-US" sz="2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61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238813-6EDC-49C5-8D5C-B80523462C08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A2E5D7E-E231-4441-AD37-098DC32BBD49}"/>
              </a:ext>
            </a:extLst>
          </p:cNvPr>
          <p:cNvSpPr txBox="1"/>
          <p:nvPr/>
        </p:nvSpPr>
        <p:spPr>
          <a:xfrm>
            <a:off x="3303535" y="1504438"/>
            <a:ext cx="98073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nghe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83DBA87-2F42-43B5-B593-C479F274A7BF}"/>
              </a:ext>
            </a:extLst>
          </p:cNvPr>
          <p:cNvSpPr txBox="1"/>
          <p:nvPr/>
        </p:nvSpPr>
        <p:spPr>
          <a:xfrm>
            <a:off x="2410633" y="3429000"/>
            <a:ext cx="813981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latin typeface="+mj-lt"/>
              </a:rPr>
              <a:t>2. </a:t>
            </a:r>
            <a:r>
              <a:rPr lang="en-US" sz="2800" dirty="0">
                <a:latin typeface="+mj-lt"/>
              </a:rPr>
              <a:t>Ý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đúng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nhờ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marL="342900" lvl="2" indent="-342900" algn="just">
              <a:lnSpc>
                <a:spcPct val="130000"/>
              </a:lnSpc>
              <a:buAutoNum type="alphaLcPeriod"/>
            </a:pPr>
            <a:r>
              <a:rPr lang="en-US" sz="2800" dirty="0" err="1">
                <a:latin typeface="+mj-lt"/>
              </a:rPr>
              <a:t>Bực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endParaRPr lang="en-US" sz="2800" dirty="0">
              <a:latin typeface="+mj-lt"/>
            </a:endParaRP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+mj-lt"/>
              </a:rPr>
              <a:t>b.   </a:t>
            </a:r>
            <a:r>
              <a:rPr lang="en-US" sz="2800" dirty="0" err="1">
                <a:latin typeface="+mj-lt"/>
              </a:rPr>
              <a:t>Bực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đồng</a:t>
            </a:r>
            <a:r>
              <a:rPr lang="en-US" sz="2800" dirty="0">
                <a:latin typeface="+mj-lt"/>
              </a:rPr>
              <a:t> ý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+mj-lt"/>
              </a:rPr>
              <a:t>c.   </a:t>
            </a:r>
            <a:r>
              <a:rPr lang="en-US" sz="2800" dirty="0" err="1">
                <a:latin typeface="+mj-lt"/>
              </a:rPr>
              <a:t>Vui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vẻ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đồng</a:t>
            </a:r>
            <a:r>
              <a:rPr lang="en-US" sz="2800" dirty="0">
                <a:latin typeface="+mj-lt"/>
              </a:rPr>
              <a:t> ý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.	</a:t>
            </a:r>
            <a:endParaRPr lang="vi-VN" sz="28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C3A3F5A-5FD9-4D7B-A8DF-77AF4403A973}"/>
              </a:ext>
            </a:extLst>
          </p:cNvPr>
          <p:cNvSpPr txBox="1"/>
          <p:nvPr/>
        </p:nvSpPr>
        <p:spPr>
          <a:xfrm>
            <a:off x="3303535" y="2103259"/>
            <a:ext cx="9807393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Hươu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”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rồi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lắc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bỏ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AB362B01-8247-4DE5-8A8A-5E1CBF8DA732}"/>
              </a:ext>
            </a:extLst>
          </p:cNvPr>
          <p:cNvSpPr/>
          <p:nvPr/>
        </p:nvSpPr>
        <p:spPr>
          <a:xfrm flipV="1">
            <a:off x="2276152" y="5751585"/>
            <a:ext cx="739121" cy="6324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94F2393-C084-4743-B13A-3FCF1D3A3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009" y="4259732"/>
            <a:ext cx="1409879" cy="22623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3CF011A-F4A3-49C7-9453-1C9609BB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2" b="99615" l="2778" r="97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462352" y="1058732"/>
            <a:ext cx="1491830" cy="2693581"/>
          </a:xfrm>
          <a:prstGeom prst="rect">
            <a:avLst/>
          </a:prstGeom>
        </p:spPr>
      </p:pic>
      <p:pic>
        <p:nvPicPr>
          <p:cNvPr id="24" name="Picture 2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A21C54F1-398B-4C45-9E36-105891189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00122D4-5B9A-4BDC-A69B-2354F08D68C5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0B8B991-0F18-4BC0-B86E-87ECEA101CEA}"/>
              </a:ext>
            </a:extLst>
          </p:cNvPr>
          <p:cNvSpPr txBox="1"/>
          <p:nvPr/>
        </p:nvSpPr>
        <p:spPr>
          <a:xfrm>
            <a:off x="2986003" y="1199560"/>
            <a:ext cx="11524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latin typeface="+mj-lt"/>
              </a:rPr>
              <a:t>3.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xấu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hổ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92E0C0C-9654-46E3-AC88-9F694413F7AE}"/>
              </a:ext>
            </a:extLst>
          </p:cNvPr>
          <p:cNvSpPr txBox="1"/>
          <p:nvPr/>
        </p:nvSpPr>
        <p:spPr>
          <a:xfrm>
            <a:off x="2711886" y="1850059"/>
            <a:ext cx="913921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Dê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thấy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xấu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hổ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dê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ra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dặn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lịch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lễ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phép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hươu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anh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hà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mã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8590725-1C67-455A-A534-6AE2F629C887}"/>
              </a:ext>
            </a:extLst>
          </p:cNvPr>
          <p:cNvSpPr txBox="1"/>
          <p:nvPr/>
        </p:nvSpPr>
        <p:spPr>
          <a:xfrm>
            <a:off x="875155" y="3793220"/>
            <a:ext cx="11524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+mj-lt"/>
              </a:rPr>
              <a:t>4</a:t>
            </a:r>
            <a:r>
              <a:rPr lang="vi-VN" sz="2800" b="1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chuyện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này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E385C12-7AEC-4BFC-8168-461B3D7D9F65}"/>
              </a:ext>
            </a:extLst>
          </p:cNvPr>
          <p:cNvSpPr txBox="1"/>
          <p:nvPr/>
        </p:nvSpPr>
        <p:spPr>
          <a:xfrm>
            <a:off x="875155" y="4421622"/>
            <a:ext cx="10645775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Khi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muốn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nhờ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lịch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lễ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phép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 Khi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đỡ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ơn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lịch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D664D66-8C5A-4CBF-BDDD-172DC32E4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0" b="100000" l="253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030" y="2395794"/>
            <a:ext cx="2010509" cy="1337971"/>
          </a:xfrm>
          <a:prstGeom prst="rect">
            <a:avLst/>
          </a:prstGeom>
        </p:spPr>
      </p:pic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247E91A5-6B38-4586-AC34-026889693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580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3B2686-5CB0-486E-98C9-50DE505900F1}"/>
              </a:ext>
            </a:extLst>
          </p:cNvPr>
          <p:cNvSpPr txBox="1"/>
          <p:nvPr/>
        </p:nvSpPr>
        <p:spPr>
          <a:xfrm>
            <a:off x="1348453" y="476931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ĐỌC 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DFA81A-90E5-4FCB-9E96-A1EE0D577C34}"/>
              </a:ext>
            </a:extLst>
          </p:cNvPr>
          <p:cNvSpPr txBox="1"/>
          <p:nvPr/>
        </p:nvSpPr>
        <p:spPr>
          <a:xfrm>
            <a:off x="2544512" y="614126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254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340500"/>
          </a:xfrm>
          <a:custGeom>
            <a:avLst/>
            <a:gdLst>
              <a:gd name="connsiteX0" fmla="*/ 0 w 11887200"/>
              <a:gd name="connsiteY0" fmla="*/ 0 h 6340500"/>
              <a:gd name="connsiteX1" fmla="*/ 237744 w 11887200"/>
              <a:gd name="connsiteY1" fmla="*/ 0 h 6340500"/>
              <a:gd name="connsiteX2" fmla="*/ 475488 w 11887200"/>
              <a:gd name="connsiteY2" fmla="*/ 0 h 6340500"/>
              <a:gd name="connsiteX3" fmla="*/ 1188720 w 11887200"/>
              <a:gd name="connsiteY3" fmla="*/ 0 h 6340500"/>
              <a:gd name="connsiteX4" fmla="*/ 2020824 w 11887200"/>
              <a:gd name="connsiteY4" fmla="*/ 0 h 6340500"/>
              <a:gd name="connsiteX5" fmla="*/ 2615184 w 11887200"/>
              <a:gd name="connsiteY5" fmla="*/ 0 h 6340500"/>
              <a:gd name="connsiteX6" fmla="*/ 3447288 w 11887200"/>
              <a:gd name="connsiteY6" fmla="*/ 0 h 6340500"/>
              <a:gd name="connsiteX7" fmla="*/ 4279392 w 11887200"/>
              <a:gd name="connsiteY7" fmla="*/ 0 h 6340500"/>
              <a:gd name="connsiteX8" fmla="*/ 4636008 w 11887200"/>
              <a:gd name="connsiteY8" fmla="*/ 0 h 6340500"/>
              <a:gd name="connsiteX9" fmla="*/ 5468112 w 11887200"/>
              <a:gd name="connsiteY9" fmla="*/ 0 h 6340500"/>
              <a:gd name="connsiteX10" fmla="*/ 6181344 w 11887200"/>
              <a:gd name="connsiteY10" fmla="*/ 0 h 6340500"/>
              <a:gd name="connsiteX11" fmla="*/ 6894576 w 11887200"/>
              <a:gd name="connsiteY11" fmla="*/ 0 h 6340500"/>
              <a:gd name="connsiteX12" fmla="*/ 7726680 w 11887200"/>
              <a:gd name="connsiteY12" fmla="*/ 0 h 6340500"/>
              <a:gd name="connsiteX13" fmla="*/ 8202168 w 11887200"/>
              <a:gd name="connsiteY13" fmla="*/ 0 h 6340500"/>
              <a:gd name="connsiteX14" fmla="*/ 8796528 w 11887200"/>
              <a:gd name="connsiteY14" fmla="*/ 0 h 6340500"/>
              <a:gd name="connsiteX15" fmla="*/ 9390888 w 11887200"/>
              <a:gd name="connsiteY15" fmla="*/ 0 h 6340500"/>
              <a:gd name="connsiteX16" fmla="*/ 9747504 w 11887200"/>
              <a:gd name="connsiteY16" fmla="*/ 0 h 6340500"/>
              <a:gd name="connsiteX17" fmla="*/ 10579608 w 11887200"/>
              <a:gd name="connsiteY17" fmla="*/ 0 h 6340500"/>
              <a:gd name="connsiteX18" fmla="*/ 11055096 w 11887200"/>
              <a:gd name="connsiteY18" fmla="*/ 0 h 6340500"/>
              <a:gd name="connsiteX19" fmla="*/ 11887200 w 11887200"/>
              <a:gd name="connsiteY19" fmla="*/ 0 h 6340500"/>
              <a:gd name="connsiteX20" fmla="*/ 11887200 w 11887200"/>
              <a:gd name="connsiteY20" fmla="*/ 703219 h 6340500"/>
              <a:gd name="connsiteX21" fmla="*/ 11887200 w 11887200"/>
              <a:gd name="connsiteY21" fmla="*/ 1279628 h 6340500"/>
              <a:gd name="connsiteX22" fmla="*/ 11887200 w 11887200"/>
              <a:gd name="connsiteY22" fmla="*/ 1729227 h 6340500"/>
              <a:gd name="connsiteX23" fmla="*/ 11887200 w 11887200"/>
              <a:gd name="connsiteY23" fmla="*/ 2178826 h 6340500"/>
              <a:gd name="connsiteX24" fmla="*/ 11887200 w 11887200"/>
              <a:gd name="connsiteY24" fmla="*/ 2818640 h 6340500"/>
              <a:gd name="connsiteX25" fmla="*/ 11887200 w 11887200"/>
              <a:gd name="connsiteY25" fmla="*/ 3204835 h 6340500"/>
              <a:gd name="connsiteX26" fmla="*/ 11887200 w 11887200"/>
              <a:gd name="connsiteY26" fmla="*/ 3908054 h 6340500"/>
              <a:gd name="connsiteX27" fmla="*/ 11887200 w 11887200"/>
              <a:gd name="connsiteY27" fmla="*/ 4484463 h 6340500"/>
              <a:gd name="connsiteX28" fmla="*/ 11887200 w 11887200"/>
              <a:gd name="connsiteY28" fmla="*/ 4934062 h 6340500"/>
              <a:gd name="connsiteX29" fmla="*/ 11887200 w 11887200"/>
              <a:gd name="connsiteY29" fmla="*/ 5320256 h 6340500"/>
              <a:gd name="connsiteX30" fmla="*/ 11887200 w 11887200"/>
              <a:gd name="connsiteY30" fmla="*/ 6340500 h 6340500"/>
              <a:gd name="connsiteX31" fmla="*/ 11649456 w 11887200"/>
              <a:gd name="connsiteY31" fmla="*/ 6340500 h 6340500"/>
              <a:gd name="connsiteX32" fmla="*/ 11292840 w 11887200"/>
              <a:gd name="connsiteY32" fmla="*/ 6340500 h 6340500"/>
              <a:gd name="connsiteX33" fmla="*/ 10817352 w 11887200"/>
              <a:gd name="connsiteY33" fmla="*/ 6340500 h 6340500"/>
              <a:gd name="connsiteX34" fmla="*/ 9985248 w 11887200"/>
              <a:gd name="connsiteY34" fmla="*/ 6340500 h 6340500"/>
              <a:gd name="connsiteX35" fmla="*/ 9390888 w 11887200"/>
              <a:gd name="connsiteY35" fmla="*/ 6340500 h 6340500"/>
              <a:gd name="connsiteX36" fmla="*/ 8915400 w 11887200"/>
              <a:gd name="connsiteY36" fmla="*/ 6340500 h 6340500"/>
              <a:gd name="connsiteX37" fmla="*/ 8558784 w 11887200"/>
              <a:gd name="connsiteY37" fmla="*/ 6340500 h 6340500"/>
              <a:gd name="connsiteX38" fmla="*/ 8083296 w 11887200"/>
              <a:gd name="connsiteY38" fmla="*/ 6340500 h 6340500"/>
              <a:gd name="connsiteX39" fmla="*/ 7607808 w 11887200"/>
              <a:gd name="connsiteY39" fmla="*/ 6340500 h 6340500"/>
              <a:gd name="connsiteX40" fmla="*/ 6894576 w 11887200"/>
              <a:gd name="connsiteY40" fmla="*/ 6340500 h 6340500"/>
              <a:gd name="connsiteX41" fmla="*/ 6419088 w 11887200"/>
              <a:gd name="connsiteY41" fmla="*/ 6340500 h 6340500"/>
              <a:gd name="connsiteX42" fmla="*/ 5705856 w 11887200"/>
              <a:gd name="connsiteY42" fmla="*/ 6340500 h 6340500"/>
              <a:gd name="connsiteX43" fmla="*/ 5468112 w 11887200"/>
              <a:gd name="connsiteY43" fmla="*/ 6340500 h 6340500"/>
              <a:gd name="connsiteX44" fmla="*/ 4636008 w 11887200"/>
              <a:gd name="connsiteY44" fmla="*/ 6340500 h 6340500"/>
              <a:gd name="connsiteX45" fmla="*/ 4279392 w 11887200"/>
              <a:gd name="connsiteY45" fmla="*/ 6340500 h 6340500"/>
              <a:gd name="connsiteX46" fmla="*/ 3685032 w 11887200"/>
              <a:gd name="connsiteY46" fmla="*/ 6340500 h 6340500"/>
              <a:gd name="connsiteX47" fmla="*/ 3209544 w 11887200"/>
              <a:gd name="connsiteY47" fmla="*/ 6340500 h 6340500"/>
              <a:gd name="connsiteX48" fmla="*/ 2615184 w 11887200"/>
              <a:gd name="connsiteY48" fmla="*/ 6340500 h 6340500"/>
              <a:gd name="connsiteX49" fmla="*/ 1783080 w 11887200"/>
              <a:gd name="connsiteY49" fmla="*/ 6340500 h 6340500"/>
              <a:gd name="connsiteX50" fmla="*/ 1426464 w 11887200"/>
              <a:gd name="connsiteY50" fmla="*/ 6340500 h 6340500"/>
              <a:gd name="connsiteX51" fmla="*/ 950976 w 11887200"/>
              <a:gd name="connsiteY51" fmla="*/ 6340500 h 6340500"/>
              <a:gd name="connsiteX52" fmla="*/ 713232 w 11887200"/>
              <a:gd name="connsiteY52" fmla="*/ 6340500 h 6340500"/>
              <a:gd name="connsiteX53" fmla="*/ 0 w 11887200"/>
              <a:gd name="connsiteY53" fmla="*/ 6340500 h 6340500"/>
              <a:gd name="connsiteX54" fmla="*/ 0 w 11887200"/>
              <a:gd name="connsiteY54" fmla="*/ 5700686 h 6340500"/>
              <a:gd name="connsiteX55" fmla="*/ 0 w 11887200"/>
              <a:gd name="connsiteY55" fmla="*/ 5251087 h 6340500"/>
              <a:gd name="connsiteX56" fmla="*/ 0 w 11887200"/>
              <a:gd name="connsiteY56" fmla="*/ 4864893 h 6340500"/>
              <a:gd name="connsiteX57" fmla="*/ 0 w 11887200"/>
              <a:gd name="connsiteY57" fmla="*/ 4415294 h 6340500"/>
              <a:gd name="connsiteX58" fmla="*/ 0 w 11887200"/>
              <a:gd name="connsiteY58" fmla="*/ 3775480 h 6340500"/>
              <a:gd name="connsiteX59" fmla="*/ 0 w 11887200"/>
              <a:gd name="connsiteY59" fmla="*/ 3389285 h 6340500"/>
              <a:gd name="connsiteX60" fmla="*/ 0 w 11887200"/>
              <a:gd name="connsiteY60" fmla="*/ 2749471 h 6340500"/>
              <a:gd name="connsiteX61" fmla="*/ 0 w 11887200"/>
              <a:gd name="connsiteY61" fmla="*/ 2363277 h 6340500"/>
              <a:gd name="connsiteX62" fmla="*/ 0 w 11887200"/>
              <a:gd name="connsiteY62" fmla="*/ 1723463 h 6340500"/>
              <a:gd name="connsiteX63" fmla="*/ 0 w 11887200"/>
              <a:gd name="connsiteY63" fmla="*/ 1210459 h 6340500"/>
              <a:gd name="connsiteX64" fmla="*/ 0 w 11887200"/>
              <a:gd name="connsiteY64" fmla="*/ 634050 h 6340500"/>
              <a:gd name="connsiteX65" fmla="*/ 0 w 11887200"/>
              <a:gd name="connsiteY65" fmla="*/ 0 h 63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340500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51268" y="314002"/>
                  <a:pt x="11866665" y="420135"/>
                  <a:pt x="11887200" y="703219"/>
                </a:cubicBezTo>
                <a:cubicBezTo>
                  <a:pt x="11907735" y="986303"/>
                  <a:pt x="11867095" y="1053994"/>
                  <a:pt x="11887200" y="1279628"/>
                </a:cubicBezTo>
                <a:cubicBezTo>
                  <a:pt x="11907305" y="1505262"/>
                  <a:pt x="11865044" y="1622254"/>
                  <a:pt x="11887200" y="1729227"/>
                </a:cubicBezTo>
                <a:cubicBezTo>
                  <a:pt x="11909356" y="1836200"/>
                  <a:pt x="11848148" y="1955391"/>
                  <a:pt x="11887200" y="2178826"/>
                </a:cubicBezTo>
                <a:cubicBezTo>
                  <a:pt x="11926252" y="2402261"/>
                  <a:pt x="11857422" y="2591478"/>
                  <a:pt x="11887200" y="2818640"/>
                </a:cubicBezTo>
                <a:cubicBezTo>
                  <a:pt x="11916978" y="3045802"/>
                  <a:pt x="11850878" y="3126732"/>
                  <a:pt x="11887200" y="3204835"/>
                </a:cubicBezTo>
                <a:cubicBezTo>
                  <a:pt x="11923522" y="3282939"/>
                  <a:pt x="11858644" y="3722510"/>
                  <a:pt x="11887200" y="3908054"/>
                </a:cubicBezTo>
                <a:cubicBezTo>
                  <a:pt x="11915756" y="4093598"/>
                  <a:pt x="11843015" y="4204921"/>
                  <a:pt x="11887200" y="4484463"/>
                </a:cubicBezTo>
                <a:cubicBezTo>
                  <a:pt x="11931385" y="4764005"/>
                  <a:pt x="11887174" y="4836366"/>
                  <a:pt x="11887200" y="4934062"/>
                </a:cubicBezTo>
                <a:cubicBezTo>
                  <a:pt x="11887226" y="5031758"/>
                  <a:pt x="11880694" y="5145195"/>
                  <a:pt x="11887200" y="5320256"/>
                </a:cubicBezTo>
                <a:cubicBezTo>
                  <a:pt x="11893706" y="5495317"/>
                  <a:pt x="11886230" y="5991218"/>
                  <a:pt x="11887200" y="6340500"/>
                </a:cubicBezTo>
                <a:cubicBezTo>
                  <a:pt x="11831443" y="6359516"/>
                  <a:pt x="11745096" y="6336908"/>
                  <a:pt x="11649456" y="6340500"/>
                </a:cubicBezTo>
                <a:cubicBezTo>
                  <a:pt x="11553816" y="6344092"/>
                  <a:pt x="11462882" y="6324643"/>
                  <a:pt x="11292840" y="6340500"/>
                </a:cubicBezTo>
                <a:cubicBezTo>
                  <a:pt x="11122798" y="6356357"/>
                  <a:pt x="10914513" y="6328109"/>
                  <a:pt x="10817352" y="6340500"/>
                </a:cubicBezTo>
                <a:cubicBezTo>
                  <a:pt x="10720191" y="6352891"/>
                  <a:pt x="10261345" y="6291131"/>
                  <a:pt x="9985248" y="6340500"/>
                </a:cubicBezTo>
                <a:cubicBezTo>
                  <a:pt x="9709151" y="6389869"/>
                  <a:pt x="9589122" y="6307864"/>
                  <a:pt x="9390888" y="6340500"/>
                </a:cubicBezTo>
                <a:cubicBezTo>
                  <a:pt x="9192654" y="6373136"/>
                  <a:pt x="9145782" y="6327919"/>
                  <a:pt x="8915400" y="6340500"/>
                </a:cubicBezTo>
                <a:cubicBezTo>
                  <a:pt x="8685018" y="6353081"/>
                  <a:pt x="8706145" y="6324662"/>
                  <a:pt x="8558784" y="6340500"/>
                </a:cubicBezTo>
                <a:cubicBezTo>
                  <a:pt x="8411423" y="6356338"/>
                  <a:pt x="8287365" y="6327084"/>
                  <a:pt x="8083296" y="6340500"/>
                </a:cubicBezTo>
                <a:cubicBezTo>
                  <a:pt x="7879227" y="6353916"/>
                  <a:pt x="7785008" y="6286857"/>
                  <a:pt x="7607808" y="6340500"/>
                </a:cubicBezTo>
                <a:cubicBezTo>
                  <a:pt x="7430608" y="6394143"/>
                  <a:pt x="7162610" y="6314941"/>
                  <a:pt x="6894576" y="6340500"/>
                </a:cubicBezTo>
                <a:cubicBezTo>
                  <a:pt x="6626542" y="6366059"/>
                  <a:pt x="6569291" y="6321810"/>
                  <a:pt x="6419088" y="6340500"/>
                </a:cubicBezTo>
                <a:cubicBezTo>
                  <a:pt x="6268885" y="6359190"/>
                  <a:pt x="5865370" y="6264553"/>
                  <a:pt x="5705856" y="6340500"/>
                </a:cubicBezTo>
                <a:cubicBezTo>
                  <a:pt x="5546342" y="6416447"/>
                  <a:pt x="5517640" y="6338146"/>
                  <a:pt x="5468112" y="6340500"/>
                </a:cubicBezTo>
                <a:cubicBezTo>
                  <a:pt x="5418584" y="6342854"/>
                  <a:pt x="4925500" y="6312956"/>
                  <a:pt x="4636008" y="6340500"/>
                </a:cubicBezTo>
                <a:cubicBezTo>
                  <a:pt x="4346516" y="6368044"/>
                  <a:pt x="4452489" y="6340415"/>
                  <a:pt x="4279392" y="6340500"/>
                </a:cubicBezTo>
                <a:cubicBezTo>
                  <a:pt x="4106295" y="6340585"/>
                  <a:pt x="3910299" y="6302694"/>
                  <a:pt x="3685032" y="6340500"/>
                </a:cubicBezTo>
                <a:cubicBezTo>
                  <a:pt x="3459765" y="6378306"/>
                  <a:pt x="3429398" y="6312867"/>
                  <a:pt x="3209544" y="6340500"/>
                </a:cubicBezTo>
                <a:cubicBezTo>
                  <a:pt x="2989690" y="6368133"/>
                  <a:pt x="2803749" y="6271796"/>
                  <a:pt x="2615184" y="6340500"/>
                </a:cubicBezTo>
                <a:cubicBezTo>
                  <a:pt x="2426619" y="6409204"/>
                  <a:pt x="1950148" y="6272111"/>
                  <a:pt x="1783080" y="6340500"/>
                </a:cubicBezTo>
                <a:cubicBezTo>
                  <a:pt x="1616012" y="6408889"/>
                  <a:pt x="1537761" y="6321830"/>
                  <a:pt x="1426464" y="6340500"/>
                </a:cubicBezTo>
                <a:cubicBezTo>
                  <a:pt x="1315167" y="6359170"/>
                  <a:pt x="1127184" y="6331623"/>
                  <a:pt x="950976" y="6340500"/>
                </a:cubicBezTo>
                <a:cubicBezTo>
                  <a:pt x="774768" y="6349377"/>
                  <a:pt x="764957" y="6324597"/>
                  <a:pt x="713232" y="6340500"/>
                </a:cubicBezTo>
                <a:cubicBezTo>
                  <a:pt x="661507" y="6356403"/>
                  <a:pt x="273064" y="6299228"/>
                  <a:pt x="0" y="6340500"/>
                </a:cubicBezTo>
                <a:cubicBezTo>
                  <a:pt x="-40423" y="6150667"/>
                  <a:pt x="16281" y="5921636"/>
                  <a:pt x="0" y="5700686"/>
                </a:cubicBezTo>
                <a:cubicBezTo>
                  <a:pt x="-16281" y="5479736"/>
                  <a:pt x="19120" y="5362566"/>
                  <a:pt x="0" y="5251087"/>
                </a:cubicBezTo>
                <a:cubicBezTo>
                  <a:pt x="-19120" y="5139608"/>
                  <a:pt x="32722" y="5007048"/>
                  <a:pt x="0" y="4864893"/>
                </a:cubicBezTo>
                <a:cubicBezTo>
                  <a:pt x="-32722" y="4722738"/>
                  <a:pt x="3980" y="4621475"/>
                  <a:pt x="0" y="4415294"/>
                </a:cubicBezTo>
                <a:cubicBezTo>
                  <a:pt x="-3980" y="4209113"/>
                  <a:pt x="68549" y="4035227"/>
                  <a:pt x="0" y="3775480"/>
                </a:cubicBezTo>
                <a:cubicBezTo>
                  <a:pt x="-68549" y="3515733"/>
                  <a:pt x="38270" y="3479031"/>
                  <a:pt x="0" y="3389285"/>
                </a:cubicBezTo>
                <a:cubicBezTo>
                  <a:pt x="-38270" y="3299540"/>
                  <a:pt x="43428" y="2985091"/>
                  <a:pt x="0" y="2749471"/>
                </a:cubicBezTo>
                <a:cubicBezTo>
                  <a:pt x="-43428" y="2513851"/>
                  <a:pt x="19831" y="2552535"/>
                  <a:pt x="0" y="2363277"/>
                </a:cubicBezTo>
                <a:cubicBezTo>
                  <a:pt x="-19831" y="2174019"/>
                  <a:pt x="4759" y="2015447"/>
                  <a:pt x="0" y="1723463"/>
                </a:cubicBezTo>
                <a:cubicBezTo>
                  <a:pt x="-4759" y="1431479"/>
                  <a:pt x="13839" y="1462992"/>
                  <a:pt x="0" y="1210459"/>
                </a:cubicBezTo>
                <a:cubicBezTo>
                  <a:pt x="-13839" y="957926"/>
                  <a:pt x="52807" y="830938"/>
                  <a:pt x="0" y="634050"/>
                </a:cubicBezTo>
                <a:cubicBezTo>
                  <a:pt x="-52807" y="437162"/>
                  <a:pt x="59467" y="254845"/>
                  <a:pt x="0" y="0"/>
                </a:cubicBezTo>
                <a:close/>
              </a:path>
              <a:path w="11887200" h="6340500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66081" y="320072"/>
                  <a:pt x="11836076" y="449763"/>
                  <a:pt x="11887200" y="703219"/>
                </a:cubicBezTo>
                <a:cubicBezTo>
                  <a:pt x="11938324" y="956675"/>
                  <a:pt x="11872355" y="1035495"/>
                  <a:pt x="11887200" y="1343033"/>
                </a:cubicBezTo>
                <a:cubicBezTo>
                  <a:pt x="11902045" y="1650571"/>
                  <a:pt x="11873395" y="1727239"/>
                  <a:pt x="11887200" y="1982847"/>
                </a:cubicBezTo>
                <a:cubicBezTo>
                  <a:pt x="11901005" y="2238455"/>
                  <a:pt x="11827557" y="2534603"/>
                  <a:pt x="11887200" y="2686066"/>
                </a:cubicBezTo>
                <a:cubicBezTo>
                  <a:pt x="11946843" y="2837529"/>
                  <a:pt x="11842085" y="3020101"/>
                  <a:pt x="11887200" y="3199070"/>
                </a:cubicBezTo>
                <a:cubicBezTo>
                  <a:pt x="11932315" y="3378039"/>
                  <a:pt x="11810717" y="3608347"/>
                  <a:pt x="11887200" y="3902290"/>
                </a:cubicBezTo>
                <a:cubicBezTo>
                  <a:pt x="11963683" y="4196233"/>
                  <a:pt x="11857224" y="4274648"/>
                  <a:pt x="11887200" y="4415294"/>
                </a:cubicBezTo>
                <a:cubicBezTo>
                  <a:pt x="11917176" y="4555940"/>
                  <a:pt x="11815312" y="4920074"/>
                  <a:pt x="11887200" y="5055108"/>
                </a:cubicBezTo>
                <a:cubicBezTo>
                  <a:pt x="11959088" y="5190142"/>
                  <a:pt x="11881676" y="5403344"/>
                  <a:pt x="11887200" y="5631517"/>
                </a:cubicBezTo>
                <a:cubicBezTo>
                  <a:pt x="11892724" y="5859690"/>
                  <a:pt x="11829889" y="6083462"/>
                  <a:pt x="11887200" y="6340500"/>
                </a:cubicBezTo>
                <a:cubicBezTo>
                  <a:pt x="11826989" y="6349475"/>
                  <a:pt x="11720580" y="6314668"/>
                  <a:pt x="11649456" y="6340500"/>
                </a:cubicBezTo>
                <a:cubicBezTo>
                  <a:pt x="11578332" y="6366332"/>
                  <a:pt x="11384207" y="6306604"/>
                  <a:pt x="11173968" y="6340500"/>
                </a:cubicBezTo>
                <a:cubicBezTo>
                  <a:pt x="10963729" y="6374396"/>
                  <a:pt x="10891809" y="6320824"/>
                  <a:pt x="10698480" y="6340500"/>
                </a:cubicBezTo>
                <a:cubicBezTo>
                  <a:pt x="10505151" y="6360176"/>
                  <a:pt x="10345498" y="6301997"/>
                  <a:pt x="10104120" y="6340500"/>
                </a:cubicBezTo>
                <a:cubicBezTo>
                  <a:pt x="9862742" y="6379003"/>
                  <a:pt x="9886641" y="6330605"/>
                  <a:pt x="9747504" y="6340500"/>
                </a:cubicBezTo>
                <a:cubicBezTo>
                  <a:pt x="9608367" y="6350395"/>
                  <a:pt x="9273745" y="6266833"/>
                  <a:pt x="8915400" y="6340500"/>
                </a:cubicBezTo>
                <a:cubicBezTo>
                  <a:pt x="8557055" y="6414167"/>
                  <a:pt x="8549276" y="6272371"/>
                  <a:pt x="8321040" y="6340500"/>
                </a:cubicBezTo>
                <a:cubicBezTo>
                  <a:pt x="8092804" y="6408629"/>
                  <a:pt x="8078156" y="6327491"/>
                  <a:pt x="7845552" y="6340500"/>
                </a:cubicBezTo>
                <a:cubicBezTo>
                  <a:pt x="7612948" y="6353509"/>
                  <a:pt x="7720888" y="6333473"/>
                  <a:pt x="7607808" y="6340500"/>
                </a:cubicBezTo>
                <a:cubicBezTo>
                  <a:pt x="7494728" y="6347527"/>
                  <a:pt x="7199905" y="6305097"/>
                  <a:pt x="6894576" y="6340500"/>
                </a:cubicBezTo>
                <a:cubicBezTo>
                  <a:pt x="6589247" y="6375903"/>
                  <a:pt x="6512504" y="6322978"/>
                  <a:pt x="6181344" y="6340500"/>
                </a:cubicBezTo>
                <a:cubicBezTo>
                  <a:pt x="5850184" y="6358022"/>
                  <a:pt x="5519434" y="6330416"/>
                  <a:pt x="5349240" y="6340500"/>
                </a:cubicBezTo>
                <a:cubicBezTo>
                  <a:pt x="5179046" y="6350584"/>
                  <a:pt x="4685564" y="6245273"/>
                  <a:pt x="4517136" y="6340500"/>
                </a:cubicBezTo>
                <a:cubicBezTo>
                  <a:pt x="4348708" y="6435727"/>
                  <a:pt x="4095641" y="6288216"/>
                  <a:pt x="3922776" y="6340500"/>
                </a:cubicBezTo>
                <a:cubicBezTo>
                  <a:pt x="3749911" y="6392784"/>
                  <a:pt x="3476721" y="6259749"/>
                  <a:pt x="3209544" y="6340500"/>
                </a:cubicBezTo>
                <a:cubicBezTo>
                  <a:pt x="2942367" y="6421251"/>
                  <a:pt x="2915155" y="6320063"/>
                  <a:pt x="2734056" y="6340500"/>
                </a:cubicBezTo>
                <a:cubicBezTo>
                  <a:pt x="2552957" y="6360937"/>
                  <a:pt x="2357642" y="6273369"/>
                  <a:pt x="2020824" y="6340500"/>
                </a:cubicBezTo>
                <a:cubicBezTo>
                  <a:pt x="1684006" y="6407631"/>
                  <a:pt x="1803071" y="6339508"/>
                  <a:pt x="1664208" y="6340500"/>
                </a:cubicBezTo>
                <a:cubicBezTo>
                  <a:pt x="1525345" y="6341492"/>
                  <a:pt x="1442145" y="6298976"/>
                  <a:pt x="1307592" y="6340500"/>
                </a:cubicBezTo>
                <a:cubicBezTo>
                  <a:pt x="1173039" y="6382024"/>
                  <a:pt x="1007220" y="6314648"/>
                  <a:pt x="832104" y="6340500"/>
                </a:cubicBezTo>
                <a:cubicBezTo>
                  <a:pt x="656988" y="6366352"/>
                  <a:pt x="313961" y="6246533"/>
                  <a:pt x="0" y="6340500"/>
                </a:cubicBezTo>
                <a:cubicBezTo>
                  <a:pt x="-39449" y="6200011"/>
                  <a:pt x="17142" y="5898228"/>
                  <a:pt x="0" y="5764091"/>
                </a:cubicBezTo>
                <a:cubicBezTo>
                  <a:pt x="-17142" y="5629954"/>
                  <a:pt x="41349" y="5464258"/>
                  <a:pt x="0" y="5187682"/>
                </a:cubicBezTo>
                <a:cubicBezTo>
                  <a:pt x="-41349" y="4911106"/>
                  <a:pt x="11552" y="4963444"/>
                  <a:pt x="0" y="4801488"/>
                </a:cubicBezTo>
                <a:cubicBezTo>
                  <a:pt x="-11552" y="4639532"/>
                  <a:pt x="16926" y="4329975"/>
                  <a:pt x="0" y="4161674"/>
                </a:cubicBezTo>
                <a:cubicBezTo>
                  <a:pt x="-16926" y="3993373"/>
                  <a:pt x="33246" y="3831232"/>
                  <a:pt x="0" y="3585265"/>
                </a:cubicBezTo>
                <a:cubicBezTo>
                  <a:pt x="-33246" y="3339298"/>
                  <a:pt x="62387" y="3199241"/>
                  <a:pt x="0" y="3008855"/>
                </a:cubicBezTo>
                <a:cubicBezTo>
                  <a:pt x="-62387" y="2818469"/>
                  <a:pt x="37072" y="2745610"/>
                  <a:pt x="0" y="2559256"/>
                </a:cubicBezTo>
                <a:cubicBezTo>
                  <a:pt x="-37072" y="2372902"/>
                  <a:pt x="38076" y="2243415"/>
                  <a:pt x="0" y="2109657"/>
                </a:cubicBezTo>
                <a:cubicBezTo>
                  <a:pt x="-38076" y="1975899"/>
                  <a:pt x="38471" y="1828915"/>
                  <a:pt x="0" y="1596653"/>
                </a:cubicBezTo>
                <a:cubicBezTo>
                  <a:pt x="-38471" y="1364391"/>
                  <a:pt x="37253" y="1291562"/>
                  <a:pt x="0" y="1083649"/>
                </a:cubicBezTo>
                <a:cubicBezTo>
                  <a:pt x="-37253" y="875736"/>
                  <a:pt x="48576" y="776109"/>
                  <a:pt x="0" y="570645"/>
                </a:cubicBezTo>
                <a:cubicBezTo>
                  <a:pt x="-48576" y="365181"/>
                  <a:pt x="41277" y="23833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3B2686-5CB0-486E-98C9-50DE505900F1}"/>
              </a:ext>
            </a:extLst>
          </p:cNvPr>
          <p:cNvSpPr txBox="1"/>
          <p:nvPr/>
        </p:nvSpPr>
        <p:spPr>
          <a:xfrm>
            <a:off x="1304757" y="512895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17479D"/>
                </a:solidFill>
                <a:latin typeface="Arial-Rounded"/>
                <a:ea typeface="Arial-Rounded"/>
              </a:rPr>
              <a:t>LUYỆN ĐỌC 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DFA81A-90E5-4FCB-9E96-A1EE0D577C34}"/>
              </a:ext>
            </a:extLst>
          </p:cNvPr>
          <p:cNvSpPr txBox="1"/>
          <p:nvPr/>
        </p:nvSpPr>
        <p:spPr>
          <a:xfrm>
            <a:off x="3511755" y="70207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449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9720" y="2062680"/>
            <a:ext cx="7664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0CBE52-488B-43ED-B921-C6338D91C5E2}"/>
              </a:ext>
            </a:extLst>
          </p:cNvPr>
          <p:cNvSpPr txBox="1"/>
          <p:nvPr/>
        </p:nvSpPr>
        <p:spPr>
          <a:xfrm>
            <a:off x="4875926" y="293089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LUY</a:t>
            </a:r>
            <a:r>
              <a:rPr lang="en-US" sz="4800" dirty="0">
                <a:solidFill>
                  <a:schemeClr val="accent2"/>
                </a:solidFill>
                <a:latin typeface="+mj-lt"/>
              </a:rPr>
              <a:t>Ệ</a:t>
            </a:r>
            <a:r>
              <a:rPr lang="vi-VN" sz="4800" dirty="0">
                <a:solidFill>
                  <a:schemeClr val="accent2"/>
                </a:solidFill>
                <a:latin typeface="+mj-lt"/>
              </a:rPr>
              <a:t>N TẬP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F798510-DDF7-4713-8780-A61DD20F6717}"/>
              </a:ext>
            </a:extLst>
          </p:cNvPr>
          <p:cNvSpPr txBox="1"/>
          <p:nvPr/>
        </p:nvSpPr>
        <p:spPr>
          <a:xfrm>
            <a:off x="3216443" y="1070436"/>
            <a:ext cx="8093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 err="1"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hỏi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lịch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lớn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tuổi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0B21825-1881-4F90-867B-4754BFBCAC90}"/>
              </a:ext>
            </a:extLst>
          </p:cNvPr>
          <p:cNvSpPr txBox="1"/>
          <p:nvPr/>
        </p:nvSpPr>
        <p:spPr>
          <a:xfrm>
            <a:off x="794047" y="3084659"/>
            <a:ext cx="110237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latin typeface="+mj-lt"/>
                <a:cs typeface="Arial"/>
                <a:sym typeface="Arial"/>
              </a:rPr>
              <a:t>2.</a:t>
            </a:r>
            <a:r>
              <a:rPr lang="vi-VN" sz="2800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4CC568E-7DA6-44D9-B902-E4FBB0658597}"/>
              </a:ext>
            </a:extLst>
          </p:cNvPr>
          <p:cNvSpPr txBox="1"/>
          <p:nvPr/>
        </p:nvSpPr>
        <p:spPr>
          <a:xfrm>
            <a:off x="532585" y="3893339"/>
            <a:ext cx="1102379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Muốn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(……)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(……).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34B7851-DDB3-4CE5-BEFC-8B15CB98E5BC}"/>
              </a:ext>
            </a:extLst>
          </p:cNvPr>
          <p:cNvSpPr txBox="1"/>
          <p:nvPr/>
        </p:nvSpPr>
        <p:spPr>
          <a:xfrm>
            <a:off x="2458155" y="2300353"/>
            <a:ext cx="11129430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FF0000"/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Chào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hà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mã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bọn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qua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sông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không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ạ?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85E3448-DB05-4D93-9868-6294398B4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0321" y="389560"/>
            <a:ext cx="1067986" cy="171374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CBB8F63-1025-48B1-962D-1CBD0F083736}"/>
              </a:ext>
            </a:extLst>
          </p:cNvPr>
          <p:cNvSpPr txBox="1"/>
          <p:nvPr/>
        </p:nvSpPr>
        <p:spPr>
          <a:xfrm>
            <a:off x="5428985" y="4539670"/>
            <a:ext cx="3048337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5FF0208-40EA-45B4-9CE4-D693244C55DE}"/>
              </a:ext>
            </a:extLst>
          </p:cNvPr>
          <p:cNvSpPr txBox="1"/>
          <p:nvPr/>
        </p:nvSpPr>
        <p:spPr>
          <a:xfrm>
            <a:off x="5428985" y="3878214"/>
            <a:ext cx="5403363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cách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lịch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sự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uiExpand="1" build="p"/>
      <p:bldP spid="33" grpId="0"/>
      <p:bldP spid="35" grpId="0"/>
      <p:bldP spid="37" grpId="0" animBg="1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94809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878197" y="2170083"/>
            <a:ext cx="4804216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>
              <a:defRPr/>
            </a:pPr>
            <a:r>
              <a:rPr lang="en-US" sz="8000" b="1" kern="1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/>
                <a:cs typeface="Times New Roman" panose="02020603050405020304"/>
              </a:rPr>
              <a:t>Tạm</a:t>
            </a:r>
            <a:r>
              <a:rPr lang="en-US" sz="8000" b="1" kern="1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/>
                <a:cs typeface="Times New Roman" panose="02020603050405020304"/>
              </a:rPr>
              <a:t> </a:t>
            </a:r>
            <a:r>
              <a:rPr lang="en-US" sz="8000" b="1" kern="1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/>
                <a:cs typeface="Times New Roman" panose="02020603050405020304"/>
              </a:rPr>
              <a:t>biệt</a:t>
            </a:r>
            <a:r>
              <a:rPr lang="en-US" sz="8000" b="1" kern="1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/>
                <a:cs typeface="Times New Roman" panose="02020603050405020304"/>
              </a:rPr>
              <a:t> </a:t>
            </a:r>
            <a:r>
              <a:rPr lang="en-US" sz="8000" b="1" kern="1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/>
                <a:cs typeface="Times New Roman" panose="02020603050405020304"/>
              </a:rPr>
              <a:t>các</a:t>
            </a:r>
            <a:r>
              <a:rPr lang="en-US" sz="8000" b="1" kern="1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/>
                <a:cs typeface="Times New Roman" panose="02020603050405020304"/>
              </a:rPr>
              <a:t> con!</a:t>
            </a:r>
            <a:endParaRPr lang="en-US" sz="80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libri"/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349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10024" y="750702"/>
            <a:ext cx="7407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759945" y="3146596"/>
            <a:ext cx="6915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498530" y="-2222966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93158" y="750702"/>
            <a:ext cx="4041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ai?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2235513" y="2284189"/>
            <a:ext cx="86006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lí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333476" y="-2116637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92033" y="760186"/>
            <a:ext cx="74633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Lô-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gô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xơ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2055795" y="2987807"/>
            <a:ext cx="8629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tàu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82801" y="710565"/>
            <a:ext cx="66864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2053903" y="2423694"/>
            <a:ext cx="60800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buýt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04075" y="750702"/>
            <a:ext cx="8619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1893973" y="3146596"/>
            <a:ext cx="8647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5400" b="0" i="0" u="none" strike="noStrike" kern="1200" cap="none" spc="0" normalizeH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2399</Words>
  <Application>Microsoft Office PowerPoint</Application>
  <PresentationFormat>Widescreen</PresentationFormat>
  <Paragraphs>192</Paragraphs>
  <Slides>30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Microsoft YaHei</vt:lpstr>
      <vt:lpstr>Arial</vt:lpstr>
      <vt:lpstr>Arial-Rounded</vt:lpstr>
      <vt:lpstr>Calibri</vt:lpstr>
      <vt:lpstr>Calibri Light</vt:lpstr>
      <vt:lpstr>Times New Roman</vt:lpstr>
      <vt:lpstr>Verdana</vt:lpstr>
      <vt:lpstr>Wingdings</vt:lpstr>
      <vt:lpstr>Office Theme</vt:lpstr>
      <vt:lpstr>9_Office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ThaoPC</cp:lastModifiedBy>
  <cp:revision>18</cp:revision>
  <dcterms:created xsi:type="dcterms:W3CDTF">2021-07-20T01:55:21Z</dcterms:created>
  <dcterms:modified xsi:type="dcterms:W3CDTF">2022-04-03T14:48:07Z</dcterms:modified>
</cp:coreProperties>
</file>