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51" r:id="rId7"/>
    <p:sldMasterId id="2147483859" r:id="rId8"/>
    <p:sldMasterId id="2147483895" r:id="rId9"/>
    <p:sldMasterId id="2147483899" r:id="rId10"/>
    <p:sldMasterId id="2147483913" r:id="rId11"/>
  </p:sldMasterIdLst>
  <p:notesMasterIdLst>
    <p:notesMasterId r:id="rId30"/>
  </p:notesMasterIdLst>
  <p:sldIdLst>
    <p:sldId id="3401" r:id="rId12"/>
    <p:sldId id="2007577095" r:id="rId13"/>
    <p:sldId id="3399" r:id="rId14"/>
    <p:sldId id="2007577128" r:id="rId15"/>
    <p:sldId id="268" r:id="rId16"/>
    <p:sldId id="496" r:id="rId17"/>
    <p:sldId id="3397" r:id="rId18"/>
    <p:sldId id="265" r:id="rId19"/>
    <p:sldId id="300" r:id="rId20"/>
    <p:sldId id="3402" r:id="rId21"/>
    <p:sldId id="3403" r:id="rId22"/>
    <p:sldId id="3404" r:id="rId23"/>
    <p:sldId id="3405" r:id="rId24"/>
    <p:sldId id="3406" r:id="rId25"/>
    <p:sldId id="3407" r:id="rId26"/>
    <p:sldId id="3408" r:id="rId27"/>
    <p:sldId id="2007577127" r:id="rId28"/>
    <p:sldId id="20075771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2.gi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3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2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2.gi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2.svg"/><Relationship Id="rId4" Type="http://schemas.openxmlformats.org/officeDocument/2006/relationships/image" Target="../media/image8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37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15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22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21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78261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434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31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4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1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4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1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9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9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8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6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=""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0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28" r:id="rId13"/>
    <p:sldLayoutId id="21474839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3.png"/><Relationship Id="rId5" Type="http://schemas.openxmlformats.org/officeDocument/2006/relationships/image" Target="../media/image48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0.png"/><Relationship Id="rId5" Type="http://schemas.microsoft.com/office/2007/relationships/hdphoto" Target="../media/hdphoto3.wdp"/><Relationship Id="rId4" Type="http://schemas.openxmlformats.org/officeDocument/2006/relationships/image" Target="../media/image109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6.xml"/><Relationship Id="rId5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82505" y="1580115"/>
            <a:ext cx="8653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FB977F-2DCC-4047-929F-534FD2F31CA4}"/>
              </a:ext>
            </a:extLst>
          </p:cNvPr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60983D6-12D5-4422-82F4-4FC9E6B91755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08CC128-D772-4AB5-8FB3-D2096698E3BF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87035E6A-0265-48D7-9C9D-565E3D6DFE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492F0EC-8D40-4A8D-BBA9-E093CE708465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074136D-D242-454E-BA92-5572D7D1822C}"/>
                </a:ext>
              </a:extLst>
            </p:cNvPr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3418B2A-78E1-4964-B967-0CC165235314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32ABB06-285B-465D-937C-87415F35E0EC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3C18025-56BE-4E78-BE09-446DA337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EECC4E7-76A7-4CEA-A738-2D57679D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D045EC6-92C3-4F3E-A1BD-7A67400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2336410-04B4-44D8-9C05-AB185E3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E64EF97-D326-45F8-8866-F416A948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DA5DAFE-8A78-41DF-981E-F0522587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017353-029D-49FB-999E-7C422BA29F23}"/>
              </a:ext>
            </a:extLst>
          </p:cNvPr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400 &gt; 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46CBAB1-9FBB-4DB8-9C30-DC099CC99937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BD3F9C6-E3E4-40D3-AE3E-EC74CEA279E8}"/>
                </a:ext>
              </a:extLst>
            </p:cNvPr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A0D3DA1A-61A9-4B9E-82DA-30BB82E83044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A98F884-A4F6-4F70-AAB2-75DFEFF4EDCB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32046B03-E4AF-4699-AFB9-8B6312C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D6880EC-AC8D-414C-8D05-8309DC9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7907B259-8273-4599-BEBC-01CEBFD0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EDBFA60-DBB9-4D69-A3ED-CB632D6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BB4079E-18BC-4597-96D4-077AF749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E904A91D-6059-41B3-AAD4-0FB9909A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64E293F2-1D0A-43B4-BD4B-32ACC1B4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E248A06-D5F4-46B5-A8A4-3CFC0E7B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ACB63F1-5F63-46FB-A5BB-20EFA8BCEAE8}"/>
              </a:ext>
            </a:extLst>
          </p:cNvPr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300 &lt; 500</a:t>
            </a:r>
          </a:p>
        </p:txBody>
      </p:sp>
    </p:spTree>
    <p:extLst>
      <p:ext uri="{BB962C8B-B14F-4D97-AF65-F5344CB8AC3E}">
        <p14:creationId xmlns:p14="http://schemas.microsoft.com/office/powerpoint/2010/main" val="3420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0BBC55D-4E56-4520-8315-DBF693C7F0BF}"/>
              </a:ext>
            </a:extLst>
          </p:cNvPr>
          <p:cNvGrpSpPr/>
          <p:nvPr/>
        </p:nvGrpSpPr>
        <p:grpSpPr>
          <a:xfrm>
            <a:off x="2868884" y="858920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14E24353-D6D0-41D0-B3CA-ED6564913560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9A3A87A-60A1-4E26-951B-E09659A1E4B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CF3F88A-360D-419E-BA21-F5842487987C}"/>
              </a:ext>
            </a:extLst>
          </p:cNvPr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865C12E-4AF7-4356-BE21-05984598C9AA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26EE770-CCF4-4B09-9E34-73A73356C11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D035439-28C7-44F8-BE6C-1C67B0ED4EDF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E0B90B6-4793-4FE9-8A40-3E90C3D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EB17968-3BE9-44C5-8602-D1A36BBF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524389C-3D77-4CB4-A9F3-E1C9FEDD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ACBA68C-6C20-4333-83A0-BB356221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C426CCF-EEEA-455B-A0C3-2D1214E8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34D1E8C0-45D3-4544-AAB5-64CFE46B7657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D58B89F3-2AB1-4D96-A1B8-3398205DD4B9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="" xmlns:a16="http://schemas.microsoft.com/office/drawing/2014/main" id="{DB51288B-FDDD-4634-851D-F074C028156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="" xmlns:a16="http://schemas.microsoft.com/office/drawing/2014/main" id="{8537CE28-8279-4F72-BF2C-4C601BD7091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AA0C5D50-A9F0-4CAA-B6F4-B993A2CEB76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B07993F1-F9F8-4185-8F4B-812CEC12B2C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61A8B2DD-95DA-41D2-9BDE-A733995D93C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28836031-568E-4BB0-A7F0-667327B6A78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="" xmlns:a16="http://schemas.microsoft.com/office/drawing/2014/main" id="{3B5F07FA-49BB-4007-996E-3E720536689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42280E88-C056-480F-8DC0-656D413E71F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="" xmlns:a16="http://schemas.microsoft.com/office/drawing/2014/main" id="{07B02F2C-2437-46E9-A81C-C3378DB20B4C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="" xmlns:a16="http://schemas.microsoft.com/office/drawing/2014/main" id="{80731547-D6EF-405E-AF81-E9630B64777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74B4CB64-8C13-4000-86D8-FDD75AB1B877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D45F7735-83ED-412A-A293-1C11D1C4E3D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9AD94C20-A2A3-4B55-955E-3E73718BC29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F12341C5-BCD4-4B6B-BFEE-C83678BE30A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98FD9D52-E603-4FF3-9A77-811D8FF21A0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967B6C22-BED5-4F46-8A85-B6567D21A2D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B39C6411-C218-42D4-A774-1D0D1A5A2EA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0E809444-0C9F-47A6-B8E3-5FB01947C93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99FCE860-A7E3-4353-91C4-93FFE1E5AF6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B4676214-8AA9-496F-BDA6-D127C496122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="" xmlns:a16="http://schemas.microsoft.com/office/drawing/2014/main" id="{3E5D63F9-7782-4F50-A4AD-69A90A75F95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5F4E1473-D616-4176-B210-A0C97E2E86C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77967381-DE17-4819-AFA3-2E29A766985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="" xmlns:a16="http://schemas.microsoft.com/office/drawing/2014/main" id="{6C66F93F-9EB8-440A-A4A5-C4D5D6CCDBA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="" xmlns:a16="http://schemas.microsoft.com/office/drawing/2014/main" id="{FA8C4D79-25F7-4173-8EE1-5C87A04265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="" xmlns:a16="http://schemas.microsoft.com/office/drawing/2014/main" id="{EBC9C0FD-C586-4140-8E77-8D76282B277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="" xmlns:a16="http://schemas.microsoft.com/office/drawing/2014/main" id="{C622C346-316B-407D-A58F-6B0C180AAC1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="" xmlns:a16="http://schemas.microsoft.com/office/drawing/2014/main" id="{C2F73551-8E2F-43C1-BD8C-84B58E3B6290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="" xmlns:a16="http://schemas.microsoft.com/office/drawing/2014/main" id="{260F4296-DA4F-4F7E-ACD4-BBD5493F8B1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="" xmlns:a16="http://schemas.microsoft.com/office/drawing/2014/main" id="{B01FBCE4-DB55-42A4-B88B-FDF10ABA344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="" xmlns:a16="http://schemas.microsoft.com/office/drawing/2014/main" id="{A60BA952-2712-4084-8AFE-2E6A846CF79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="" xmlns:a16="http://schemas.microsoft.com/office/drawing/2014/main" id="{E300B837-8755-42F6-917C-0CECD865E2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A4517CB-023B-4BA1-8F5D-DBF45A5D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9EE95759-771B-4268-AD90-EED2EDBC45E6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BC0FFCE3-D103-4F24-88F8-34F1F860B8CE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7D62315B-2EFD-44E7-BF9B-9437426E449E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7EC6A167-6FA9-407D-8CCD-514EB87A1F5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35243711-AD2C-4342-B607-FE08D433C4D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1E5A8262-DC5C-4ECD-845D-9D4D8A47A1F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73E64BA7-16D6-4DBF-8032-3403BA1A20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F7946F87-22FE-422C-B830-09AE4984749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FAF9809B-1EBE-470B-A1D5-38F9ADD755C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06E32B93-F3B3-4085-92CF-E0DE81E76CB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="" xmlns:a16="http://schemas.microsoft.com/office/drawing/2014/main" id="{7BA93C54-5C09-4A3E-83E7-F40026F77010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="" xmlns:a16="http://schemas.microsoft.com/office/drawing/2014/main" id="{97A99C0F-E279-4E48-B99B-70A4D670A3E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7DA37E88-F64B-45D1-B419-6E1D6D3FAFE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860F17F8-7E3B-40B5-B460-989A0FF9CF0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="" xmlns:a16="http://schemas.microsoft.com/office/drawing/2014/main" id="{CB5B7802-672E-47E3-9E09-6D70E4EC680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082F31DF-41D5-4312-A768-5C612C7CE1C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DDC2922F-BF73-40F3-A216-11E1E232027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D544BDC9-ED08-4C43-BB88-69A137D5D63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4A1AED9A-371F-45E2-B739-45F42489643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BD740708-2C48-437B-8D87-8E08568B28A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FAC5A0FF-3D75-420C-B251-B7AA5041309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3E59A5D7-E195-41F2-B1DF-94757152ADA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45EBB873-5C41-4564-B99D-B66F810D2AF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DDF233FB-5D96-4507-ABF1-235256000BB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AD47CF74-282F-40E7-B9BD-C4DF9A14BE2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0ACBD26E-4A41-4EC5-A805-3C862E4E417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67EB703D-429B-4282-97B0-19DCDE34BCE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BFAEB5D3-D2FF-4B92-B45C-C2EFD32B90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4046FE33-F2C0-4974-A777-4DDB622E3A8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721479BE-4B24-42FB-92E7-1A5BFA8E257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0F96DC25-76C8-4950-BC4F-D9DFC4333B2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625E855A-234E-428E-9804-FA90E7BD6C0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0344B502-9DA7-440D-92DB-4FAA059BCB5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A09A1094-BE60-4EEE-93FD-04B8ABC235E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1CD0D45-8F14-4BB2-9A93-C1CCE142C401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760F64C4-C50E-4FD4-B499-71C2F889C8A6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3CFD276E-B62D-4941-95E2-7514AF40546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047CACA8-E75A-4431-B4B4-133A6FCF084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BED264BB-5AAB-42B6-A8F6-21A0ADA087B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8E0B6376-B76E-484E-943E-00F5534E1CA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42B01CC5-6270-40BC-9D39-44859EAAC5E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46923AC4-77CA-4906-B949-44629B52C6E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BB6D1EC9-EF86-4DFD-A459-25FCC4D1E76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BB3A0C50-581A-4B52-B9E4-D0AB0EF08F2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A255A129-EE33-48C7-BE8F-26813DA28C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C2ED9443-1503-4230-B35A-79AD59A5ED2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AF45CCBA-65E5-4222-ACB7-02D206A946B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F486A5EA-7485-47F2-8C4D-A0CA28BA1F1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7A3C549D-C655-4873-A8F6-3FAED21D831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58270339-153F-446A-B767-727105E6316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8D596F75-AF68-446D-B2BF-965F59BB9D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60D9570B-907D-43E2-BE91-65D2F1085FE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C3B020A8-D059-40C5-9082-7AC29717504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F182AE32-D60C-4B4F-B372-9BBFA7AF353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E02E0A64-1880-4A15-8CCE-7A024FE93D4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="" xmlns:a16="http://schemas.microsoft.com/office/drawing/2014/main" id="{E1D5DA43-C8B0-40D9-BF7D-15B36842788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11C9A095-0470-4B85-B79B-69933666492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FDC2B363-9F60-4057-A784-AE72E2FEFE57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B0D52ABA-7F50-496B-9EC5-AF575AB5A00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D3734A7B-24D0-472B-AE75-0156B2D59446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3B098304-7CDF-4060-9DA4-548FAAC5094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BD96A73F-8416-4D6C-9130-E489486AECD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A4945500-3194-4B04-9BBE-79C6BC65F46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1C4892F2-9C43-4583-B451-DD819F8048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A7CD4283-3960-49CA-86DD-9035B20D5C5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78C278A2-C1CF-40B8-B2C9-4603CC1D95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71B3F7C9-CD4B-43FD-9CB9-D6E25230253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795CEFE-A0BF-46ED-97D4-A61CEBC4BD9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="" xmlns:a16="http://schemas.microsoft.com/office/drawing/2014/main" id="{C5AA7514-F635-4E4D-99E2-2AB2DF3A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5515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=""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="" xmlns:a16="http://schemas.microsoft.com/office/drawing/2014/main" id="{7C8254AF-E992-467E-A690-94BF7D40CDC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Rectangle 118">
            <a:extLst>
              <a:ext uri="{FF2B5EF4-FFF2-40B4-BE49-F238E27FC236}">
                <a16:creationId xmlns="" xmlns:a16="http://schemas.microsoft.com/office/drawing/2014/main" id="{87C9EBF7-6790-4705-9205-6D6ADC343F46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Rectangle 119">
            <a:extLst>
              <a:ext uri="{FF2B5EF4-FFF2-40B4-BE49-F238E27FC236}">
                <a16:creationId xmlns="" xmlns:a16="http://schemas.microsoft.com/office/drawing/2014/main" id="{49EB94FA-2119-4AAF-8FC6-9BEB677D9E7D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23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B897890-D3C8-4431-98B2-2E5B0066022B}"/>
              </a:ext>
            </a:extLst>
          </p:cNvPr>
          <p:cNvGrpSpPr/>
          <p:nvPr/>
        </p:nvGrpSpPr>
        <p:grpSpPr>
          <a:xfrm>
            <a:off x="2791766" y="88095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1E26539E-FF6E-4004-B4B1-072FB4ABC727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D5B3E89-4488-4B02-B237-9883B08CAE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="" xmlns:a16="http://schemas.microsoft.com/office/drawing/2014/main" id="{3269B53B-9ADE-46FD-9D29-AD4EBC96A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69449"/>
              </p:ext>
            </p:extLst>
          </p:nvPr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=""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CEBB4B7-62A4-4807-B57A-9A7F8F9C598E}"/>
              </a:ext>
            </a:extLst>
          </p:cNvPr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B8D1989-9AF5-448C-8947-072C78A004F1}"/>
              </a:ext>
            </a:extLst>
          </p:cNvPr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91018D0-BA43-4744-9E3D-E1DFD0062471}"/>
              </a:ext>
            </a:extLst>
          </p:cNvPr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036E90B-9906-4069-9310-BB5453E0094F}"/>
              </a:ext>
            </a:extLst>
          </p:cNvPr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A2E5E5D-31BF-4858-B542-B4BB3EF17801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CC0973B1-1C09-4F89-AEFB-4EA21F4ABF8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9C38048-6566-4D16-AFDA-23E2BEAA8BBD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6BFCB05E-E306-4A91-9709-D41CFD54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1CC055BA-3D6C-4043-8837-D3FD15B01840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="" xmlns:a16="http://schemas.microsoft.com/office/drawing/2014/main" id="{4ED9392A-8931-4036-9048-C59DE8E9D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="" xmlns:a16="http://schemas.microsoft.com/office/drawing/2014/main" id="{37950A57-5DCB-42C3-B8A1-4B7B9AD2C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A544D9F-BD4E-47DC-969B-AAC510C633D9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1F3CC123-B933-43B9-B72B-6562B04BB5DB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id="{3F9D0D0C-FF47-4D96-82B3-6232368F60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="" xmlns:a16="http://schemas.microsoft.com/office/drawing/2014/main" id="{6C237DED-3299-4091-9B88-C6661AEC6EF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="" xmlns:a16="http://schemas.microsoft.com/office/drawing/2014/main" id="{9FE68FE5-E4DE-4496-9518-736C7F625F1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8FAC2203-ECB3-42A8-8DEA-AE9D681206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="" xmlns:a16="http://schemas.microsoft.com/office/drawing/2014/main" id="{56B33874-5CF7-409D-8BA4-E9108C32B54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="" xmlns:a16="http://schemas.microsoft.com/office/drawing/2014/main" id="{A2737245-9715-4555-97CD-F48E29CD29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="" xmlns:a16="http://schemas.microsoft.com/office/drawing/2014/main" id="{C38C5DC9-00B4-46A3-BC14-5168AE23BE5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="" xmlns:a16="http://schemas.microsoft.com/office/drawing/2014/main" id="{F9C302C3-BA07-4E29-B4B9-448EDAFF5E47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="" xmlns:a16="http://schemas.microsoft.com/office/drawing/2014/main" id="{0476FBDB-2C1D-42DC-AC0E-231AB006C88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="" xmlns:a16="http://schemas.microsoft.com/office/drawing/2014/main" id="{F9D4E652-E65C-4CC6-B69A-19011349C7E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="" xmlns:a16="http://schemas.microsoft.com/office/drawing/2014/main" id="{ED59F54E-D3F2-4FE8-B0C8-ABBAA08A4A02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BFB61CD8-440A-45E6-A509-6224B18E6353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BA68AF3A-863D-446C-963E-3CF9D944770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433F5FBE-712A-470B-A613-BA703CB0D76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5E52DDBF-0449-4AF7-AB23-2844334E7A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96E3DC05-821A-4D2D-9D0A-D1F80E2C765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B215C7B8-DE7F-4BE5-9CAB-9F35A7257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D5E0DD64-5C21-48EE-9AC1-8ACE9BC7A80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2ECE36C3-2C1F-4940-943D-81CCB9CDA60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="" xmlns:a16="http://schemas.microsoft.com/office/drawing/2014/main" id="{0615AF8B-F6EB-4A44-B5A7-AB4508A7D4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="" xmlns:a16="http://schemas.microsoft.com/office/drawing/2014/main" id="{0993E67F-E799-4DE6-B5A9-BEAA241451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13EA1661-5A60-4AF4-9405-DDFB10DC654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021023E3-F417-4918-B98A-12D504D2F64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="" xmlns:a16="http://schemas.microsoft.com/office/drawing/2014/main" id="{6A3AEF6B-2AEB-4236-837D-4CBAED0E0B3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DCA31360-2E2F-4C8F-914D-DC15524A0F6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EB82733E-56FE-4072-93FB-4C52EDDCA20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AC16CE89-7D28-4D9E-A919-1D0E9733BFAA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B968D42F-E166-4104-936C-E2D2EF03344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EDA3513A-9549-42A8-ABC5-7BDFE544727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95614AE2-4B49-4FE1-AE45-E6841C6E2BC3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A91F764D-8619-4B16-BF1D-455675F3761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C0A9BA61-5EA6-4496-AFA6-F2A4CB04DD1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448CB497-8561-4582-BFE6-A5F252E07C0F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F1301239-032C-4B30-9A05-46225B712A66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8A92E8D7-FE31-4E78-B21F-09F067B89FA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6531FBCF-0948-49C7-9CB1-6D8AF98570C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A51B3F20-E221-4162-9B67-9C0CBBD4113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DF69C01E-9624-40E7-BC01-1951F85B968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13815671-2FB5-4B83-822C-4D4AB923312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AAE0806B-AD60-4DAE-98F9-176E4AD3420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74FA8817-14BB-4EC9-B3BE-0AC7359C0F3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58A860AB-6E7B-4E2C-80D6-98435265EA5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A9A7D33D-1BEC-4293-BFE5-5EE8308F89B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151BA64A-F71B-4315-A43E-80E7DFA3314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07D7F56F-CB32-4A48-8CE7-3B0984490FA1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C31017CC-E97F-48C2-9596-8573AE9B4168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A9D6FAE9-28E7-4EC3-97C4-3EA64D0F621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EDB4DBD1-167A-45AB-B2F8-9068D3EEA44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979CD3F3-7A5B-4DD4-B66B-BE55E9FD9D0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BD58FAC7-5DE9-47A3-90B9-A3916B02214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9FD38810-3095-493B-9BE3-66B1E178186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2E397170-F66E-4A84-A8C1-5B460B4CA94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6D6B6C16-B3A1-4452-BF95-E1BF23DB448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AF859B0B-861A-4D70-89C5-127B0CE727C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09E71FFC-8CC7-4D36-AD3B-A5E7D7A0F64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CEDF2997-4F22-4D01-85D5-A30E660DA67F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B88F0829-9DF1-4F37-9880-3D82DC90F1B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9049D9DD-E017-418C-BB06-59B1F369563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5A96E265-0973-4CC3-BD01-A6C050A4002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EEAC255C-B621-48FE-B2BC-80D4BFE1696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237F7995-D047-4D79-ABB3-8C9B904C696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88F70FBF-A904-42DF-B4DE-F25B5E7EA5C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F2BB7669-ACA7-49DC-9ABD-5C1AB8DE5D9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CEF03BBE-F4E3-4D40-8C1F-9FD3910E84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="" xmlns:a16="http://schemas.microsoft.com/office/drawing/2014/main" id="{3C25242B-5555-445B-A13A-DB380352B7D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7BD57F4D-F1CF-423A-8898-0CE9167E5B7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2AAA1E70-63C0-43F9-8C69-11F5A2B7A37E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B25C7DAE-37C2-46BF-8BA9-53B311925EE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21562010-B32C-470C-93B6-8C790DBCEB9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EAB3DDE1-81BD-40C3-AA6D-AD0D0FB21E0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4F57DC94-7B86-4AFF-B832-7564F08A1F8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2D0AF2E-A552-497A-817F-E853841BC00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F5F65C26-1922-4A85-A2E8-BFAFF06EE18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56BAD51E-9137-46E7-B921-5E48A5F8792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5EF074EF-A812-46B1-B3A4-6C30167BF8D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54AA1D8B-A4AD-477F-B12F-AC494669895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51955F3B-3140-49E9-BDD3-B804C809932C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39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D799CE-563E-46DF-AC90-611C726CB38D}"/>
              </a:ext>
            </a:extLst>
          </p:cNvPr>
          <p:cNvGrpSpPr/>
          <p:nvPr/>
        </p:nvGrpSpPr>
        <p:grpSpPr>
          <a:xfrm>
            <a:off x="2780750" y="98010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2C03FF9-AE27-4C3D-BBAE-B1B9BB86C1F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08C334B2-F087-4CE5-93E2-628ED1DCC31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="" xmlns:a16="http://schemas.microsoft.com/office/drawing/2014/main" id="{C3DFD9FD-7BA2-403C-98C3-EF37644A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42862"/>
              </p:ext>
            </p:extLst>
          </p:nvPr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=""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=""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7EB6A76-B503-49DB-BB5D-4EB9D3275C9C}"/>
              </a:ext>
            </a:extLst>
          </p:cNvPr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544B32-19CF-4834-8AC1-EDE298B6534C}"/>
              </a:ext>
            </a:extLst>
          </p:cNvPr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C140829-9952-4EF3-A310-0E752AC77BE6}"/>
              </a:ext>
            </a:extLst>
          </p:cNvPr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068DC34-3459-48D0-9B82-5F62A78D3B2C}"/>
              </a:ext>
            </a:extLst>
          </p:cNvPr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F8B6999-6E7F-4F9A-99AF-5DCAD3F5C9C5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372752E-C4EC-4275-B854-58ABA4472DE8}"/>
                </a:ext>
              </a:extLst>
            </p:cNvPr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B7A6D49-D3C7-4F72-B9AF-189FBC01F71C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B6C998F7-82E9-4F30-93EF-61AEDF9ADF4B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="" xmlns:a16="http://schemas.microsoft.com/office/drawing/2014/main" id="{8BE30D1C-D09F-499C-A10A-E9EF5603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="" xmlns:a16="http://schemas.microsoft.com/office/drawing/2014/main" id="{41EB1904-E2CB-49E7-B05E-1D9BA84A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="" xmlns:a16="http://schemas.microsoft.com/office/drawing/2014/main" id="{C2A69921-C0C5-4D06-A03D-580576CF1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95E046E-99A8-4611-9775-F699C0D3143E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39B3082A-AEC1-43D2-87D0-5ADE49AF7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="" xmlns:a16="http://schemas.microsoft.com/office/drawing/2014/main" id="{D8F279CC-A79F-4EE5-8E1C-9901BA50A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="" xmlns:a16="http://schemas.microsoft.com/office/drawing/2014/main" id="{8BD32C0C-A258-4EE7-A65B-F228A24CA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584504A5-ABA6-42A7-891D-584A789C121D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37A9FA1D-8D6C-4AF9-BFD4-6C23DA63AE46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450D4E9B-6406-4A5A-AD29-2B431A8ACB4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BDAFE7AC-004B-43A1-9C8F-411F3CA428D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87104A4D-D986-484A-B3B6-7382D801044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BEB52323-5B6E-457E-A06A-6E263DD1A1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98489DD4-AA32-4483-8B15-9C17628967C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B4A8C6C4-4BA8-415D-9B4B-92313A6BFBB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71B4E427-498C-447D-AE9D-4B71E867ACA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D31C63DA-97F9-44AE-9A41-0D31EB1D87D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17A5E62A-1DBC-45F6-BD62-1649CF45194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2635C347-EA88-42F4-BFB3-34AC33B981C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B27B2684-3DF6-4939-9521-04B0B6F8623C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E283661E-87DA-4744-811B-DDFA305A545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F97CF770-B8F7-4F39-9821-E71E211DDB2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680BD428-AA49-4D06-A0BC-57D422C5BA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D326677D-2995-4C73-B27A-8E9B1C6573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F2E38BBB-8CBD-41DB-841A-38A2C6BDC51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9817FC6A-61D6-4787-959A-3E24BEBB671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A7906519-A9D1-4410-B5BE-A14D52E5D4F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DA6C8AD9-0A1A-461F-B59F-74FC2418278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="" xmlns:a16="http://schemas.microsoft.com/office/drawing/2014/main" id="{2AB84891-F776-4E4F-9A1D-CE0788DED9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6F7BAFEE-019D-4BCD-88DE-D1E97222BEC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ED9874FD-6801-4DE1-B5F8-28049A83941E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="" xmlns:a16="http://schemas.microsoft.com/office/drawing/2014/main" id="{AF0217B5-133D-4868-8CC7-A97512A81659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="" xmlns:a16="http://schemas.microsoft.com/office/drawing/2014/main" id="{6A8FC132-9001-42B9-ACC2-36BFE5F5151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="" xmlns:a16="http://schemas.microsoft.com/office/drawing/2014/main" id="{9C708812-94FF-4A10-AEFD-870A53F735A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="" xmlns:a16="http://schemas.microsoft.com/office/drawing/2014/main" id="{0AEBA855-60F1-407B-BFFA-5D3BBB5E44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="" xmlns:a16="http://schemas.microsoft.com/office/drawing/2014/main" id="{45B69B2C-1915-4F8B-9C08-953B23B5708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="" xmlns:a16="http://schemas.microsoft.com/office/drawing/2014/main" id="{235F8CC7-010E-4256-93E8-A3F08586BF4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="" xmlns:a16="http://schemas.microsoft.com/office/drawing/2014/main" id="{3B9C0DB3-2D3A-46BD-A86E-D56AECF32F7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="" xmlns:a16="http://schemas.microsoft.com/office/drawing/2014/main" id="{923D00AD-2C38-499F-8A78-A3FCCA6B09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="" xmlns:a16="http://schemas.microsoft.com/office/drawing/2014/main" id="{7ABCD424-822F-44F0-A376-DC023C6CF0A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="" xmlns:a16="http://schemas.microsoft.com/office/drawing/2014/main" id="{628CA710-12D0-4DB0-8C47-DB7282EF82C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="" xmlns:a16="http://schemas.microsoft.com/office/drawing/2014/main" id="{6832656A-9120-414A-86DB-5D46DAA980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="" xmlns:a16="http://schemas.microsoft.com/office/drawing/2014/main" id="{C0417E7D-41D2-419D-A601-EFFE8436D5C1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="" xmlns:a16="http://schemas.microsoft.com/office/drawing/2014/main" id="{C37BBD54-11D4-4449-8078-08006000BF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="" xmlns:a16="http://schemas.microsoft.com/office/drawing/2014/main" id="{E91429A2-63D0-4EAC-BD08-92DDFD77207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="" xmlns:a16="http://schemas.microsoft.com/office/drawing/2014/main" id="{A66AAFAF-545E-4FF0-B6A8-ACAD671EF9A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="" xmlns:a16="http://schemas.microsoft.com/office/drawing/2014/main" id="{F0BDF4D8-ABF3-40EB-B6CA-828F3FBB26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="" xmlns:a16="http://schemas.microsoft.com/office/drawing/2014/main" id="{CA850FBC-1F82-49EA-9AB6-CDCBF95B3AD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="" xmlns:a16="http://schemas.microsoft.com/office/drawing/2014/main" id="{2AF5140E-AC66-4624-95EE-47012E0AF6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="" xmlns:a16="http://schemas.microsoft.com/office/drawing/2014/main" id="{4890883E-2D9B-472D-82E3-42F27127062C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="" xmlns:a16="http://schemas.microsoft.com/office/drawing/2014/main" id="{2686D9BA-5342-4071-A611-8AD65A58FB1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="" xmlns:a16="http://schemas.microsoft.com/office/drawing/2014/main" id="{13B5D267-058D-4A7C-A269-F0A3C99F28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="" xmlns:a16="http://schemas.microsoft.com/office/drawing/2014/main" id="{6A1AD2CE-4F66-43B1-88A0-1B24FD6994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="" xmlns:a16="http://schemas.microsoft.com/office/drawing/2014/main" id="{86C39E30-A230-4FBC-A118-06F0E29E644A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="" xmlns:a16="http://schemas.microsoft.com/office/drawing/2014/main" id="{CE2B5BF1-2163-4060-B7D2-A39055A0BD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="" xmlns:a16="http://schemas.microsoft.com/office/drawing/2014/main" id="{6A1B0372-B166-44E2-AA5A-2459BCCB2B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="" xmlns:a16="http://schemas.microsoft.com/office/drawing/2014/main" id="{8C7F7B79-4249-4AB7-AAD6-0FB2959D840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="" xmlns:a16="http://schemas.microsoft.com/office/drawing/2014/main" id="{CFBC266C-E758-4796-9C60-D2F4EDA08D3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="" xmlns:a16="http://schemas.microsoft.com/office/drawing/2014/main" id="{CBEFEF9E-BA44-460C-88A6-EA83E187DC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="" xmlns:a16="http://schemas.microsoft.com/office/drawing/2014/main" id="{8BB3D146-5C1B-4A88-8231-CADE931DF0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="" xmlns:a16="http://schemas.microsoft.com/office/drawing/2014/main" id="{4EB28A33-745A-4918-9B4F-D860574C622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="" xmlns:a16="http://schemas.microsoft.com/office/drawing/2014/main" id="{52064230-BB7E-4F17-95A6-2CCACD51E6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="" xmlns:a16="http://schemas.microsoft.com/office/drawing/2014/main" id="{624D84FA-E0F8-41AF-AEF5-0BF809EDBCE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="" xmlns:a16="http://schemas.microsoft.com/office/drawing/2014/main" id="{3B5C015A-F0FA-433C-A1B8-7019CD3792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6A8915C8-20B1-4E61-A9D5-E71F5205FFCE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3E6AE057-899E-470B-9679-74D8535AE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928A8501-722C-4219-80EC-31C216DBA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6441F881-5BE8-46AA-B4A4-0FBF4280D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36634C13-472A-46E8-B250-55368C85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58E30E45-14F4-4BE8-8EBA-B0C0BAAFF125}"/>
              </a:ext>
            </a:extLst>
          </p:cNvPr>
          <p:cNvSpPr/>
          <p:nvPr/>
        </p:nvSpPr>
        <p:spPr>
          <a:xfrm>
            <a:off x="1925383" y="527339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E8A0465-F4C9-47F7-9799-D794C600BEB5}"/>
              </a:ext>
            </a:extLst>
          </p:cNvPr>
          <p:cNvGrpSpPr/>
          <p:nvPr/>
        </p:nvGrpSpPr>
        <p:grpSpPr>
          <a:xfrm>
            <a:off x="1203554" y="488841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85232DC-0BB8-4BDA-AF91-155073D44C3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48CFD30B-C4DE-4758-9335-6896F799D7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2455F99-081F-4D68-A663-194AE765A17E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4307E6-D2C9-4276-A863-C243F1CCCC0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D7A0DD2-C506-446B-B4D1-8A656DA8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99B21A0-85E7-403A-8893-EB01540B06A9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BDB6F95-7BF0-40F8-B3A6-018B47E8B65C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="" xmlns:a16="http://schemas.microsoft.com/office/drawing/2014/main" id="{D44BAFB9-D02E-4304-B7B1-BF5CE147444A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395419B-FFE4-48A5-9096-C6FE5C9A52A3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B5CA18D-3770-4BE9-93A9-01A80FC78933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="" xmlns:a16="http://schemas.microsoft.com/office/drawing/2014/main" id="{44339DD5-F58B-47E5-88A0-136C0038AD6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DB289C-BA1C-433E-AF8A-BBFF59F3B3A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694664E-8CA5-4D4E-BE2D-007B1C2BDAEE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="" xmlns:a16="http://schemas.microsoft.com/office/drawing/2014/main" id="{68B948F8-7649-4B24-8031-C99916E0F9F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61B33C6-84F6-4B8E-ADDE-DC63051E1819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096E1A3-E156-452D-8C45-959113B30968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="" xmlns:a16="http://schemas.microsoft.com/office/drawing/2014/main" id="{B3D9E291-50BE-4171-B448-47C06880E59F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75E90BF-0CF7-4A48-AF67-D5CE6F180FB0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8198BC3-74DD-4AD9-AB21-A7401092B7CD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="" xmlns:a16="http://schemas.microsoft.com/office/drawing/2014/main" id="{926FE215-9DA0-4E99-ADCC-712ED824DE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07365F1-B1F2-42F1-A93F-EB9CF925ECA8}"/>
              </a:ext>
            </a:extLst>
          </p:cNvPr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7C47ACD-0083-4FAA-8DFA-D1FDD3F0810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="" xmlns:a16="http://schemas.microsoft.com/office/drawing/2014/main" id="{34578EEB-60B5-4656-8ACE-E6A4EEB1C8F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1131E16-9700-49C6-8783-F75BF6037C0D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364B5E0-A372-4E68-8260-411741223E13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4FCB063-17AE-48BD-BBF4-CCC84F5E1393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98D185D-6639-4166-ACF4-880CEB2C3344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486B745-2E2F-4BF8-BD26-8BC30BCA0847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5C3C54C-386C-4E35-9290-2C9D4B41BF5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88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7D716B6-8439-4C11-95C1-246D594DA60B}"/>
              </a:ext>
            </a:extLst>
          </p:cNvPr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="" xmlns:a16="http://schemas.microsoft.com/office/drawing/2014/main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50 – Tiết 2: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Luyện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48, 49)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3350" y="2918372"/>
            <a:ext cx="10085299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50: So sánh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các số tròn trăm, tròn chục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ĐỀ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1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Nhận biết được cách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đếm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so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sánh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tròn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trăm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/>
              </a:rPr>
              <a:t>tròn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</a:rPr>
              <a:t>chục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sánh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tròn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trăm</a:t>
            </a:r>
            <a:r>
              <a:rPr lang="en-US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tròn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chục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;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tròn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chục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trục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số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644" y="371029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=""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F8EC93-7404-4ED8-8AAF-CE75CF9691B6}"/>
              </a:ext>
            </a:extLst>
          </p:cNvPr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120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110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Cùng số trăm, khác số chục </a:t>
            </a:r>
            <a:r>
              <a:rPr lang="x-none" sz="3200" dirty="0">
                <a:sym typeface="Wingdings" pitchFamily="2" charset="2"/>
              </a:rPr>
              <a:t> chỉ cần so sánh số chục.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</a:rPr>
              <a:t>&lt;</a:t>
            </a:r>
            <a:endParaRPr lang="x-none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250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350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Khác số trăm, cùng số chục </a:t>
            </a:r>
            <a:r>
              <a:rPr lang="x-none" sz="3200" dirty="0">
                <a:sym typeface="Wingdings" pitchFamily="2" charset="2"/>
              </a:rPr>
              <a:t> chỉ cần so sánh số trăm.</a:t>
            </a:r>
            <a:endParaRPr lang="x-none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=""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=""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=""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=""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=""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=""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=""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=""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=""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=""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=""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=""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=""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=""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=""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=""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=""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=""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=""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=""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=""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=""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=""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=""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=""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=""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=""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=""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=""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=""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=""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=""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=""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610  </a:t>
            </a:r>
            <a:r>
              <a:rPr lang="x-none" sz="2800" dirty="0">
                <a:solidFill>
                  <a:srgbClr val="FF0000"/>
                </a:solidFill>
              </a:rPr>
              <a:t>&gt;</a:t>
            </a:r>
            <a:r>
              <a:rPr lang="x-none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x-none" sz="2800" dirty="0"/>
              <a:t>590  </a:t>
            </a:r>
            <a:r>
              <a:rPr lang="x-none" sz="2800" dirty="0">
                <a:solidFill>
                  <a:srgbClr val="FF0000"/>
                </a:solidFill>
              </a:rPr>
              <a:t>&lt;</a:t>
            </a:r>
            <a:r>
              <a:rPr lang="x-none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Khác số trăm, khác số chục </a:t>
            </a:r>
            <a:r>
              <a:rPr lang="x-none" sz="3200" dirty="0">
                <a:sym typeface="Wingdings" pitchFamily="2" charset="2"/>
              </a:rPr>
              <a:t> so sánh lần lượt số trăm rồi đến số chục.</a:t>
            </a:r>
            <a:endParaRPr lang="x-none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=""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=""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=""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=""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=""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=""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=""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=""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=""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=""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=""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=""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=""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=""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=""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=""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=""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=""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=""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=""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=""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=""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=""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=""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=""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=""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=""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=""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=""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=""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=""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=""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=""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=""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=""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=""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=""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=""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=""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=""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=""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=""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=""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=""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=""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=""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=""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=""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=""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=""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=""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=""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=""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=""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=""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=""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=""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=""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=""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=""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=""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=""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=""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=""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=""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=""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=""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=""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=""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=""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=""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=""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=""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=""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=""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=""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=""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=""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=""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=""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=""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=""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=""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=""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=""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=""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=""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=""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=""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=""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=""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=""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=""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=""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=""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=""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=""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=""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=""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=""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=""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=""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=""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394</Words>
  <Application>Microsoft Office PowerPoint</Application>
  <PresentationFormat>Widescreen</PresentationFormat>
  <Paragraphs>111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Calibri</vt:lpstr>
      <vt:lpstr>ITC Avant Garde Std Bk</vt:lpstr>
      <vt:lpstr>Times New Roman</vt:lpstr>
      <vt:lpstr>Wingdings</vt:lpstr>
      <vt:lpstr>仓耳羽辰体-谷力 W05</vt:lpstr>
      <vt:lpstr>字魂59号-创粗黑</vt:lpstr>
      <vt:lpstr>方正静蕾简体</vt:lpstr>
      <vt:lpstr>等线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3_Office 主题​​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58</cp:revision>
  <dcterms:created xsi:type="dcterms:W3CDTF">2021-07-20T01:55:21Z</dcterms:created>
  <dcterms:modified xsi:type="dcterms:W3CDTF">2022-03-04T14:18:48Z</dcterms:modified>
</cp:coreProperties>
</file>