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  <p:sldMasterId id="2147483696" r:id="rId3"/>
    <p:sldMasterId id="2147483700" r:id="rId4"/>
    <p:sldMasterId id="2147483715" r:id="rId5"/>
    <p:sldMasterId id="2147483728" r:id="rId6"/>
  </p:sldMasterIdLst>
  <p:notesMasterIdLst>
    <p:notesMasterId r:id="rId17"/>
  </p:notesMasterIdLst>
  <p:handoutMasterIdLst>
    <p:handoutMasterId r:id="rId18"/>
  </p:handoutMasterIdLst>
  <p:sldIdLst>
    <p:sldId id="2007577114" r:id="rId7"/>
    <p:sldId id="2007577095" r:id="rId8"/>
    <p:sldId id="2007577128" r:id="rId9"/>
    <p:sldId id="2007577099" r:id="rId10"/>
    <p:sldId id="2007577110" r:id="rId11"/>
    <p:sldId id="2007577111" r:id="rId12"/>
    <p:sldId id="2007577112" r:id="rId13"/>
    <p:sldId id="2007577113" r:id="rId14"/>
    <p:sldId id="2007577127" r:id="rId15"/>
    <p:sldId id="200757713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51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025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3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5.png"/><Relationship Id="rId11" Type="http://schemas.openxmlformats.org/officeDocument/2006/relationships/image" Target="../media/image34.png"/><Relationship Id="rId5" Type="http://schemas.openxmlformats.org/officeDocument/2006/relationships/image" Target="../media/image30.png"/><Relationship Id="rId10" Type="http://schemas.openxmlformats.org/officeDocument/2006/relationships/image" Target="../media/image33.png"/><Relationship Id="rId4" Type="http://schemas.openxmlformats.org/officeDocument/2006/relationships/image" Target="../media/image29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8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5.gi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6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8.svg"/><Relationship Id="rId4" Type="http://schemas.openxmlformats.org/officeDocument/2006/relationships/image" Target="../media/image38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8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5.gi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6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8.svg"/><Relationship Id="rId4" Type="http://schemas.openxmlformats.org/officeDocument/2006/relationships/image" Target="../media/image38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xmlns="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xmlns="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xmlns="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xmlns="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xmlns="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xmlns="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xmlns="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xmlns="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xmlns="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xmlns="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xmlns="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xmlns="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xmlns="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xmlns="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xmlns="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xmlns="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xmlns="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xmlns="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xmlns="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xmlns="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xmlns="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xmlns="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xmlns="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xmlns="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xmlns="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xmlns="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xmlns="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xmlns="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xmlns="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xmlns="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xmlns="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xmlns="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xmlns="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xmlns="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xmlns="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xmlns="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xmlns="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xmlns="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xmlns="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xmlns="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xmlns="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xmlns="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xmlns="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xmlns="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xmlns="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xmlns="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xmlns="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xmlns="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xmlns="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xmlns="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xmlns="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xmlns="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xmlns="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xmlns="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xmlns="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xmlns="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xmlns="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xmlns="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xmlns="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xmlns="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xmlns="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xmlns="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xmlns="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xmlns="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xmlns="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xmlns="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xmlns="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xmlns="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xmlns="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xmlns="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xmlns="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xmlns="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xmlns="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xmlns="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xmlns="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xmlns="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xmlns="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xmlns="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xmlns="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xmlns="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xmlns="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xmlns="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xmlns="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xmlns="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xmlns="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xmlns="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xmlns="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xmlns="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xmlns="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xmlns="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xmlns="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xmlns="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xmlns="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xmlns="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xmlns="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xmlns="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xmlns="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xmlns="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xmlns="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xmlns="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xmlns="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xmlns="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xmlns="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xmlns="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xmlns="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xmlns="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xmlns="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xmlns="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xmlns="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xmlns="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xmlns="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xmlns="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xmlns="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xmlns="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xmlns="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xmlns="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xmlns="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xmlns="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xmlns="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xmlns="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xmlns="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xmlns="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xmlns="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xmlns="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xmlns="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xmlns="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2022/2/23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9707931"/>
      </p:ext>
    </p:extLst>
  </p:cSld>
  <p:clrMapOvr>
    <a:masterClrMapping/>
  </p:clrMapOvr>
  <p:transition spd="med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4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7026" y="-12700"/>
            <a:ext cx="12192000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534328"/>
      </p:ext>
    </p:extLst>
  </p:cSld>
  <p:clrMapOvr>
    <a:masterClrMapping/>
  </p:clrMapOvr>
  <p:transition spd="med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3812240"/>
      </p:ext>
    </p:extLst>
  </p:cSld>
  <p:clrMapOvr>
    <a:masterClrMapping/>
  </p:clrMapOvr>
  <p:transition spd="med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xmlns="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xmlns="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xmlns="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xmlns="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xmlns="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xmlns="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xmlns="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xmlns="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xmlns="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xmlns="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xmlns="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xmlns="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xmlns="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8142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xmlns="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xmlns="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xmlns="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xmlns="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xmlns="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xmlns="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xmlns="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xmlns="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xmlns="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xmlns="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xmlns="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xmlns="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xmlns="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xmlns="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xmlns="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xmlns="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xmlns="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xmlns="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xmlns="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1582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xmlns="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xmlns="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xmlns="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xmlns="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xmlns="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xmlns="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xmlns="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xmlns="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xmlns="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xmlns="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xmlns="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xmlns="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xmlns="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xmlns="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xmlns="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xmlns="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xmlns="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xmlns="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xmlns="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xmlns="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xmlns="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xmlns="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xmlns="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xmlns="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3542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2022/2/23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xmlns="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xmlns="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xmlns="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xmlns="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xmlns="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xmlns="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xmlns="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xmlns="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xmlns="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xmlns="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7030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xmlns="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0440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xmlns="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xmlns="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xmlns="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xmlns="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xmlns="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xmlns="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xmlns="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9135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xmlns="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xmlns="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xmlns="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xmlns="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xmlns="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xmlns="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xmlns="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xmlns="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0362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xmlns="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xmlns="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xmlns="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xmlns="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xmlns="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xmlns="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xmlns="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9054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xmlns="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416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xmlns="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xmlns="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xmlns="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xmlns="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xmlns="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xmlns="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xmlns="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xmlns="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xmlns="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xmlns="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xmlns="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xmlns="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xmlns="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xmlns="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xmlns="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xmlns="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xmlns="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xmlns="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xmlns="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xmlns="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xmlns="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xmlns="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xmlns="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xmlns="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xmlns="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xmlns="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xmlns="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xmlns="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xmlns="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xmlns="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xmlns="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xmlns="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xmlns="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xmlns="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xmlns="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xmlns="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xmlns="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xmlns="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xmlns="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xmlns="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xmlns="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xmlns="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xmlns="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xmlns="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xmlns="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xmlns="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xmlns="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xmlns="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xmlns="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xmlns="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xmlns="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xmlns="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xmlns="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xmlns="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xmlns="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xmlns="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xmlns="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xmlns="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xmlns="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xmlns="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xmlns="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xmlns="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xmlns="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xmlns="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xmlns="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xmlns="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xmlns="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xmlns="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xmlns="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xmlns="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xmlns="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xmlns="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xmlns="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xmlns="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xmlns="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xmlns="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xmlns="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xmlns="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xmlns="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xmlns="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xmlns="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xmlns="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xmlns="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xmlns="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xmlns="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xmlns="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xmlns="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xmlns="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xmlns="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xmlns="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xmlns="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xmlns="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xmlns="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xmlns="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xmlns="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xmlns="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xmlns="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xmlns="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xmlns="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xmlns="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xmlns="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xmlns="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xmlns="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xmlns="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xmlns="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xmlns="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xmlns="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xmlns="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xmlns="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xmlns="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xmlns="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xmlns="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xmlns="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1941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7315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221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xmlns="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xmlns="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xmlns="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xmlns="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xmlns="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21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58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xmlns="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xmlns="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xmlns="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xmlns="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xmlns="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xmlns="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xmlns="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xmlns="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xmlns="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xmlns="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xmlns="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xmlns="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xmlns="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31795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xmlns="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xmlns="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xmlns="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xmlns="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xmlns="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xmlns="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xmlns="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xmlns="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xmlns="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xmlns="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xmlns="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xmlns="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xmlns="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xmlns="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xmlns="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xmlns="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xmlns="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xmlns="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xmlns="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347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xmlns="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xmlns="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xmlns="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xmlns="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xmlns="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783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2022/2/23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xmlns="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xmlns="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xmlns="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xmlns="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xmlns="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xmlns="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xmlns="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xmlns="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xmlns="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xmlns="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59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xmlns="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9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xmlns="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xmlns="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xmlns="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xmlns="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xmlns="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xmlns="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xmlns="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74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xmlns="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xmlns="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xmlns="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xmlns="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xmlns="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xmlns="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xmlns="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xmlns="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9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xmlns="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xmlns="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xmlns="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xmlns="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xmlns="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xmlns="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xmlns="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4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2022/2/23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xmlns="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xmlns="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xmlns="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xmlns="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xmlns="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xmlns="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xmlns="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xmlns="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xmlns="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xmlns="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xmlns="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8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xmlns="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xmlns="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xmlns="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xmlns="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xmlns="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xmlns="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xmlns="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xmlns="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xmlns="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xmlns="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xmlns="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xmlns="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xmlns="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xmlns="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xmlns="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xmlns="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xmlns="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xmlns="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xmlns="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xmlns="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xmlns="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xmlns="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xmlns="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xmlns="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xmlns="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xmlns="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xmlns="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xmlns="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xmlns="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xmlns="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xmlns="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xmlns="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xmlns="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xmlns="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xmlns="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xmlns="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xmlns="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xmlns="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xmlns="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xmlns="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xmlns="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xmlns="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xmlns="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xmlns="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xmlns="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xmlns="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xmlns="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xmlns="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xmlns="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xmlns="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xmlns="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xmlns="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xmlns="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xmlns="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xmlns="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xmlns="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xmlns="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xmlns="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xmlns="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xmlns="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xmlns="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xmlns="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xmlns="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xmlns="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xmlns="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xmlns="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xmlns="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xmlns="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xmlns="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xmlns="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xmlns="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xmlns="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xmlns="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xmlns="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xmlns="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xmlns="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xmlns="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xmlns="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xmlns="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xmlns="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xmlns="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xmlns="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xmlns="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xmlns="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xmlns="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xmlns="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xmlns="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xmlns="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xmlns="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xmlns="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xmlns="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xmlns="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xmlns="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xmlns="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xmlns="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xmlns="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xmlns="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xmlns="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xmlns="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xmlns="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xmlns="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xmlns="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xmlns="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xmlns="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xmlns="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xmlns="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xmlns="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xmlns="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xmlns="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xmlns="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xmlns="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xmlns="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xmlns="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3758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4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776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570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64435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798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78304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8462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360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33243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5091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64857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08870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407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344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2296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xmlns="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xmlns="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xmlns="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xmlns="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xmlns="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xmlns="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xmlns="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xmlns="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xmlns="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xmlns="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xmlns="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xmlns="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xmlns="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xmlns="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xmlns="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xmlns="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xmlns="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xmlns="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xmlns="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xmlns="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xmlns="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xmlns="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xmlns="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image" Target="../media/image46.jpg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/>
              <a:t>2022/2/23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149155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transition spd="med"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754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3688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2022/2/23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137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9.png"/><Relationship Id="rId5" Type="http://schemas.openxmlformats.org/officeDocument/2006/relationships/image" Target="../media/image28.png"/><Relationship Id="rId10" Type="http://schemas.openxmlformats.org/officeDocument/2006/relationships/image" Target="../media/image53.png"/><Relationship Id="rId4" Type="http://schemas.openxmlformats.org/officeDocument/2006/relationships/image" Target="../media/image48.png"/><Relationship Id="rId9" Type="http://schemas.openxmlformats.org/officeDocument/2006/relationships/image" Target="../media/image5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5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56" y="373462"/>
            <a:ext cx="1503363" cy="76161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18" y="1680310"/>
            <a:ext cx="1892506" cy="95880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" y="2913485"/>
            <a:ext cx="12192000" cy="392380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57924" y="-10429"/>
            <a:ext cx="12192000" cy="237744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1457" y="4276684"/>
            <a:ext cx="6167457" cy="258131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64" y="4255974"/>
            <a:ext cx="6167457" cy="258131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2" y="318622"/>
            <a:ext cx="1855631" cy="216490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924" y="355755"/>
            <a:ext cx="1676754" cy="21526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377" y="3339017"/>
            <a:ext cx="889995" cy="7364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2" y="2956868"/>
            <a:ext cx="1288686" cy="14186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59041C1-0297-43E5-9F8C-0E957D431BAB}"/>
              </a:ext>
            </a:extLst>
          </p:cNvPr>
          <p:cNvSpPr txBox="1"/>
          <p:nvPr/>
        </p:nvSpPr>
        <p:spPr>
          <a:xfrm>
            <a:off x="2332201" y="1565038"/>
            <a:ext cx="76062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Chào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mừng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các</a:t>
            </a:r>
            <a:r>
              <a:rPr kumimoji="0" lang="en-US" sz="5400" b="1" i="0" u="none" strike="noStrike" kern="1200" cap="none" spc="0" normalizeH="0" baseline="0" noProof="0" dirty="0" smtClean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lang="en-US" sz="5400" b="1" dirty="0" smtClean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con</a:t>
            </a:r>
            <a:r>
              <a:rPr kumimoji="0" lang="en-US" sz="5400" b="1" i="0" u="none" strike="noStrike" kern="1200" cap="none" spc="0" normalizeH="0" baseline="0" noProof="0" dirty="0" smtClean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đến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với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môn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Toán</a:t>
            </a:r>
            <a:r>
              <a:rPr kumimoji="0" lang="en-US" sz="5400" b="1" i="0" u="none" strike="noStrike" kern="1200" cap="none" spc="0" normalizeH="0" baseline="0" noProof="0" dirty="0" smtClean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!</a:t>
            </a:r>
            <a:endParaRPr kumimoji="0" lang="en-US" sz="5400" b="1" i="0" u="none" strike="noStrike" kern="1200" cap="none" spc="0" normalizeH="0" baseline="0" noProof="0" dirty="0">
              <a:ln w="19050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17836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2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292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82023C8-03CC-4ED0-830D-BF606451F86B}"/>
              </a:ext>
            </a:extLst>
          </p:cNvPr>
          <p:cNvSpPr txBox="1"/>
          <p:nvPr/>
        </p:nvSpPr>
        <p:spPr>
          <a:xfrm>
            <a:off x="1689254" y="2803792"/>
            <a:ext cx="8813492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4400" b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48 – Tiết 2</a:t>
            </a:r>
          </a:p>
          <a:p>
            <a:pPr algn="ctr">
              <a:lnSpc>
                <a:spcPct val="120000"/>
              </a:lnSpc>
            </a:pPr>
            <a:r>
              <a:rPr lang="en-US" sz="4400" b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Luyện tập</a:t>
            </a:r>
            <a:endParaRPr lang="vi-VN" sz="4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CBC260D-FA70-43A2-A5AC-8FAC030EFAE9}"/>
              </a:ext>
            </a:extLst>
          </p:cNvPr>
          <p:cNvGrpSpPr/>
          <p:nvPr/>
        </p:nvGrpSpPr>
        <p:grpSpPr>
          <a:xfrm>
            <a:off x="1314892" y="894087"/>
            <a:ext cx="2163960" cy="1242752"/>
            <a:chOff x="1523997" y="0"/>
            <a:chExt cx="2190752" cy="1015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xmlns="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xmlns="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10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9308AFA-8573-43EC-992F-FC51DD70C7E8}"/>
              </a:ext>
            </a:extLst>
          </p:cNvPr>
          <p:cNvSpPr txBox="1"/>
          <p:nvPr/>
        </p:nvSpPr>
        <p:spPr>
          <a:xfrm>
            <a:off x="3147238" y="1059621"/>
            <a:ext cx="794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</a:rPr>
              <a:t>CÁC SỐ TRONG PHẠM VI 1000</a:t>
            </a: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6325" y="2698792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96685" y="1935022"/>
            <a:ext cx="3649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64763" y="2698792"/>
            <a:ext cx="64366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</a:t>
            </a:r>
            <a:r>
              <a:rPr lang="en-US" sz="2000" dirty="0" err="1"/>
              <a:t>Củng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</a:t>
            </a:r>
            <a:r>
              <a:rPr lang="en-US" sz="2000" dirty="0" err="1"/>
              <a:t>đơn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, </a:t>
            </a:r>
            <a:r>
              <a:rPr lang="en-US" sz="2000" dirty="0" err="1"/>
              <a:t>trăm</a:t>
            </a:r>
            <a:r>
              <a:rPr lang="en-US" sz="2000" dirty="0"/>
              <a:t>, </a:t>
            </a:r>
            <a:r>
              <a:rPr lang="en-US" sz="2000" dirty="0" err="1"/>
              <a:t>nghìn</a:t>
            </a:r>
            <a:r>
              <a:rPr lang="en-US" sz="2000" dirty="0"/>
              <a:t>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000" dirty="0"/>
              <a:t>- </a:t>
            </a:r>
            <a:r>
              <a:rPr lang="vi-VN" sz="2000" dirty="0"/>
              <a:t>Nắm được đơn vị nghìn, quan hệ giữa trăm và nghìn.</a:t>
            </a:r>
            <a:endParaRPr lang="en-US" sz="2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1588" y="3485836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14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7">
            <a:extLst>
              <a:ext uri="{FF2B5EF4-FFF2-40B4-BE49-F238E27FC236}">
                <a16:creationId xmlns:a16="http://schemas.microsoft.com/office/drawing/2014/main" xmlns="" id="{A8F132BA-E73B-46F5-81E0-8B8F079B9471}"/>
              </a:ext>
            </a:extLst>
          </p:cNvPr>
          <p:cNvSpPr/>
          <p:nvPr/>
        </p:nvSpPr>
        <p:spPr>
          <a:xfrm>
            <a:off x="1440343" y="549785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C4E6625B-7ADF-42A6-83F7-054612D7B8E4}"/>
              </a:ext>
            </a:extLst>
          </p:cNvPr>
          <p:cNvSpPr/>
          <p:nvPr/>
        </p:nvSpPr>
        <p:spPr>
          <a:xfrm>
            <a:off x="829141" y="494612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7C87F47-4586-4355-80D5-A9C7F0F32DF6}"/>
              </a:ext>
            </a:extLst>
          </p:cNvPr>
          <p:cNvSpPr txBox="1"/>
          <p:nvPr/>
        </p:nvSpPr>
        <p:spPr>
          <a:xfrm>
            <a:off x="1380542" y="389230"/>
            <a:ext cx="668924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khay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10 </a:t>
            </a:r>
            <a:r>
              <a:rPr lang="en-US" sz="2800" dirty="0" err="1"/>
              <a:t>chiếc</a:t>
            </a:r>
            <a:r>
              <a:rPr lang="en-US" sz="2800" dirty="0"/>
              <a:t> </a:t>
            </a:r>
            <a:r>
              <a:rPr lang="en-US" sz="2800" dirty="0" err="1"/>
              <a:t>bánh</a:t>
            </a:r>
            <a:r>
              <a:rPr lang="en-US" sz="2800" dirty="0"/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E769D1C-AD4C-4E76-904E-119B8A07C2E7}"/>
              </a:ext>
            </a:extLst>
          </p:cNvPr>
          <p:cNvGrpSpPr/>
          <p:nvPr/>
        </p:nvGrpSpPr>
        <p:grpSpPr>
          <a:xfrm>
            <a:off x="1002627" y="1661722"/>
            <a:ext cx="9768950" cy="1581174"/>
            <a:chOff x="1108953" y="1777027"/>
            <a:chExt cx="9768950" cy="158117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BD04F899-B34F-4CEF-9528-F407413F272D}"/>
                </a:ext>
              </a:extLst>
            </p:cNvPr>
            <p:cNvSpPr txBox="1"/>
            <p:nvPr/>
          </p:nvSpPr>
          <p:spPr>
            <a:xfrm>
              <a:off x="1108953" y="1777027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a)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3EF6AAC4-AC65-4FF8-9243-3E2BEF2C9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6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9365" y="2007859"/>
              <a:ext cx="3941935" cy="13051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DE866790-8590-4624-87CF-4C496FD4D939}"/>
                </a:ext>
              </a:extLst>
            </p:cNvPr>
            <p:cNvSpPr txBox="1"/>
            <p:nvPr/>
          </p:nvSpPr>
          <p:spPr>
            <a:xfrm>
              <a:off x="6350702" y="2094485"/>
              <a:ext cx="4527201" cy="1131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x-none" sz="2400" dirty="0"/>
                <a:t>Có             khay bánh.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x-none" sz="2400" dirty="0"/>
                <a:t>Có tất cả              chiếc bánh.</a:t>
              </a:r>
            </a:p>
          </p:txBody>
        </p:sp>
        <p:sp>
          <p:nvSpPr>
            <p:cNvPr id="9" name="Rounded Rectangle 19">
              <a:extLst>
                <a:ext uri="{FF2B5EF4-FFF2-40B4-BE49-F238E27FC236}">
                  <a16:creationId xmlns:a16="http://schemas.microsoft.com/office/drawing/2014/main" xmlns="" id="{1B5E20FA-65CD-42A1-8CA7-D343D9957993}"/>
                </a:ext>
              </a:extLst>
            </p:cNvPr>
            <p:cNvSpPr/>
            <p:nvPr/>
          </p:nvSpPr>
          <p:spPr>
            <a:xfrm>
              <a:off x="7415210" y="2007859"/>
              <a:ext cx="675171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" name="Rounded Rectangle 20">
              <a:extLst>
                <a:ext uri="{FF2B5EF4-FFF2-40B4-BE49-F238E27FC236}">
                  <a16:creationId xmlns:a16="http://schemas.microsoft.com/office/drawing/2014/main" xmlns="" id="{9C8741A2-C39F-44FA-91C8-3D8C50D01653}"/>
                </a:ext>
              </a:extLst>
            </p:cNvPr>
            <p:cNvSpPr/>
            <p:nvPr/>
          </p:nvSpPr>
          <p:spPr>
            <a:xfrm>
              <a:off x="8276716" y="2683030"/>
              <a:ext cx="675171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AF114EF-0681-42F2-979C-E3EFA5DA6712}"/>
              </a:ext>
            </a:extLst>
          </p:cNvPr>
          <p:cNvSpPr/>
          <p:nvPr/>
        </p:nvSpPr>
        <p:spPr>
          <a:xfrm>
            <a:off x="7457478" y="1960329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F109F40-5240-45D4-9ED2-3532AD33C871}"/>
              </a:ext>
            </a:extLst>
          </p:cNvPr>
          <p:cNvSpPr/>
          <p:nvPr/>
        </p:nvSpPr>
        <p:spPr>
          <a:xfrm>
            <a:off x="8202303" y="2627167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3200" dirty="0">
                <a:solidFill>
                  <a:srgbClr val="FF0000"/>
                </a:solidFill>
              </a:rPr>
              <a:t>20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C847B83A-221D-4BD1-BDCF-AD8684B851DA}"/>
              </a:ext>
            </a:extLst>
          </p:cNvPr>
          <p:cNvGrpSpPr/>
          <p:nvPr/>
        </p:nvGrpSpPr>
        <p:grpSpPr>
          <a:xfrm>
            <a:off x="1002627" y="3313695"/>
            <a:ext cx="9983270" cy="2970906"/>
            <a:chOff x="1108953" y="3429000"/>
            <a:chExt cx="9983270" cy="297090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89FC13DB-165D-40B0-A45B-6175CFAC2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36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2423" y="3429000"/>
              <a:ext cx="9829800" cy="24511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20C7F5BE-A707-40A6-B8B2-7821B1A9CCCB}"/>
                </a:ext>
              </a:extLst>
            </p:cNvPr>
            <p:cNvSpPr txBox="1"/>
            <p:nvPr/>
          </p:nvSpPr>
          <p:spPr>
            <a:xfrm>
              <a:off x="1108953" y="3493759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b)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43BCE029-5F18-4330-888C-B557FFDE7545}"/>
                </a:ext>
              </a:extLst>
            </p:cNvPr>
            <p:cNvGrpSpPr/>
            <p:nvPr/>
          </p:nvGrpSpPr>
          <p:grpSpPr>
            <a:xfrm>
              <a:off x="1606731" y="5724735"/>
              <a:ext cx="9322846" cy="675171"/>
              <a:chOff x="1606731" y="5724735"/>
              <a:chExt cx="9322846" cy="675171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D0BF5711-FF00-4282-B632-3E34A08EE2C8}"/>
                  </a:ext>
                </a:extLst>
              </p:cNvPr>
              <p:cNvGrpSpPr/>
              <p:nvPr/>
            </p:nvGrpSpPr>
            <p:grpSpPr>
              <a:xfrm>
                <a:off x="1606731" y="5724735"/>
                <a:ext cx="3536546" cy="675171"/>
                <a:chOff x="6503102" y="2160259"/>
                <a:chExt cx="3536546" cy="675171"/>
              </a:xfrm>
            </p:grpSpPr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xmlns="" id="{6FBED30E-D466-4E66-892C-1BD3B0E23AD4}"/>
                    </a:ext>
                  </a:extLst>
                </p:cNvPr>
                <p:cNvSpPr txBox="1"/>
                <p:nvPr/>
              </p:nvSpPr>
              <p:spPr>
                <a:xfrm>
                  <a:off x="6503102" y="2246885"/>
                  <a:ext cx="3536546" cy="5778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4290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x-none" sz="2400" dirty="0"/>
                    <a:t>Có             khay bánh.</a:t>
                  </a:r>
                </a:p>
              </p:txBody>
            </p:sp>
            <p:sp>
              <p:nvSpPr>
                <p:cNvPr id="22" name="Rounded Rectangle 28">
                  <a:extLst>
                    <a:ext uri="{FF2B5EF4-FFF2-40B4-BE49-F238E27FC236}">
                      <a16:creationId xmlns:a16="http://schemas.microsoft.com/office/drawing/2014/main" xmlns="" id="{F66B5092-0C64-4527-8CEC-AA8B8F71C3BE}"/>
                    </a:ext>
                  </a:extLst>
                </p:cNvPr>
                <p:cNvSpPr/>
                <p:nvPr/>
              </p:nvSpPr>
              <p:spPr>
                <a:xfrm>
                  <a:off x="7567610" y="2160259"/>
                  <a:ext cx="675171" cy="6751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xmlns="" id="{53627764-0FD3-4804-9600-72112A71B552}"/>
                  </a:ext>
                </a:extLst>
              </p:cNvPr>
              <p:cNvGrpSpPr/>
              <p:nvPr/>
            </p:nvGrpSpPr>
            <p:grpSpPr>
              <a:xfrm>
                <a:off x="6402376" y="5724735"/>
                <a:ext cx="4527201" cy="675171"/>
                <a:chOff x="6402376" y="5667583"/>
                <a:chExt cx="4527201" cy="675171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xmlns="" id="{5DBAA43F-6E5A-4994-A54B-BFE368704D0B}"/>
                    </a:ext>
                  </a:extLst>
                </p:cNvPr>
                <p:cNvSpPr/>
                <p:nvPr/>
              </p:nvSpPr>
              <p:spPr>
                <a:xfrm>
                  <a:off x="6402376" y="5754209"/>
                  <a:ext cx="4527201" cy="5778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342900" lvl="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x-none" sz="2400" dirty="0">
                      <a:solidFill>
                        <a:prstClr val="black"/>
                      </a:solidFill>
                    </a:rPr>
                    <a:t>Có tất cả              chiếc bánh.</a:t>
                  </a:r>
                </a:p>
              </p:txBody>
            </p:sp>
            <p:sp>
              <p:nvSpPr>
                <p:cNvPr id="20" name="Rounded Rectangle 32">
                  <a:extLst>
                    <a:ext uri="{FF2B5EF4-FFF2-40B4-BE49-F238E27FC236}">
                      <a16:creationId xmlns:a16="http://schemas.microsoft.com/office/drawing/2014/main" xmlns="" id="{0421CF0F-E7B9-4278-919A-3D04CB7D1362}"/>
                    </a:ext>
                  </a:extLst>
                </p:cNvPr>
                <p:cNvSpPr/>
                <p:nvPr/>
              </p:nvSpPr>
              <p:spPr>
                <a:xfrm>
                  <a:off x="8341012" y="5667583"/>
                  <a:ext cx="675171" cy="6751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</p:grpSp>
        </p:grp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4F80B410-D0A4-4E71-85F1-FF075284EFE0}"/>
              </a:ext>
            </a:extLst>
          </p:cNvPr>
          <p:cNvSpPr/>
          <p:nvPr/>
        </p:nvSpPr>
        <p:spPr>
          <a:xfrm>
            <a:off x="2577138" y="5681382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smtClean="0">
                <a:solidFill>
                  <a:srgbClr val="FF0000"/>
                </a:solidFill>
              </a:rPr>
              <a:t>10</a:t>
            </a:r>
            <a:endParaRPr lang="x-none" sz="3200" dirty="0">
              <a:solidFill>
                <a:srgbClr val="FF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58944349-D61A-42F7-8823-498BD072D60F}"/>
              </a:ext>
            </a:extLst>
          </p:cNvPr>
          <p:cNvSpPr/>
          <p:nvPr/>
        </p:nvSpPr>
        <p:spPr>
          <a:xfrm>
            <a:off x="8138498" y="5654627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3200" dirty="0">
                <a:solidFill>
                  <a:srgbClr val="FF0000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426381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  <p:bldP spid="11" grpId="0"/>
      <p:bldP spid="1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16">
            <a:extLst>
              <a:ext uri="{FF2B5EF4-FFF2-40B4-BE49-F238E27FC236}">
                <a16:creationId xmlns:a16="http://schemas.microsoft.com/office/drawing/2014/main" xmlns="" id="{26313475-D8FE-4513-844F-0BDBDDE4AA0F}"/>
              </a:ext>
            </a:extLst>
          </p:cNvPr>
          <p:cNvSpPr/>
          <p:nvPr/>
        </p:nvSpPr>
        <p:spPr>
          <a:xfrm>
            <a:off x="1578566" y="645478"/>
            <a:ext cx="705394" cy="483326"/>
          </a:xfrm>
          <a:prstGeom prst="roundRect">
            <a:avLst/>
          </a:prstGeom>
          <a:solidFill>
            <a:srgbClr val="F79646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12E070A8-8479-4A52-B819-EC4885BDD111}"/>
              </a:ext>
            </a:extLst>
          </p:cNvPr>
          <p:cNvSpPr/>
          <p:nvPr/>
        </p:nvSpPr>
        <p:spPr>
          <a:xfrm>
            <a:off x="967364" y="590305"/>
            <a:ext cx="570588" cy="570588"/>
          </a:xfrm>
          <a:prstGeom prst="ellipse">
            <a:avLst/>
          </a:prstGeom>
          <a:solidFill>
            <a:srgbClr val="8064A2"/>
          </a:solidFill>
          <a:ln w="12700" cap="flat" cmpd="sng" algn="ctr">
            <a:solidFill>
              <a:srgbClr val="9BBB59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87BFE2B-DECD-4F8B-A0D6-C8E41FE3AB4B}"/>
              </a:ext>
            </a:extLst>
          </p:cNvPr>
          <p:cNvSpPr txBox="1"/>
          <p:nvPr/>
        </p:nvSpPr>
        <p:spPr>
          <a:xfrm>
            <a:off x="1518765" y="484923"/>
            <a:ext cx="668924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?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Mỗi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lọ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kẹo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100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viên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kẹo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DD893320-D365-4291-8B56-3B92C7100C43}"/>
              </a:ext>
            </a:extLst>
          </p:cNvPr>
          <p:cNvGrpSpPr/>
          <p:nvPr/>
        </p:nvGrpSpPr>
        <p:grpSpPr>
          <a:xfrm>
            <a:off x="1140850" y="1757415"/>
            <a:ext cx="9425908" cy="1653664"/>
            <a:chOff x="1108953" y="1534131"/>
            <a:chExt cx="9425908" cy="1653664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78247787-DD4E-45AB-A9BB-0A9AF44CA815}"/>
                </a:ext>
              </a:extLst>
            </p:cNvPr>
            <p:cNvGrpSpPr/>
            <p:nvPr/>
          </p:nvGrpSpPr>
          <p:grpSpPr>
            <a:xfrm>
              <a:off x="1108953" y="1534131"/>
              <a:ext cx="9425908" cy="1581174"/>
              <a:chOff x="1108953" y="1777027"/>
              <a:chExt cx="9425908" cy="1581174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FC290469-5E6D-46E9-BAE4-DCAE35F0F670}"/>
                  </a:ext>
                </a:extLst>
              </p:cNvPr>
              <p:cNvSpPr txBox="1"/>
              <p:nvPr/>
            </p:nvSpPr>
            <p:spPr>
              <a:xfrm>
                <a:off x="1108953" y="1777027"/>
                <a:ext cx="5485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x-none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a)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30A4788A-9282-485B-8D35-74BABE53EE93}"/>
                  </a:ext>
                </a:extLst>
              </p:cNvPr>
              <p:cNvSpPr txBox="1"/>
              <p:nvPr/>
            </p:nvSpPr>
            <p:spPr>
              <a:xfrm>
                <a:off x="6350702" y="2094485"/>
                <a:ext cx="4184159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marR="0" lvl="0" indent="-34290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x-none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Có             lọ kẹo.</a:t>
                </a:r>
              </a:p>
              <a:p>
                <a:pPr marL="342900" marR="0" lvl="0" indent="-34290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x-none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Có tất cả              viên kẹo.</a:t>
                </a:r>
              </a:p>
            </p:txBody>
          </p:sp>
          <p:sp>
            <p:nvSpPr>
              <p:cNvPr id="35" name="Rounded Rectangle 21">
                <a:extLst>
                  <a:ext uri="{FF2B5EF4-FFF2-40B4-BE49-F238E27FC236}">
                    <a16:creationId xmlns:a16="http://schemas.microsoft.com/office/drawing/2014/main" xmlns="" id="{70FD723A-0884-4350-9D6C-147785CAD034}"/>
                  </a:ext>
                </a:extLst>
              </p:cNvPr>
              <p:cNvSpPr/>
              <p:nvPr/>
            </p:nvSpPr>
            <p:spPr>
              <a:xfrm>
                <a:off x="7415210" y="2007859"/>
                <a:ext cx="675171" cy="675171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" name="Rounded Rectangle 22">
                <a:extLst>
                  <a:ext uri="{FF2B5EF4-FFF2-40B4-BE49-F238E27FC236}">
                    <a16:creationId xmlns:a16="http://schemas.microsoft.com/office/drawing/2014/main" xmlns="" id="{7353F790-41D6-40C6-8309-34BBE3EFD9E9}"/>
                  </a:ext>
                </a:extLst>
              </p:cNvPr>
              <p:cNvSpPr/>
              <p:nvPr/>
            </p:nvSpPr>
            <p:spPr>
              <a:xfrm>
                <a:off x="8205823" y="2683030"/>
                <a:ext cx="816957" cy="675171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881B3F32-1903-4FB4-B837-A9A5391D9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7148" y="1727295"/>
              <a:ext cx="4051300" cy="14605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193939BC-0BC2-4A08-A0CD-1956E6F17D26}"/>
              </a:ext>
            </a:extLst>
          </p:cNvPr>
          <p:cNvGrpSpPr/>
          <p:nvPr/>
        </p:nvGrpSpPr>
        <p:grpSpPr>
          <a:xfrm>
            <a:off x="1140850" y="3571634"/>
            <a:ext cx="9486002" cy="2484555"/>
            <a:chOff x="1108953" y="3348350"/>
            <a:chExt cx="9486002" cy="2484555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66377078-DC8D-41A2-911E-7618FB8F7AF6}"/>
                </a:ext>
              </a:extLst>
            </p:cNvPr>
            <p:cNvGrpSpPr/>
            <p:nvPr/>
          </p:nvGrpSpPr>
          <p:grpSpPr>
            <a:xfrm>
              <a:off x="1108953" y="3348350"/>
              <a:ext cx="9486002" cy="2484555"/>
              <a:chOff x="1100533" y="3915351"/>
              <a:chExt cx="9486002" cy="2484555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8FA0E46F-28E0-4295-A774-EF0BD2124D3F}"/>
                  </a:ext>
                </a:extLst>
              </p:cNvPr>
              <p:cNvSpPr txBox="1"/>
              <p:nvPr/>
            </p:nvSpPr>
            <p:spPr>
              <a:xfrm>
                <a:off x="1100533" y="3915351"/>
                <a:ext cx="5485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x-none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b)</a:t>
                </a:r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xmlns="" id="{57467274-A284-4FDC-9B92-7E0190A2EE88}"/>
                  </a:ext>
                </a:extLst>
              </p:cNvPr>
              <p:cNvGrpSpPr/>
              <p:nvPr/>
            </p:nvGrpSpPr>
            <p:grpSpPr>
              <a:xfrm>
                <a:off x="1606731" y="5724735"/>
                <a:ext cx="8979804" cy="675171"/>
                <a:chOff x="1606731" y="5724735"/>
                <a:chExt cx="8979804" cy="675171"/>
              </a:xfrm>
            </p:grpSpPr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xmlns="" id="{30125108-F4AA-45B4-A62B-F80C79F30CDC}"/>
                    </a:ext>
                  </a:extLst>
                </p:cNvPr>
                <p:cNvGrpSpPr/>
                <p:nvPr/>
              </p:nvGrpSpPr>
              <p:grpSpPr>
                <a:xfrm>
                  <a:off x="1606731" y="5724735"/>
                  <a:ext cx="2937022" cy="675171"/>
                  <a:chOff x="6503102" y="2160259"/>
                  <a:chExt cx="2937022" cy="675171"/>
                </a:xfrm>
              </p:grpSpPr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xmlns="" id="{0BD65BA7-09BB-420C-AA97-ABEBBE9EE337}"/>
                      </a:ext>
                    </a:extLst>
                  </p:cNvPr>
                  <p:cNvSpPr txBox="1"/>
                  <p:nvPr/>
                </p:nvSpPr>
                <p:spPr>
                  <a:xfrm>
                    <a:off x="6503102" y="2246885"/>
                    <a:ext cx="2937022" cy="5778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342900" marR="0" lvl="0" indent="-342900" defTabSz="914400" eaLnBrk="1" fontAlgn="auto" latinLnBrk="0" hangingPunct="1">
                      <a:lnSpc>
                        <a:spcPct val="15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tabLst/>
                      <a:defRPr/>
                    </a:pPr>
                    <a:r>
                      <a:rPr kumimoji="0" lang="x-none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rPr>
                      <a:t>Có             lọ kẹo.</a:t>
                    </a:r>
                  </a:p>
                </p:txBody>
              </p:sp>
              <p:sp>
                <p:nvSpPr>
                  <p:cNvPr id="47" name="Rounded Rectangle 32">
                    <a:extLst>
                      <a:ext uri="{FF2B5EF4-FFF2-40B4-BE49-F238E27FC236}">
                        <a16:creationId xmlns:a16="http://schemas.microsoft.com/office/drawing/2014/main" xmlns="" id="{CE3B9F17-0164-4466-B59A-37331FDC3CB0}"/>
                      </a:ext>
                    </a:extLst>
                  </p:cNvPr>
                  <p:cNvSpPr/>
                  <p:nvPr/>
                </p:nvSpPr>
                <p:spPr>
                  <a:xfrm>
                    <a:off x="7567610" y="2160259"/>
                    <a:ext cx="675171" cy="675171"/>
                  </a:xfrm>
                  <a:prstGeom prst="round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x-non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xmlns="" id="{00563AAA-8563-4712-AFC1-B805F76308A2}"/>
                    </a:ext>
                  </a:extLst>
                </p:cNvPr>
                <p:cNvGrpSpPr/>
                <p:nvPr/>
              </p:nvGrpSpPr>
              <p:grpSpPr>
                <a:xfrm>
                  <a:off x="6402376" y="5724735"/>
                  <a:ext cx="4184159" cy="675171"/>
                  <a:chOff x="6402376" y="5667583"/>
                  <a:chExt cx="4184159" cy="675171"/>
                </a:xfrm>
              </p:grpSpPr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xmlns="" id="{58C72742-29D7-4D61-84DF-589E48BA7608}"/>
                      </a:ext>
                    </a:extLst>
                  </p:cNvPr>
                  <p:cNvSpPr/>
                  <p:nvPr/>
                </p:nvSpPr>
                <p:spPr>
                  <a:xfrm>
                    <a:off x="6402376" y="5754209"/>
                    <a:ext cx="4184159" cy="57785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342900" marR="0" lvl="0" indent="-342900" defTabSz="914400" eaLnBrk="1" fontAlgn="auto" latinLnBrk="0" hangingPunct="1">
                      <a:lnSpc>
                        <a:spcPct val="15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tabLst/>
                      <a:defRPr/>
                    </a:pPr>
                    <a:r>
                      <a:rPr kumimoji="0" lang="x-none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rPr>
                      <a:t>Có tất cả              viên kẹo.</a:t>
                    </a:r>
                  </a:p>
                </p:txBody>
              </p:sp>
              <p:sp>
                <p:nvSpPr>
                  <p:cNvPr id="45" name="Rounded Rectangle 30">
                    <a:extLst>
                      <a:ext uri="{FF2B5EF4-FFF2-40B4-BE49-F238E27FC236}">
                        <a16:creationId xmlns:a16="http://schemas.microsoft.com/office/drawing/2014/main" xmlns="" id="{287D681B-2210-4442-A946-375039B539B7}"/>
                      </a:ext>
                    </a:extLst>
                  </p:cNvPr>
                  <p:cNvSpPr/>
                  <p:nvPr/>
                </p:nvSpPr>
                <p:spPr>
                  <a:xfrm>
                    <a:off x="8270119" y="5667583"/>
                    <a:ext cx="816957" cy="675171"/>
                  </a:xfrm>
                  <a:prstGeom prst="round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x-non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E314ABE8-7423-402E-97C3-6CA1425D8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980" y="3507930"/>
              <a:ext cx="6972300" cy="1498600"/>
            </a:xfrm>
            <a:prstGeom prst="rect">
              <a:avLst/>
            </a:prstGeom>
          </p:spPr>
        </p:pic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AD8F535C-F228-4D37-80C6-E728CD785A3A}"/>
              </a:ext>
            </a:extLst>
          </p:cNvPr>
          <p:cNvSpPr/>
          <p:nvPr/>
        </p:nvSpPr>
        <p:spPr>
          <a:xfrm>
            <a:off x="7595701" y="2056022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36686A8B-2988-495D-8B6E-9DE48437BF82}"/>
              </a:ext>
            </a:extLst>
          </p:cNvPr>
          <p:cNvSpPr/>
          <p:nvPr/>
        </p:nvSpPr>
        <p:spPr>
          <a:xfrm>
            <a:off x="8226713" y="2722860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400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AFCB9161-161A-448E-8E95-87CBCA6681BE}"/>
              </a:ext>
            </a:extLst>
          </p:cNvPr>
          <p:cNvSpPr/>
          <p:nvPr/>
        </p:nvSpPr>
        <p:spPr>
          <a:xfrm>
            <a:off x="2857750" y="5434169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7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5BDF15E4-70FF-45A1-B598-B1DDE696C88B}"/>
              </a:ext>
            </a:extLst>
          </p:cNvPr>
          <p:cNvSpPr/>
          <p:nvPr/>
        </p:nvSpPr>
        <p:spPr>
          <a:xfrm>
            <a:off x="8276721" y="5421702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700</a:t>
            </a:r>
          </a:p>
        </p:txBody>
      </p:sp>
    </p:spTree>
    <p:extLst>
      <p:ext uri="{BB962C8B-B14F-4D97-AF65-F5344CB8AC3E}">
        <p14:creationId xmlns:p14="http://schemas.microsoft.com/office/powerpoint/2010/main" val="55815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uiExpand="1" build="p"/>
      <p:bldP spid="48" grpId="0"/>
      <p:bldP spid="49" grpId="0"/>
      <p:bldP spid="50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3D93722B-6C3E-4951-A9B2-6AA3DADC59E0}"/>
              </a:ext>
            </a:extLst>
          </p:cNvPr>
          <p:cNvGrpSpPr/>
          <p:nvPr/>
        </p:nvGrpSpPr>
        <p:grpSpPr>
          <a:xfrm>
            <a:off x="1899366" y="920409"/>
            <a:ext cx="8757638" cy="5415652"/>
            <a:chOff x="728663" y="114300"/>
            <a:chExt cx="10720387" cy="66294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36C6787A-C6E5-4F4C-8B2E-E66090A52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4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50" y="114300"/>
              <a:ext cx="10706100" cy="6629400"/>
            </a:xfrm>
            <a:prstGeom prst="round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278BC514-B2C7-4794-A77A-DD94BE5A4305}"/>
                </a:ext>
              </a:extLst>
            </p:cNvPr>
            <p:cNvSpPr/>
            <p:nvPr/>
          </p:nvSpPr>
          <p:spPr>
            <a:xfrm>
              <a:off x="728663" y="114301"/>
              <a:ext cx="314325" cy="58578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028943E-E776-4832-9E44-97088CF295C8}"/>
              </a:ext>
            </a:extLst>
          </p:cNvPr>
          <p:cNvGrpSpPr/>
          <p:nvPr/>
        </p:nvGrpSpPr>
        <p:grpSpPr>
          <a:xfrm>
            <a:off x="5362480" y="1160655"/>
            <a:ext cx="861642" cy="543111"/>
            <a:chOff x="5362480" y="1160655"/>
            <a:chExt cx="861642" cy="54311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79310ADA-DE1E-48A6-A42B-87A636E1A265}"/>
                </a:ext>
              </a:extLst>
            </p:cNvPr>
            <p:cNvSpPr txBox="1"/>
            <p:nvPr/>
          </p:nvSpPr>
          <p:spPr>
            <a:xfrm rot="21282462">
              <a:off x="5362480" y="1160655"/>
              <a:ext cx="861642" cy="502525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x-none" sz="2800" dirty="0">
                <a:solidFill>
                  <a:srgbClr val="FF0000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524AD87A-1DB1-43F6-A73F-3EFE1A5E8F50}"/>
                </a:ext>
              </a:extLst>
            </p:cNvPr>
            <p:cNvSpPr/>
            <p:nvPr/>
          </p:nvSpPr>
          <p:spPr>
            <a:xfrm>
              <a:off x="5471977" y="118054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x-none" sz="2800" dirty="0">
                  <a:solidFill>
                    <a:srgbClr val="FF0000"/>
                  </a:solidFill>
                </a:rPr>
                <a:t>85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BA11D4F-1E88-4809-8D1B-4E43ACA1B77A}"/>
              </a:ext>
            </a:extLst>
          </p:cNvPr>
          <p:cNvGrpSpPr/>
          <p:nvPr/>
        </p:nvGrpSpPr>
        <p:grpSpPr>
          <a:xfrm>
            <a:off x="9016114" y="1145675"/>
            <a:ext cx="861642" cy="523220"/>
            <a:chOff x="5378956" y="1147594"/>
            <a:chExt cx="861642" cy="52322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EDC10335-9FD3-4961-AA09-DD0558F5629B}"/>
                </a:ext>
              </a:extLst>
            </p:cNvPr>
            <p:cNvSpPr txBox="1"/>
            <p:nvPr/>
          </p:nvSpPr>
          <p:spPr>
            <a:xfrm>
              <a:off x="5378956" y="1196024"/>
              <a:ext cx="861642" cy="415310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x-none" sz="2800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0A2C2E08-E349-4AB2-A31C-60AB0779D97A}"/>
                </a:ext>
              </a:extLst>
            </p:cNvPr>
            <p:cNvSpPr/>
            <p:nvPr/>
          </p:nvSpPr>
          <p:spPr>
            <a:xfrm>
              <a:off x="5529643" y="1147594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x-none" sz="2800" dirty="0">
                  <a:solidFill>
                    <a:srgbClr val="FF0000"/>
                  </a:solidFill>
                </a:rPr>
                <a:t>41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0BAA4EE-D5E8-404C-B1FB-29D36E634C64}"/>
              </a:ext>
            </a:extLst>
          </p:cNvPr>
          <p:cNvGrpSpPr/>
          <p:nvPr/>
        </p:nvGrpSpPr>
        <p:grpSpPr>
          <a:xfrm>
            <a:off x="3583210" y="4064716"/>
            <a:ext cx="861642" cy="523220"/>
            <a:chOff x="5362480" y="1180546"/>
            <a:chExt cx="861642" cy="52322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493514A6-5851-4618-89BD-10F371DA85CE}"/>
                </a:ext>
              </a:extLst>
            </p:cNvPr>
            <p:cNvSpPr txBox="1"/>
            <p:nvPr/>
          </p:nvSpPr>
          <p:spPr>
            <a:xfrm rot="21282462">
              <a:off x="5362480" y="1183497"/>
              <a:ext cx="861642" cy="456841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x-none" sz="2800" dirty="0">
                <a:solidFill>
                  <a:srgbClr val="FF0000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CC547DC8-AA3A-4D41-93DA-1F7BA1A1EFDF}"/>
                </a:ext>
              </a:extLst>
            </p:cNvPr>
            <p:cNvSpPr/>
            <p:nvPr/>
          </p:nvSpPr>
          <p:spPr>
            <a:xfrm>
              <a:off x="5471977" y="118054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x-none" sz="2800" dirty="0">
                  <a:solidFill>
                    <a:srgbClr val="FF0000"/>
                  </a:solidFill>
                </a:rPr>
                <a:t>60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C977BCE9-2A8B-4A60-8FAA-7EA55FF17D7E}"/>
              </a:ext>
            </a:extLst>
          </p:cNvPr>
          <p:cNvGrpSpPr/>
          <p:nvPr/>
        </p:nvGrpSpPr>
        <p:grpSpPr>
          <a:xfrm>
            <a:off x="5023893" y="3945665"/>
            <a:ext cx="994549" cy="559553"/>
            <a:chOff x="5319944" y="1126538"/>
            <a:chExt cx="994549" cy="55955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135A2AA6-3464-432F-BB65-90A58356932E}"/>
                </a:ext>
              </a:extLst>
            </p:cNvPr>
            <p:cNvSpPr txBox="1"/>
            <p:nvPr/>
          </p:nvSpPr>
          <p:spPr>
            <a:xfrm rot="21282462">
              <a:off x="5319944" y="1133313"/>
              <a:ext cx="994549" cy="552778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x-none" sz="2800" dirty="0">
                <a:solidFill>
                  <a:srgbClr val="FF0000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F73F37BC-D314-4982-8ED9-FD3213821DF0}"/>
                </a:ext>
              </a:extLst>
            </p:cNvPr>
            <p:cNvSpPr/>
            <p:nvPr/>
          </p:nvSpPr>
          <p:spPr>
            <a:xfrm>
              <a:off x="5424321" y="1126538"/>
              <a:ext cx="7857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x-none" sz="2800" dirty="0">
                  <a:solidFill>
                    <a:srgbClr val="FF0000"/>
                  </a:solidFill>
                </a:rPr>
                <a:t>100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1E9B2A1C-E773-435E-B1A8-7720762B2399}"/>
              </a:ext>
            </a:extLst>
          </p:cNvPr>
          <p:cNvGrpSpPr/>
          <p:nvPr/>
        </p:nvGrpSpPr>
        <p:grpSpPr>
          <a:xfrm>
            <a:off x="8056150" y="3911375"/>
            <a:ext cx="861642" cy="523220"/>
            <a:chOff x="5362480" y="1146256"/>
            <a:chExt cx="861642" cy="52322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7E6F85BC-C07C-4EE7-9298-D6194657FA89}"/>
                </a:ext>
              </a:extLst>
            </p:cNvPr>
            <p:cNvSpPr txBox="1"/>
            <p:nvPr/>
          </p:nvSpPr>
          <p:spPr>
            <a:xfrm rot="21282462">
              <a:off x="5362480" y="1183497"/>
              <a:ext cx="861642" cy="456841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x-none" sz="2800" dirty="0">
                <a:solidFill>
                  <a:srgbClr val="FF0000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586420A0-1711-4EAF-962B-A7E2E0B1C8C5}"/>
                </a:ext>
              </a:extLst>
            </p:cNvPr>
            <p:cNvSpPr/>
            <p:nvPr/>
          </p:nvSpPr>
          <p:spPr>
            <a:xfrm>
              <a:off x="5506267" y="114625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x-none" sz="2800" dirty="0" smtClean="0">
                  <a:solidFill>
                    <a:srgbClr val="FF0000"/>
                  </a:solidFill>
                </a:rPr>
                <a:t>9</a:t>
              </a:r>
              <a:r>
                <a:rPr lang="en-US" sz="2800" dirty="0" smtClean="0">
                  <a:solidFill>
                    <a:srgbClr val="FF0000"/>
                  </a:solidFill>
                </a:rPr>
                <a:t>9</a:t>
              </a:r>
              <a:endParaRPr lang="x-none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Rounded Rectangle 17">
            <a:extLst>
              <a:ext uri="{FF2B5EF4-FFF2-40B4-BE49-F238E27FC236}">
                <a16:creationId xmlns:a16="http://schemas.microsoft.com/office/drawing/2014/main" xmlns="" id="{73752C4A-2811-440E-B68E-F2E185EDD1E1}"/>
              </a:ext>
            </a:extLst>
          </p:cNvPr>
          <p:cNvSpPr/>
          <p:nvPr/>
        </p:nvSpPr>
        <p:spPr>
          <a:xfrm>
            <a:off x="1300400" y="678690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B449800A-AB9A-40F1-BC63-FD56D1F16204}"/>
              </a:ext>
            </a:extLst>
          </p:cNvPr>
          <p:cNvSpPr/>
          <p:nvPr/>
        </p:nvSpPr>
        <p:spPr>
          <a:xfrm>
            <a:off x="689198" y="623517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7034E14-3A5E-4EAD-93FA-1413C1071C79}"/>
              </a:ext>
            </a:extLst>
          </p:cNvPr>
          <p:cNvSpPr txBox="1"/>
          <p:nvPr/>
        </p:nvSpPr>
        <p:spPr>
          <a:xfrm>
            <a:off x="1240600" y="518135"/>
            <a:ext cx="1199182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</p:spTree>
    <p:extLst>
      <p:ext uri="{BB962C8B-B14F-4D97-AF65-F5344CB8AC3E}">
        <p14:creationId xmlns:p14="http://schemas.microsoft.com/office/powerpoint/2010/main" val="403107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ED8DD8D6-6A52-4BFB-930A-589EFBB4258F}"/>
              </a:ext>
            </a:extLst>
          </p:cNvPr>
          <p:cNvSpPr/>
          <p:nvPr/>
        </p:nvSpPr>
        <p:spPr>
          <a:xfrm>
            <a:off x="1937328" y="45524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CBD555B9-2E32-48B5-87D7-705E5293462A}"/>
              </a:ext>
            </a:extLst>
          </p:cNvPr>
          <p:cNvSpPr/>
          <p:nvPr/>
        </p:nvSpPr>
        <p:spPr>
          <a:xfrm>
            <a:off x="1326126" y="40007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6B45E3B-1D32-4951-A08A-CE06ABA4101C}"/>
              </a:ext>
            </a:extLst>
          </p:cNvPr>
          <p:cNvSpPr txBox="1"/>
          <p:nvPr/>
        </p:nvSpPr>
        <p:spPr>
          <a:xfrm>
            <a:off x="1877528" y="294689"/>
            <a:ext cx="1199182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6842625-709A-4C6F-A445-C67256D9A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948" y="1385332"/>
            <a:ext cx="5226244" cy="4644472"/>
          </a:xfrm>
          <a:prstGeom prst="roundRect">
            <a:avLst>
              <a:gd name="adj" fmla="val 24258"/>
            </a:avLst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79B9A7D-A297-4F70-B8CC-3F325D04D5A7}"/>
              </a:ext>
            </a:extLst>
          </p:cNvPr>
          <p:cNvSpPr txBox="1"/>
          <p:nvPr/>
        </p:nvSpPr>
        <p:spPr>
          <a:xfrm>
            <a:off x="1326126" y="1057980"/>
            <a:ext cx="5080237" cy="16858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400" dirty="0"/>
              <a:t>Biết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400" dirty="0"/>
              <a:t>Một hộp nhỏ đựng 10 chiếc bánh.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400" dirty="0"/>
              <a:t>Một hộp to đựng 100 chiếc bánh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417B49C-9672-40A0-B537-FBE5F05F754F}"/>
              </a:ext>
            </a:extLst>
          </p:cNvPr>
          <p:cNvGrpSpPr/>
          <p:nvPr/>
        </p:nvGrpSpPr>
        <p:grpSpPr>
          <a:xfrm>
            <a:off x="1326126" y="2817963"/>
            <a:ext cx="4769874" cy="1685846"/>
            <a:chOff x="935467" y="2784913"/>
            <a:chExt cx="4769874" cy="168584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4E10EA37-07DE-4E31-B591-B16847959392}"/>
                </a:ext>
              </a:extLst>
            </p:cNvPr>
            <p:cNvSpPr txBox="1"/>
            <p:nvPr/>
          </p:nvSpPr>
          <p:spPr>
            <a:xfrm>
              <a:off x="935467" y="2784913"/>
              <a:ext cx="4769874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x-none" sz="2400" dirty="0"/>
                <a:t>a) Hôm qua, Rô-bốt bán được 4 hộp to, tức là bán được         chiếc bánh.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xmlns="" id="{62C0FFA8-4CAD-4DB2-A4F1-4F6E1754BA2F}"/>
                </a:ext>
              </a:extLst>
            </p:cNvPr>
            <p:cNvSpPr/>
            <p:nvPr/>
          </p:nvSpPr>
          <p:spPr>
            <a:xfrm>
              <a:off x="4326029" y="3336932"/>
              <a:ext cx="988518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C96194C-78E2-4AA5-9238-7E6E861BD290}"/>
              </a:ext>
            </a:extLst>
          </p:cNvPr>
          <p:cNvGrpSpPr/>
          <p:nvPr/>
        </p:nvGrpSpPr>
        <p:grpSpPr>
          <a:xfrm>
            <a:off x="1326126" y="4629142"/>
            <a:ext cx="4769874" cy="1685846"/>
            <a:chOff x="935467" y="2784913"/>
            <a:chExt cx="4769874" cy="168584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8C8EB665-E0EB-4807-911F-1B91AAAA25CD}"/>
                </a:ext>
              </a:extLst>
            </p:cNvPr>
            <p:cNvSpPr txBox="1"/>
            <p:nvPr/>
          </p:nvSpPr>
          <p:spPr>
            <a:xfrm>
              <a:off x="935467" y="2784913"/>
              <a:ext cx="4769874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x-none" sz="2400" dirty="0"/>
                <a:t>b) Hôm nay, Rô-bốt bán được 8 hộp nhỏ, tức là bán được         chiếc bánh.</a:t>
              </a:r>
            </a:p>
          </p:txBody>
        </p:sp>
        <p:sp>
          <p:nvSpPr>
            <p:cNvPr id="12" name="Rounded Rectangle 12">
              <a:extLst>
                <a:ext uri="{FF2B5EF4-FFF2-40B4-BE49-F238E27FC236}">
                  <a16:creationId xmlns:a16="http://schemas.microsoft.com/office/drawing/2014/main" xmlns="" id="{454D1E0D-8200-4718-9186-44977B158021}"/>
                </a:ext>
              </a:extLst>
            </p:cNvPr>
            <p:cNvSpPr/>
            <p:nvPr/>
          </p:nvSpPr>
          <p:spPr>
            <a:xfrm>
              <a:off x="4583609" y="3336932"/>
              <a:ext cx="988518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C1749BA-3227-4581-88C2-1E594F98FE7E}"/>
              </a:ext>
            </a:extLst>
          </p:cNvPr>
          <p:cNvSpPr/>
          <p:nvPr/>
        </p:nvSpPr>
        <p:spPr>
          <a:xfrm>
            <a:off x="4777174" y="3415179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3200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29C1F32-C188-458F-BA1C-FFA80CA8C8DB}"/>
              </a:ext>
            </a:extLst>
          </p:cNvPr>
          <p:cNvSpPr/>
          <p:nvPr/>
        </p:nvSpPr>
        <p:spPr>
          <a:xfrm>
            <a:off x="5148567" y="5226358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3200" dirty="0">
                <a:solidFill>
                  <a:srgbClr val="FF0000"/>
                </a:solidFill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377174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  <p:bldP spid="6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xmlns="" id="{0170D20E-AAE0-4C2C-A9BB-A5BD0CBC375E}"/>
              </a:ext>
            </a:extLst>
          </p:cNvPr>
          <p:cNvSpPr/>
          <p:nvPr/>
        </p:nvSpPr>
        <p:spPr>
          <a:xfrm rot="219724">
            <a:off x="2799145" y="47267"/>
            <a:ext cx="4170314" cy="2477296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050119024">
                  <a:custGeom>
                    <a:avLst/>
                    <a:gdLst>
                      <a:gd name="connsiteX0" fmla="*/ 376486 w 4170314"/>
                      <a:gd name="connsiteY0" fmla="*/ 824044 h 2477296"/>
                      <a:gd name="connsiteX1" fmla="*/ 542816 w 4170314"/>
                      <a:gd name="connsiteY1" fmla="*/ 396080 h 2477296"/>
                      <a:gd name="connsiteX2" fmla="*/ 1351973 w 4170314"/>
                      <a:gd name="connsiteY2" fmla="*/ 298307 h 2477296"/>
                      <a:gd name="connsiteX3" fmla="*/ 2167790 w 4170314"/>
                      <a:gd name="connsiteY3" fmla="*/ 196807 h 2477296"/>
                      <a:gd name="connsiteX4" fmla="*/ 2485680 w 4170314"/>
                      <a:gd name="connsiteY4" fmla="*/ 11468 h 2477296"/>
                      <a:gd name="connsiteX5" fmla="*/ 2879929 w 4170314"/>
                      <a:gd name="connsiteY5" fmla="*/ 142272 h 2477296"/>
                      <a:gd name="connsiteX6" fmla="*/ 3423421 w 4170314"/>
                      <a:gd name="connsiteY6" fmla="*/ 39567 h 2477296"/>
                      <a:gd name="connsiteX7" fmla="*/ 3699029 w 4170314"/>
                      <a:gd name="connsiteY7" fmla="*/ 319754 h 2477296"/>
                      <a:gd name="connsiteX8" fmla="*/ 4052733 w 4170314"/>
                      <a:gd name="connsiteY8" fmla="*/ 591683 h 2477296"/>
                      <a:gd name="connsiteX9" fmla="*/ 4036902 w 4170314"/>
                      <a:gd name="connsiteY9" fmla="*/ 886550 h 2477296"/>
                      <a:gd name="connsiteX10" fmla="*/ 4152551 w 4170314"/>
                      <a:gd name="connsiteY10" fmla="*/ 1337395 h 2477296"/>
                      <a:gd name="connsiteX11" fmla="*/ 3610796 w 4170314"/>
                      <a:gd name="connsiteY11" fmla="*/ 1732042 h 2477296"/>
                      <a:gd name="connsiteX12" fmla="*/ 3416857 w 4170314"/>
                      <a:gd name="connsiteY12" fmla="*/ 2070205 h 2477296"/>
                      <a:gd name="connsiteX13" fmla="*/ 2756557 w 4170314"/>
                      <a:gd name="connsiteY13" fmla="*/ 2111149 h 2477296"/>
                      <a:gd name="connsiteX14" fmla="*/ 2284694 w 4170314"/>
                      <a:gd name="connsiteY14" fmla="*/ 2471905 h 2477296"/>
                      <a:gd name="connsiteX15" fmla="*/ 1590897 w 4170314"/>
                      <a:gd name="connsiteY15" fmla="*/ 2251701 h 2477296"/>
                      <a:gd name="connsiteX16" fmla="*/ 560289 w 4170314"/>
                      <a:gd name="connsiteY16" fmla="*/ 2034134 h 2477296"/>
                      <a:gd name="connsiteX17" fmla="*/ 107153 w 4170314"/>
                      <a:gd name="connsiteY17" fmla="*/ 1792024 h 2477296"/>
                      <a:gd name="connsiteX18" fmla="*/ 203977 w 4170314"/>
                      <a:gd name="connsiteY18" fmla="*/ 1465217 h 2477296"/>
                      <a:gd name="connsiteX19" fmla="*/ -484 w 4170314"/>
                      <a:gd name="connsiteY19" fmla="*/ 1129921 h 2477296"/>
                      <a:gd name="connsiteX20" fmla="*/ 372914 w 4170314"/>
                      <a:gd name="connsiteY20" fmla="*/ 831900 h 2477296"/>
                      <a:gd name="connsiteX21" fmla="*/ 376486 w 4170314"/>
                      <a:gd name="connsiteY21" fmla="*/ 824044 h 2477296"/>
                      <a:gd name="connsiteX0" fmla="*/ 453038 w 4170314"/>
                      <a:gd name="connsiteY0" fmla="*/ 1501115 h 2477296"/>
                      <a:gd name="connsiteX1" fmla="*/ 208515 w 4170314"/>
                      <a:gd name="connsiteY1" fmla="*/ 1455411 h 2477296"/>
                      <a:gd name="connsiteX2" fmla="*/ 668794 w 4170314"/>
                      <a:gd name="connsiteY2" fmla="*/ 2001276 h 2477296"/>
                      <a:gd name="connsiteX3" fmla="*/ 561833 w 4170314"/>
                      <a:gd name="connsiteY3" fmla="*/ 2023124 h 2477296"/>
                      <a:gd name="connsiteX4" fmla="*/ 1590704 w 4170314"/>
                      <a:gd name="connsiteY4" fmla="*/ 2241608 h 2477296"/>
                      <a:gd name="connsiteX5" fmla="*/ 1526218 w 4170314"/>
                      <a:gd name="connsiteY5" fmla="*/ 2141828 h 2477296"/>
                      <a:gd name="connsiteX6" fmla="*/ 2782815 w 4170314"/>
                      <a:gd name="connsiteY6" fmla="*/ 1992789 h 2477296"/>
                      <a:gd name="connsiteX7" fmla="*/ 2757040 w 4170314"/>
                      <a:gd name="connsiteY7" fmla="*/ 2102260 h 2477296"/>
                      <a:gd name="connsiteX8" fmla="*/ 3294644 w 4170314"/>
                      <a:gd name="connsiteY8" fmla="*/ 1316292 h 2477296"/>
                      <a:gd name="connsiteX9" fmla="*/ 3608479 w 4170314"/>
                      <a:gd name="connsiteY9" fmla="*/ 1725504 h 2477296"/>
                      <a:gd name="connsiteX10" fmla="*/ 4034971 w 4170314"/>
                      <a:gd name="connsiteY10" fmla="*/ 880472 h 2477296"/>
                      <a:gd name="connsiteX11" fmla="*/ 3895188 w 4170314"/>
                      <a:gd name="connsiteY11" fmla="*/ 1033926 h 2477296"/>
                      <a:gd name="connsiteX12" fmla="*/ 3699608 w 4170314"/>
                      <a:gd name="connsiteY12" fmla="*/ 311152 h 2477296"/>
                      <a:gd name="connsiteX13" fmla="*/ 3706945 w 4170314"/>
                      <a:gd name="connsiteY13" fmla="*/ 383636 h 2477296"/>
                      <a:gd name="connsiteX14" fmla="*/ 2807045 w 4170314"/>
                      <a:gd name="connsiteY14" fmla="*/ 226626 h 2477296"/>
                      <a:gd name="connsiteX15" fmla="*/ 2878674 w 4170314"/>
                      <a:gd name="connsiteY15" fmla="*/ 134186 h 2477296"/>
                      <a:gd name="connsiteX16" fmla="*/ 2137382 w 4170314"/>
                      <a:gd name="connsiteY16" fmla="*/ 270667 h 2477296"/>
                      <a:gd name="connsiteX17" fmla="*/ 2172038 w 4170314"/>
                      <a:gd name="connsiteY17" fmla="*/ 190958 h 2477296"/>
                      <a:gd name="connsiteX18" fmla="*/ 1351490 w 4170314"/>
                      <a:gd name="connsiteY18" fmla="*/ 297734 h 2477296"/>
                      <a:gd name="connsiteX19" fmla="*/ 1476985 w 4170314"/>
                      <a:gd name="connsiteY19" fmla="*/ 375034 h 2477296"/>
                      <a:gd name="connsiteX20" fmla="*/ 398399 w 4170314"/>
                      <a:gd name="connsiteY20" fmla="*/ 905417 h 2477296"/>
                      <a:gd name="connsiteX21" fmla="*/ 376486 w 4170314"/>
                      <a:gd name="connsiteY21" fmla="*/ 824044 h 2477296"/>
                      <a:gd name="connsiteX0" fmla="*/ 376486 w 4170314"/>
                      <a:gd name="connsiteY0" fmla="*/ 824044 h 2477296"/>
                      <a:gd name="connsiteX1" fmla="*/ 542816 w 4170314"/>
                      <a:gd name="connsiteY1" fmla="*/ 396080 h 2477296"/>
                      <a:gd name="connsiteX2" fmla="*/ 1351973 w 4170314"/>
                      <a:gd name="connsiteY2" fmla="*/ 298307 h 2477296"/>
                      <a:gd name="connsiteX3" fmla="*/ 2167790 w 4170314"/>
                      <a:gd name="connsiteY3" fmla="*/ 196807 h 2477296"/>
                      <a:gd name="connsiteX4" fmla="*/ 2485680 w 4170314"/>
                      <a:gd name="connsiteY4" fmla="*/ 11468 h 2477296"/>
                      <a:gd name="connsiteX5" fmla="*/ 2879929 w 4170314"/>
                      <a:gd name="connsiteY5" fmla="*/ 142272 h 2477296"/>
                      <a:gd name="connsiteX6" fmla="*/ 3423421 w 4170314"/>
                      <a:gd name="connsiteY6" fmla="*/ 39567 h 2477296"/>
                      <a:gd name="connsiteX7" fmla="*/ 3699029 w 4170314"/>
                      <a:gd name="connsiteY7" fmla="*/ 319754 h 2477296"/>
                      <a:gd name="connsiteX8" fmla="*/ 4052733 w 4170314"/>
                      <a:gd name="connsiteY8" fmla="*/ 591683 h 2477296"/>
                      <a:gd name="connsiteX9" fmla="*/ 4036902 w 4170314"/>
                      <a:gd name="connsiteY9" fmla="*/ 886550 h 2477296"/>
                      <a:gd name="connsiteX10" fmla="*/ 4152551 w 4170314"/>
                      <a:gd name="connsiteY10" fmla="*/ 1337395 h 2477296"/>
                      <a:gd name="connsiteX11" fmla="*/ 3610796 w 4170314"/>
                      <a:gd name="connsiteY11" fmla="*/ 1732042 h 2477296"/>
                      <a:gd name="connsiteX12" fmla="*/ 3416857 w 4170314"/>
                      <a:gd name="connsiteY12" fmla="*/ 2070205 h 2477296"/>
                      <a:gd name="connsiteX13" fmla="*/ 2756557 w 4170314"/>
                      <a:gd name="connsiteY13" fmla="*/ 2111149 h 2477296"/>
                      <a:gd name="connsiteX14" fmla="*/ 2284694 w 4170314"/>
                      <a:gd name="connsiteY14" fmla="*/ 2471905 h 2477296"/>
                      <a:gd name="connsiteX15" fmla="*/ 1590897 w 4170314"/>
                      <a:gd name="connsiteY15" fmla="*/ 2251701 h 2477296"/>
                      <a:gd name="connsiteX16" fmla="*/ 560289 w 4170314"/>
                      <a:gd name="connsiteY16" fmla="*/ 2034134 h 2477296"/>
                      <a:gd name="connsiteX17" fmla="*/ 107153 w 4170314"/>
                      <a:gd name="connsiteY17" fmla="*/ 1792024 h 2477296"/>
                      <a:gd name="connsiteX18" fmla="*/ 203977 w 4170314"/>
                      <a:gd name="connsiteY18" fmla="*/ 1465217 h 2477296"/>
                      <a:gd name="connsiteX19" fmla="*/ -484 w 4170314"/>
                      <a:gd name="connsiteY19" fmla="*/ 1129921 h 2477296"/>
                      <a:gd name="connsiteX20" fmla="*/ 372914 w 4170314"/>
                      <a:gd name="connsiteY20" fmla="*/ 831900 h 2477296"/>
                      <a:gd name="connsiteX21" fmla="*/ 376486 w 4170314"/>
                      <a:gd name="connsiteY21" fmla="*/ 824044 h 2477296"/>
                      <a:gd name="connsiteX0" fmla="*/ 453038 w 4170314"/>
                      <a:gd name="connsiteY0" fmla="*/ 1501115 h 2477296"/>
                      <a:gd name="connsiteX1" fmla="*/ 208515 w 4170314"/>
                      <a:gd name="connsiteY1" fmla="*/ 1455411 h 2477296"/>
                      <a:gd name="connsiteX2" fmla="*/ 668794 w 4170314"/>
                      <a:gd name="connsiteY2" fmla="*/ 2001276 h 2477296"/>
                      <a:gd name="connsiteX3" fmla="*/ 561833 w 4170314"/>
                      <a:gd name="connsiteY3" fmla="*/ 2023124 h 2477296"/>
                      <a:gd name="connsiteX4" fmla="*/ 1590704 w 4170314"/>
                      <a:gd name="connsiteY4" fmla="*/ 2241608 h 2477296"/>
                      <a:gd name="connsiteX5" fmla="*/ 1526218 w 4170314"/>
                      <a:gd name="connsiteY5" fmla="*/ 2141828 h 2477296"/>
                      <a:gd name="connsiteX6" fmla="*/ 2782815 w 4170314"/>
                      <a:gd name="connsiteY6" fmla="*/ 1992789 h 2477296"/>
                      <a:gd name="connsiteX7" fmla="*/ 2757040 w 4170314"/>
                      <a:gd name="connsiteY7" fmla="*/ 2102260 h 2477296"/>
                      <a:gd name="connsiteX8" fmla="*/ 3294644 w 4170314"/>
                      <a:gd name="connsiteY8" fmla="*/ 1316292 h 2477296"/>
                      <a:gd name="connsiteX9" fmla="*/ 3608479 w 4170314"/>
                      <a:gd name="connsiteY9" fmla="*/ 1725504 h 2477296"/>
                      <a:gd name="connsiteX10" fmla="*/ 4034971 w 4170314"/>
                      <a:gd name="connsiteY10" fmla="*/ 880472 h 2477296"/>
                      <a:gd name="connsiteX11" fmla="*/ 3895188 w 4170314"/>
                      <a:gd name="connsiteY11" fmla="*/ 1033926 h 2477296"/>
                      <a:gd name="connsiteX12" fmla="*/ 3699608 w 4170314"/>
                      <a:gd name="connsiteY12" fmla="*/ 311152 h 2477296"/>
                      <a:gd name="connsiteX13" fmla="*/ 3706945 w 4170314"/>
                      <a:gd name="connsiteY13" fmla="*/ 383636 h 2477296"/>
                      <a:gd name="connsiteX14" fmla="*/ 2807045 w 4170314"/>
                      <a:gd name="connsiteY14" fmla="*/ 226626 h 2477296"/>
                      <a:gd name="connsiteX15" fmla="*/ 2878674 w 4170314"/>
                      <a:gd name="connsiteY15" fmla="*/ 134186 h 2477296"/>
                      <a:gd name="connsiteX16" fmla="*/ 2137382 w 4170314"/>
                      <a:gd name="connsiteY16" fmla="*/ 270667 h 2477296"/>
                      <a:gd name="connsiteX17" fmla="*/ 2172038 w 4170314"/>
                      <a:gd name="connsiteY17" fmla="*/ 190958 h 2477296"/>
                      <a:gd name="connsiteX18" fmla="*/ 1351490 w 4170314"/>
                      <a:gd name="connsiteY18" fmla="*/ 297734 h 2477296"/>
                      <a:gd name="connsiteX19" fmla="*/ 1476985 w 4170314"/>
                      <a:gd name="connsiteY19" fmla="*/ 375034 h 2477296"/>
                      <a:gd name="connsiteX20" fmla="*/ 398399 w 4170314"/>
                      <a:gd name="connsiteY20" fmla="*/ 905417 h 2477296"/>
                      <a:gd name="connsiteX21" fmla="*/ 376486 w 4170314"/>
                      <a:gd name="connsiteY21" fmla="*/ 824044 h 247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170314" h="2477296" fill="none" extrusionOk="0">
                        <a:moveTo>
                          <a:pt x="376486" y="824044"/>
                        </a:moveTo>
                        <a:cubicBezTo>
                          <a:pt x="323429" y="701565"/>
                          <a:pt x="441148" y="542553"/>
                          <a:pt x="542816" y="396080"/>
                        </a:cubicBezTo>
                        <a:cubicBezTo>
                          <a:pt x="659821" y="148269"/>
                          <a:pt x="1087859" y="268674"/>
                          <a:pt x="1351973" y="298307"/>
                        </a:cubicBezTo>
                        <a:cubicBezTo>
                          <a:pt x="1483172" y="144843"/>
                          <a:pt x="1875931" y="133994"/>
                          <a:pt x="2167790" y="196807"/>
                        </a:cubicBezTo>
                        <a:cubicBezTo>
                          <a:pt x="2229039" y="140488"/>
                          <a:pt x="2383653" y="1073"/>
                          <a:pt x="2485680" y="11468"/>
                        </a:cubicBezTo>
                        <a:cubicBezTo>
                          <a:pt x="2671785" y="-26296"/>
                          <a:pt x="2748864" y="62808"/>
                          <a:pt x="2879929" y="142272"/>
                        </a:cubicBezTo>
                        <a:cubicBezTo>
                          <a:pt x="2987598" y="42698"/>
                          <a:pt x="3257087" y="-19145"/>
                          <a:pt x="3423421" y="39567"/>
                        </a:cubicBezTo>
                        <a:cubicBezTo>
                          <a:pt x="3562944" y="117127"/>
                          <a:pt x="3630700" y="188798"/>
                          <a:pt x="3699029" y="319754"/>
                        </a:cubicBezTo>
                        <a:cubicBezTo>
                          <a:pt x="3914965" y="358116"/>
                          <a:pt x="3992952" y="446258"/>
                          <a:pt x="4052733" y="591683"/>
                        </a:cubicBezTo>
                        <a:cubicBezTo>
                          <a:pt x="4083327" y="672696"/>
                          <a:pt x="4117510" y="776084"/>
                          <a:pt x="4036902" y="886550"/>
                        </a:cubicBezTo>
                        <a:cubicBezTo>
                          <a:pt x="4123027" y="1008483"/>
                          <a:pt x="4161883" y="1144807"/>
                          <a:pt x="4152551" y="1337395"/>
                        </a:cubicBezTo>
                        <a:cubicBezTo>
                          <a:pt x="4108401" y="1597213"/>
                          <a:pt x="3777981" y="1718112"/>
                          <a:pt x="3610796" y="1732042"/>
                        </a:cubicBezTo>
                        <a:cubicBezTo>
                          <a:pt x="3555641" y="1847310"/>
                          <a:pt x="3501389" y="1973101"/>
                          <a:pt x="3416857" y="2070205"/>
                        </a:cubicBezTo>
                        <a:cubicBezTo>
                          <a:pt x="3270834" y="2190125"/>
                          <a:pt x="2935764" y="2143612"/>
                          <a:pt x="2756557" y="2111149"/>
                        </a:cubicBezTo>
                        <a:cubicBezTo>
                          <a:pt x="2693774" y="2254049"/>
                          <a:pt x="2525161" y="2489413"/>
                          <a:pt x="2284694" y="2471905"/>
                        </a:cubicBezTo>
                        <a:cubicBezTo>
                          <a:pt x="2082791" y="2547793"/>
                          <a:pt x="1867482" y="2405008"/>
                          <a:pt x="1590897" y="2251701"/>
                        </a:cubicBezTo>
                        <a:cubicBezTo>
                          <a:pt x="1301807" y="2347525"/>
                          <a:pt x="860941" y="2214545"/>
                          <a:pt x="560289" y="2034134"/>
                        </a:cubicBezTo>
                        <a:cubicBezTo>
                          <a:pt x="354308" y="2021430"/>
                          <a:pt x="211338" y="1978315"/>
                          <a:pt x="107153" y="1792024"/>
                        </a:cubicBezTo>
                        <a:cubicBezTo>
                          <a:pt x="120497" y="1660655"/>
                          <a:pt x="141602" y="1531128"/>
                          <a:pt x="203977" y="1465217"/>
                        </a:cubicBezTo>
                        <a:cubicBezTo>
                          <a:pt x="85622" y="1450347"/>
                          <a:pt x="56548" y="1308167"/>
                          <a:pt x="-484" y="1129921"/>
                        </a:cubicBezTo>
                        <a:cubicBezTo>
                          <a:pt x="-38939" y="1034916"/>
                          <a:pt x="153403" y="797317"/>
                          <a:pt x="372914" y="831900"/>
                        </a:cubicBezTo>
                        <a:cubicBezTo>
                          <a:pt x="373236" y="829953"/>
                          <a:pt x="375492" y="827546"/>
                          <a:pt x="376486" y="824044"/>
                        </a:cubicBezTo>
                        <a:close/>
                      </a:path>
                      <a:path w="4170314" h="2477296" fill="none" extrusionOk="0">
                        <a:moveTo>
                          <a:pt x="453038" y="1501115"/>
                        </a:moveTo>
                        <a:cubicBezTo>
                          <a:pt x="367199" y="1511627"/>
                          <a:pt x="266144" y="1501147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24019" y="2016315"/>
                          <a:pt x="602359" y="2034234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63893" y="2203943"/>
                          <a:pt x="1553526" y="2169102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7772" y="2024200"/>
                          <a:pt x="2767420" y="2054044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87921" y="1379429"/>
                          <a:pt x="3619496" y="1598911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90135" y="915646"/>
                          <a:pt x="3953015" y="981550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701283" y="327368"/>
                          <a:pt x="3700443" y="352895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31689" y="186460"/>
                          <a:pt x="2840763" y="159561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53301" y="241894"/>
                          <a:pt x="2142823" y="219330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9568" y="305357"/>
                          <a:pt x="1443899" y="340883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161" y="882986"/>
                          <a:pt x="372653" y="859826"/>
                          <a:pt x="376486" y="824044"/>
                        </a:cubicBezTo>
                      </a:path>
                      <a:path w="4170314" h="2477296" stroke="0" extrusionOk="0">
                        <a:moveTo>
                          <a:pt x="376486" y="824044"/>
                        </a:moveTo>
                        <a:cubicBezTo>
                          <a:pt x="379385" y="668349"/>
                          <a:pt x="423155" y="500471"/>
                          <a:pt x="542816" y="396080"/>
                        </a:cubicBezTo>
                        <a:cubicBezTo>
                          <a:pt x="763358" y="215845"/>
                          <a:pt x="1112856" y="124404"/>
                          <a:pt x="1351973" y="298307"/>
                        </a:cubicBezTo>
                        <a:cubicBezTo>
                          <a:pt x="1471206" y="47826"/>
                          <a:pt x="1807855" y="17580"/>
                          <a:pt x="2167790" y="196807"/>
                        </a:cubicBezTo>
                        <a:cubicBezTo>
                          <a:pt x="2247428" y="97648"/>
                          <a:pt x="2335773" y="32011"/>
                          <a:pt x="2485680" y="11468"/>
                        </a:cubicBezTo>
                        <a:cubicBezTo>
                          <a:pt x="2634775" y="-33724"/>
                          <a:pt x="2790334" y="32942"/>
                          <a:pt x="2879929" y="142272"/>
                        </a:cubicBezTo>
                        <a:cubicBezTo>
                          <a:pt x="3007958" y="3343"/>
                          <a:pt x="3206668" y="7145"/>
                          <a:pt x="3423421" y="39567"/>
                        </a:cubicBezTo>
                        <a:cubicBezTo>
                          <a:pt x="3569987" y="93589"/>
                          <a:pt x="3653080" y="197957"/>
                          <a:pt x="3699029" y="319754"/>
                        </a:cubicBezTo>
                        <a:cubicBezTo>
                          <a:pt x="3880124" y="386960"/>
                          <a:pt x="3998395" y="458676"/>
                          <a:pt x="4052733" y="591683"/>
                        </a:cubicBezTo>
                        <a:cubicBezTo>
                          <a:pt x="4072812" y="679456"/>
                          <a:pt x="4086577" y="785988"/>
                          <a:pt x="4036902" y="886550"/>
                        </a:cubicBezTo>
                        <a:cubicBezTo>
                          <a:pt x="4138085" y="1001212"/>
                          <a:pt x="4173266" y="1146064"/>
                          <a:pt x="4152551" y="1337395"/>
                        </a:cubicBezTo>
                        <a:cubicBezTo>
                          <a:pt x="4086482" y="1616530"/>
                          <a:pt x="3884237" y="1605720"/>
                          <a:pt x="3610796" y="1732042"/>
                        </a:cubicBezTo>
                        <a:cubicBezTo>
                          <a:pt x="3593766" y="1876537"/>
                          <a:pt x="3570328" y="1995779"/>
                          <a:pt x="3416857" y="2070205"/>
                        </a:cubicBezTo>
                        <a:cubicBezTo>
                          <a:pt x="3177345" y="2226931"/>
                          <a:pt x="2893276" y="2182526"/>
                          <a:pt x="2756557" y="2111149"/>
                        </a:cubicBezTo>
                        <a:cubicBezTo>
                          <a:pt x="2678961" y="2269447"/>
                          <a:pt x="2555683" y="2432906"/>
                          <a:pt x="2284694" y="2471905"/>
                        </a:cubicBezTo>
                        <a:cubicBezTo>
                          <a:pt x="1988489" y="2501372"/>
                          <a:pt x="1707636" y="2371287"/>
                          <a:pt x="1590897" y="2251701"/>
                        </a:cubicBezTo>
                        <a:cubicBezTo>
                          <a:pt x="1355831" y="2316978"/>
                          <a:pt x="811916" y="2347518"/>
                          <a:pt x="560289" y="2034134"/>
                        </a:cubicBezTo>
                        <a:cubicBezTo>
                          <a:pt x="347490" y="2060157"/>
                          <a:pt x="173983" y="1899584"/>
                          <a:pt x="107153" y="1792024"/>
                        </a:cubicBezTo>
                        <a:cubicBezTo>
                          <a:pt x="71439" y="1711934"/>
                          <a:pt x="126617" y="1558429"/>
                          <a:pt x="203977" y="1465217"/>
                        </a:cubicBezTo>
                        <a:cubicBezTo>
                          <a:pt x="66715" y="1418458"/>
                          <a:pt x="-34024" y="1249398"/>
                          <a:pt x="-484" y="1129921"/>
                        </a:cubicBezTo>
                        <a:cubicBezTo>
                          <a:pt x="-37441" y="938937"/>
                          <a:pt x="129760" y="858192"/>
                          <a:pt x="372914" y="831900"/>
                        </a:cubicBezTo>
                        <a:cubicBezTo>
                          <a:pt x="374194" y="829190"/>
                          <a:pt x="375785" y="826922"/>
                          <a:pt x="376486" y="824044"/>
                        </a:cubicBezTo>
                        <a:close/>
                      </a:path>
                      <a:path w="4170314" h="2477296" fill="none" stroke="0" extrusionOk="0">
                        <a:moveTo>
                          <a:pt x="453038" y="1501115"/>
                        </a:moveTo>
                        <a:cubicBezTo>
                          <a:pt x="341625" y="1484165"/>
                          <a:pt x="298717" y="1489193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32086" y="2009071"/>
                          <a:pt x="606032" y="2011563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79046" y="2215473"/>
                          <a:pt x="1542217" y="2182306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8044" y="2038300"/>
                          <a:pt x="2766806" y="2075579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66267" y="1363749"/>
                          <a:pt x="3646514" y="1576905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90274" y="948744"/>
                          <a:pt x="3946278" y="1017375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693237" y="330422"/>
                          <a:pt x="3714301" y="366768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15273" y="201001"/>
                          <a:pt x="2845703" y="149269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41202" y="235847"/>
                          <a:pt x="2162558" y="223857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7759" y="320904"/>
                          <a:pt x="1451743" y="358789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737" y="871880"/>
                          <a:pt x="386354" y="851544"/>
                          <a:pt x="376486" y="824044"/>
                        </a:cubicBezTo>
                      </a:path>
                      <a:path w="4170314" h="2477296" fill="none" stroke="0" extrusionOk="0">
                        <a:moveTo>
                          <a:pt x="376486" y="824044"/>
                        </a:moveTo>
                        <a:cubicBezTo>
                          <a:pt x="335331" y="721290"/>
                          <a:pt x="437174" y="496206"/>
                          <a:pt x="542816" y="396080"/>
                        </a:cubicBezTo>
                        <a:cubicBezTo>
                          <a:pt x="757378" y="222633"/>
                          <a:pt x="1114004" y="219558"/>
                          <a:pt x="1351973" y="298307"/>
                        </a:cubicBezTo>
                        <a:cubicBezTo>
                          <a:pt x="1546705" y="179300"/>
                          <a:pt x="1856471" y="65246"/>
                          <a:pt x="2167790" y="196807"/>
                        </a:cubicBezTo>
                        <a:cubicBezTo>
                          <a:pt x="2236672" y="122412"/>
                          <a:pt x="2378035" y="-7460"/>
                          <a:pt x="2485680" y="11468"/>
                        </a:cubicBezTo>
                        <a:cubicBezTo>
                          <a:pt x="2655373" y="-21517"/>
                          <a:pt x="2764530" y="70882"/>
                          <a:pt x="2879929" y="142272"/>
                        </a:cubicBezTo>
                        <a:cubicBezTo>
                          <a:pt x="3013602" y="81635"/>
                          <a:pt x="3219680" y="-56432"/>
                          <a:pt x="3423421" y="39567"/>
                        </a:cubicBezTo>
                        <a:cubicBezTo>
                          <a:pt x="3562912" y="106760"/>
                          <a:pt x="3634091" y="192344"/>
                          <a:pt x="3699029" y="319754"/>
                        </a:cubicBezTo>
                        <a:cubicBezTo>
                          <a:pt x="3874385" y="381612"/>
                          <a:pt x="3998621" y="452248"/>
                          <a:pt x="4052733" y="591683"/>
                        </a:cubicBezTo>
                        <a:cubicBezTo>
                          <a:pt x="4082049" y="683204"/>
                          <a:pt x="4111222" y="800395"/>
                          <a:pt x="4036902" y="886550"/>
                        </a:cubicBezTo>
                        <a:cubicBezTo>
                          <a:pt x="4135853" y="987062"/>
                          <a:pt x="4162303" y="1138330"/>
                          <a:pt x="4152551" y="1337395"/>
                        </a:cubicBezTo>
                        <a:cubicBezTo>
                          <a:pt x="4154416" y="1600810"/>
                          <a:pt x="3833515" y="1670975"/>
                          <a:pt x="3610796" y="1732042"/>
                        </a:cubicBezTo>
                        <a:cubicBezTo>
                          <a:pt x="3554223" y="1873607"/>
                          <a:pt x="3543842" y="2005928"/>
                          <a:pt x="3416857" y="2070205"/>
                        </a:cubicBezTo>
                        <a:cubicBezTo>
                          <a:pt x="3227764" y="2219433"/>
                          <a:pt x="2905047" y="2176674"/>
                          <a:pt x="2756557" y="2111149"/>
                        </a:cubicBezTo>
                        <a:cubicBezTo>
                          <a:pt x="2684870" y="2256725"/>
                          <a:pt x="2513083" y="2483907"/>
                          <a:pt x="2284694" y="2471905"/>
                        </a:cubicBezTo>
                        <a:cubicBezTo>
                          <a:pt x="1975623" y="2545794"/>
                          <a:pt x="1813176" y="2343721"/>
                          <a:pt x="1590897" y="2251701"/>
                        </a:cubicBezTo>
                        <a:cubicBezTo>
                          <a:pt x="1353178" y="2366908"/>
                          <a:pt x="858790" y="2307881"/>
                          <a:pt x="560289" y="2034134"/>
                        </a:cubicBezTo>
                        <a:cubicBezTo>
                          <a:pt x="332456" y="2069607"/>
                          <a:pt x="179053" y="1927893"/>
                          <a:pt x="107153" y="1792024"/>
                        </a:cubicBezTo>
                        <a:cubicBezTo>
                          <a:pt x="104866" y="1676864"/>
                          <a:pt x="138035" y="1538166"/>
                          <a:pt x="203977" y="1465217"/>
                        </a:cubicBezTo>
                        <a:cubicBezTo>
                          <a:pt x="96034" y="1446227"/>
                          <a:pt x="39670" y="1258619"/>
                          <a:pt x="-484" y="1129921"/>
                        </a:cubicBezTo>
                        <a:cubicBezTo>
                          <a:pt x="-24935" y="980754"/>
                          <a:pt x="117512" y="812570"/>
                          <a:pt x="372914" y="831900"/>
                        </a:cubicBezTo>
                        <a:cubicBezTo>
                          <a:pt x="373763" y="829764"/>
                          <a:pt x="375614" y="826986"/>
                          <a:pt x="376486" y="824044"/>
                        </a:cubicBezTo>
                        <a:close/>
                      </a:path>
                      <a:path w="4170314" h="2477296" fill="none" stroke="0" extrusionOk="0">
                        <a:moveTo>
                          <a:pt x="453038" y="1501115"/>
                        </a:moveTo>
                        <a:cubicBezTo>
                          <a:pt x="358885" y="1503453"/>
                          <a:pt x="273988" y="1498956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23238" y="2009340"/>
                          <a:pt x="601298" y="2023174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70572" y="2206405"/>
                          <a:pt x="1547101" y="2178407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3047" y="2031857"/>
                          <a:pt x="2769454" y="2064391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97508" y="1339920"/>
                          <a:pt x="3627885" y="1599898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80031" y="935888"/>
                          <a:pt x="3949319" y="988392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701877" y="330832"/>
                          <a:pt x="3706273" y="357945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24199" y="193516"/>
                          <a:pt x="2844630" y="155407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47483" y="240980"/>
                          <a:pt x="2151931" y="218125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7719" y="311408"/>
                          <a:pt x="1449232" y="350639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012" y="878529"/>
                          <a:pt x="378006" y="853867"/>
                          <a:pt x="376486" y="824044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4F28DD7-2077-4CB0-8A48-7F1DF2792AEF}"/>
              </a:ext>
            </a:extLst>
          </p:cNvPr>
          <p:cNvSpPr txBox="1"/>
          <p:nvPr/>
        </p:nvSpPr>
        <p:spPr>
          <a:xfrm>
            <a:off x="1651365" y="428282"/>
            <a:ext cx="68753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Vận dụng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Trải nghiệm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A252728-ECB0-4011-A212-70C51A9C381C}"/>
              </a:ext>
            </a:extLst>
          </p:cNvPr>
          <p:cNvSpPr txBox="1"/>
          <p:nvPr/>
        </p:nvSpPr>
        <p:spPr>
          <a:xfrm>
            <a:off x="1393795" y="3721297"/>
            <a:ext cx="100051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Xem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49 – Tiết 1: Các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số tròn trăm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 trang 43, 44)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8C6BD0D-58E8-4791-A60D-0DE31B7E40DD}"/>
              </a:ext>
            </a:extLst>
          </p:cNvPr>
          <p:cNvSpPr txBox="1"/>
          <p:nvPr/>
        </p:nvSpPr>
        <p:spPr>
          <a:xfrm>
            <a:off x="1393795" y="2919910"/>
            <a:ext cx="10380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Hôm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nay con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7441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241</Words>
  <Application>Microsoft Office PowerPoint</Application>
  <PresentationFormat>Widescreen</PresentationFormat>
  <Paragraphs>62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微软雅黑</vt:lpstr>
      <vt:lpstr>宋体</vt:lpstr>
      <vt:lpstr>Arial</vt:lpstr>
      <vt:lpstr>Arial-Rounded</vt:lpstr>
      <vt:lpstr>Calibri</vt:lpstr>
      <vt:lpstr>Times New Roman</vt:lpstr>
      <vt:lpstr>Utm AVO</vt:lpstr>
      <vt:lpstr>等线</vt:lpstr>
      <vt:lpstr>Office Theme</vt:lpstr>
      <vt:lpstr>自定义设计方案</vt:lpstr>
      <vt:lpstr>4_Office 主题​​</vt:lpstr>
      <vt:lpstr>6_Office Theme</vt:lpstr>
      <vt:lpstr>5_Office Theme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ThaoPC</cp:lastModifiedBy>
  <cp:revision>32</cp:revision>
  <dcterms:created xsi:type="dcterms:W3CDTF">2021-07-24T01:07:49Z</dcterms:created>
  <dcterms:modified xsi:type="dcterms:W3CDTF">2022-02-23T14:38:32Z</dcterms:modified>
</cp:coreProperties>
</file>