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</p:sldMasterIdLst>
  <p:notesMasterIdLst>
    <p:notesMasterId r:id="rId24"/>
  </p:notesMasterIdLst>
  <p:sldIdLst>
    <p:sldId id="256" r:id="rId3"/>
    <p:sldId id="294" r:id="rId4"/>
    <p:sldId id="296" r:id="rId5"/>
    <p:sldId id="269" r:id="rId6"/>
    <p:sldId id="257" r:id="rId7"/>
    <p:sldId id="263" r:id="rId8"/>
    <p:sldId id="275" r:id="rId9"/>
    <p:sldId id="298" r:id="rId10"/>
    <p:sldId id="299" r:id="rId11"/>
    <p:sldId id="258" r:id="rId12"/>
    <p:sldId id="300" r:id="rId13"/>
    <p:sldId id="268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1" r:id="rId22"/>
    <p:sldId id="310" r:id="rId2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5"/>
    </p:embeddedFont>
    <p:embeddedFont>
      <p:font typeface="Candara" panose="020E0502030303020204" pitchFamily="34" charset="0"/>
      <p:regular r:id="rId26"/>
      <p:bold r:id="rId27"/>
      <p:italic r:id="rId28"/>
      <p:boldItalic r:id="rId29"/>
    </p:embeddedFont>
    <p:embeddedFont>
      <p:font typeface="Great Vibes" panose="020B0604020202020204" charset="0"/>
      <p:regular r:id="rId30"/>
    </p:embeddedFont>
    <p:embeddedFont>
      <p:font typeface="Gwendolyn" panose="020B0604020202020204" charset="0"/>
      <p:regular r:id="rId31"/>
      <p:bold r:id="rId32"/>
    </p:embeddedFont>
    <p:embeddedFont>
      <p:font typeface="Pattaya" panose="020B0604020202020204" charset="-34"/>
      <p:regular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Quicksand Medium" panose="020B0604020202020204" charset="0"/>
      <p:regular r:id="rId38"/>
      <p:bold r:id="rId39"/>
    </p:embeddedFont>
    <p:embeddedFont>
      <p:font typeface="Roboto Condensed Light" panose="02000000000000000000" pitchFamily="2" charset="0"/>
      <p:regular r:id="rId40"/>
      <p:italic r:id="rId41"/>
    </p:embeddedFont>
    <p:embeddedFont>
      <p:font typeface="SVN-Poky's" panose="020B0604020202020204" charset="0"/>
      <p:regular r:id="rId42"/>
    </p:embeddedFont>
    <p:embeddedFont>
      <p:font typeface="Yeseva On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37"/>
    <a:srgbClr val="F01C4E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7E360-C3B2-4B84-AF90-9C3E976D05AB}">
  <a:tblStyle styleId="{C367E360-C3B2-4B84-AF90-9C3E976D05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159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d09a5bf4f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d09a5bf4f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793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49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61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g1032b93a5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3" name="Google Shape;2763;g1032b93a5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88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g1032b93a5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3" name="Google Shape;2763;g1032b93a5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848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68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7e36bce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c7e36bce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c7e36bced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c7e36bced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82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0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d851afca0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d851afca0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7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8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685800">
              <a:buClrTx/>
              <a:defRPr/>
            </a:pPr>
            <a:fld id="{760FBDFE-C587-4B4C-A407-44438C67B59E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字魂130号-快乐俏黑体" panose="00000500000000000000" charset="-122"/>
                <a:cs typeface="+mn-cs"/>
              </a:rPr>
              <a:pPr defTabSz="685800">
                <a:buClrTx/>
                <a:defRPr/>
              </a:pPr>
              <a:t>2023/7/19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49AE70B2-8BF9-45C0-BB95-33D1B9D3A854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字魂130号-快乐俏黑体" panose="00000500000000000000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81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70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130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84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24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152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678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48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965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66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55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119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82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565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946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458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22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92988" flipH="1">
            <a:off x="55014" y="3156098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20000" y="1174275"/>
            <a:ext cx="3987000" cy="17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720000" y="2825925"/>
            <a:ext cx="3222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485198" flipH="1">
            <a:off x="3643507" y="988829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6224256" y="-334539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>
            <a:off x="6311126" y="684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5946572">
            <a:off x="6190362" y="4735722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8335649" y="13738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>
          <a:blip r:embed="rId7">
            <a:alphaModFix amt="92000"/>
          </a:blip>
          <a:stretch>
            <a:fillRect/>
          </a:stretch>
        </p:blipFill>
        <p:spPr>
          <a:xfrm rot="-888836">
            <a:off x="5828651" y="2096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896043">
            <a:off x="8011979" y="4286485"/>
            <a:ext cx="295880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>
          <a:blip r:embed="rId9">
            <a:alphaModFix amt="88000"/>
          </a:blip>
          <a:stretch>
            <a:fillRect/>
          </a:stretch>
        </p:blipFill>
        <p:spPr>
          <a:xfrm rot="6451906" flipH="1">
            <a:off x="8588375" y="1470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>
          <a:blip r:embed="rId10">
            <a:alphaModFix amt="96000"/>
          </a:blip>
          <a:stretch>
            <a:fillRect/>
          </a:stretch>
        </p:blipFill>
        <p:spPr>
          <a:xfrm rot="3646738">
            <a:off x="-1264423" y="4244082"/>
            <a:ext cx="2338400" cy="211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1962137" y="155875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1962137" y="208347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 idx="3"/>
          </p:nvPr>
        </p:nvSpPr>
        <p:spPr>
          <a:xfrm>
            <a:off x="5633013" y="155870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5633013" y="208342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 idx="6"/>
          </p:nvPr>
        </p:nvSpPr>
        <p:spPr>
          <a:xfrm>
            <a:off x="1962137" y="294722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8"/>
          </p:nvPr>
        </p:nvSpPr>
        <p:spPr>
          <a:xfrm>
            <a:off x="1962137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 idx="9"/>
          </p:nvPr>
        </p:nvSpPr>
        <p:spPr>
          <a:xfrm>
            <a:off x="5633013" y="294717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4"/>
          </p:nvPr>
        </p:nvSpPr>
        <p:spPr>
          <a:xfrm>
            <a:off x="5633013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>
          <a:blip r:embed="rId12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6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035941">
            <a:off x="7950877" y="-1437498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35">
            <a:off x="-449112" y="-1382706"/>
            <a:ext cx="1680309" cy="32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221600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1"/>
          </p:nvPr>
        </p:nvSpPr>
        <p:spPr>
          <a:xfrm>
            <a:off x="1221625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title" idx="3"/>
          </p:nvPr>
        </p:nvSpPr>
        <p:spPr>
          <a:xfrm>
            <a:off x="3616074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4"/>
          </p:nvPr>
        </p:nvSpPr>
        <p:spPr>
          <a:xfrm>
            <a:off x="3616074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title" idx="5"/>
          </p:nvPr>
        </p:nvSpPr>
        <p:spPr>
          <a:xfrm>
            <a:off x="1221600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6"/>
          </p:nvPr>
        </p:nvSpPr>
        <p:spPr>
          <a:xfrm>
            <a:off x="1221625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title" idx="7"/>
          </p:nvPr>
        </p:nvSpPr>
        <p:spPr>
          <a:xfrm>
            <a:off x="3616074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8"/>
          </p:nvPr>
        </p:nvSpPr>
        <p:spPr>
          <a:xfrm>
            <a:off x="3616074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title" idx="9"/>
          </p:nvPr>
        </p:nvSpPr>
        <p:spPr>
          <a:xfrm>
            <a:off x="6010549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subTitle" idx="13"/>
          </p:nvPr>
        </p:nvSpPr>
        <p:spPr>
          <a:xfrm>
            <a:off x="6010549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3"/>
          <p:cNvSpPr txBox="1">
            <a:spLocks noGrp="1"/>
          </p:cNvSpPr>
          <p:nvPr>
            <p:ph type="title" idx="14"/>
          </p:nvPr>
        </p:nvSpPr>
        <p:spPr>
          <a:xfrm>
            <a:off x="6010549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subTitle" idx="15"/>
          </p:nvPr>
        </p:nvSpPr>
        <p:spPr>
          <a:xfrm>
            <a:off x="6010549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764059" flipH="1">
            <a:off x="7950877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65" flipH="1">
            <a:off x="-449112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391190" flipH="1">
            <a:off x="151334" y="40941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468148">
            <a:off x="-1493258" y="-735273"/>
            <a:ext cx="3165531" cy="18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8733038" flipH="1">
            <a:off x="8390976" y="3984211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836" flipH="1">
            <a:off x="477104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8895" flipH="1">
            <a:off x="131293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89898" flipH="1">
            <a:off x="8299120" y="-878023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797" flipH="1">
            <a:off x="8685743" y="3749203"/>
            <a:ext cx="361045" cy="32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27"/>
          <p:cNvGrpSpPr/>
          <p:nvPr/>
        </p:nvGrpSpPr>
        <p:grpSpPr>
          <a:xfrm>
            <a:off x="-1851175" y="-1900040"/>
            <a:ext cx="4619062" cy="4327854"/>
            <a:chOff x="-1851175" y="-1900040"/>
            <a:chExt cx="4619062" cy="4327854"/>
          </a:xfrm>
        </p:grpSpPr>
        <p:pic>
          <p:nvPicPr>
            <p:cNvPr id="494" name="Google Shape;494;p27"/>
            <p:cNvPicPr preferRelativeResize="0"/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3055372" flipH="1">
              <a:off x="-632654" y="-1825289"/>
              <a:ext cx="2182018" cy="417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27"/>
            <p:cNvPicPr preferRelativeResize="0"/>
            <p:nvPr/>
          </p:nvPicPr>
          <p:blipFill>
            <a:blip r:embed="rId3">
              <a:alphaModFix amt="75000"/>
            </a:blip>
            <a:stretch>
              <a:fillRect/>
            </a:stretch>
          </p:blipFill>
          <p:spPr>
            <a:xfrm rot="-8430343" flipH="1">
              <a:off x="-245553" y="-382751"/>
              <a:ext cx="963766" cy="1845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074910" flipH="1">
              <a:off x="209430" y="191966"/>
              <a:ext cx="767413" cy="1515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7"/>
            <p:cNvPicPr preferRelativeResize="0"/>
            <p:nvPr/>
          </p:nvPicPr>
          <p:blipFill>
            <a:blip r:embed="rId5">
              <a:alphaModFix amt="92000"/>
            </a:blip>
            <a:stretch>
              <a:fillRect/>
            </a:stretch>
          </p:blipFill>
          <p:spPr>
            <a:xfrm rot="-8492839" flipH="1">
              <a:off x="42014" y="1530280"/>
              <a:ext cx="388634" cy="351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8" name="Google Shape;498;p27"/>
          <p:cNvSpPr txBox="1">
            <a:spLocks noGrp="1"/>
          </p:cNvSpPr>
          <p:nvPr>
            <p:ph type="title" idx="2" hasCustomPrompt="1"/>
          </p:nvPr>
        </p:nvSpPr>
        <p:spPr>
          <a:xfrm>
            <a:off x="11109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1"/>
          </p:nvPr>
        </p:nvSpPr>
        <p:spPr>
          <a:xfrm>
            <a:off x="11109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3"/>
          </p:nvPr>
        </p:nvSpPr>
        <p:spPr>
          <a:xfrm>
            <a:off x="11109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title" idx="4" hasCustomPrompt="1"/>
          </p:nvPr>
        </p:nvSpPr>
        <p:spPr>
          <a:xfrm>
            <a:off x="35661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5"/>
          </p:nvPr>
        </p:nvSpPr>
        <p:spPr>
          <a:xfrm>
            <a:off x="35661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6"/>
          </p:nvPr>
        </p:nvSpPr>
        <p:spPr>
          <a:xfrm>
            <a:off x="35661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7"/>
          <p:cNvSpPr txBox="1">
            <a:spLocks noGrp="1"/>
          </p:cNvSpPr>
          <p:nvPr>
            <p:ph type="title" idx="7" hasCustomPrompt="1"/>
          </p:nvPr>
        </p:nvSpPr>
        <p:spPr>
          <a:xfrm>
            <a:off x="60213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5" name="Google Shape;505;p27"/>
          <p:cNvSpPr txBox="1">
            <a:spLocks noGrp="1"/>
          </p:cNvSpPr>
          <p:nvPr>
            <p:ph type="subTitle" idx="8"/>
          </p:nvPr>
        </p:nvSpPr>
        <p:spPr>
          <a:xfrm>
            <a:off x="60213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7"/>
          <p:cNvSpPr txBox="1">
            <a:spLocks noGrp="1"/>
          </p:cNvSpPr>
          <p:nvPr>
            <p:ph type="subTitle" idx="9"/>
          </p:nvPr>
        </p:nvSpPr>
        <p:spPr>
          <a:xfrm>
            <a:off x="60213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27"/>
          <p:cNvGrpSpPr/>
          <p:nvPr/>
        </p:nvGrpSpPr>
        <p:grpSpPr>
          <a:xfrm>
            <a:off x="6621361" y="-1718344"/>
            <a:ext cx="4666363" cy="3907710"/>
            <a:chOff x="6621361" y="-1718344"/>
            <a:chExt cx="4666363" cy="3907710"/>
          </a:xfrm>
        </p:grpSpPr>
        <p:pic>
          <p:nvPicPr>
            <p:cNvPr id="508" name="Google Shape;508;p27"/>
            <p:cNvPicPr preferRelativeResize="0"/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6735630" flipH="1">
              <a:off x="7658033" y="-1754862"/>
              <a:ext cx="2593020" cy="3980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717672" flipH="1">
              <a:off x="8736481" y="1431018"/>
              <a:ext cx="176699" cy="168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27"/>
            <p:cNvPicPr preferRelativeResize="0"/>
            <p:nvPr/>
          </p:nvPicPr>
          <p:blipFill>
            <a:blip r:embed="rId7">
              <a:alphaModFix amt="96000"/>
            </a:blip>
            <a:stretch>
              <a:fillRect/>
            </a:stretch>
          </p:blipFill>
          <p:spPr>
            <a:xfrm rot="-5511">
              <a:off x="8068958" y="-216899"/>
              <a:ext cx="1127333" cy="1075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27"/>
            <p:cNvPicPr preferRelativeResize="0"/>
            <p:nvPr/>
          </p:nvPicPr>
          <p:blipFill>
            <a:blip r:embed="rId8">
              <a:alphaModFix amt="78000"/>
            </a:blip>
            <a:stretch>
              <a:fillRect/>
            </a:stretch>
          </p:blipFill>
          <p:spPr>
            <a:xfrm rot="4464929">
              <a:off x="7689276" y="187779"/>
              <a:ext cx="374545" cy="35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7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2711188">
              <a:off x="8778074" y="525678"/>
              <a:ext cx="224704" cy="203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7"/>
            <p:cNvPicPr preferRelativeResize="0"/>
            <p:nvPr/>
          </p:nvPicPr>
          <p:blipFill>
            <a:blip r:embed="rId10">
              <a:alphaModFix amt="72000"/>
            </a:blip>
            <a:stretch>
              <a:fillRect/>
            </a:stretch>
          </p:blipFill>
          <p:spPr>
            <a:xfrm rot="1645614">
              <a:off x="8271332" y="684336"/>
              <a:ext cx="537488" cy="10560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8" r:id="rId5"/>
    <p:sldLayoutId id="2147483662" r:id="rId6"/>
    <p:sldLayoutId id="2147483669" r:id="rId7"/>
    <p:sldLayoutId id="2147483673" r:id="rId8"/>
    <p:sldLayoutId id="2147483682" r:id="rId9"/>
    <p:sldLayoutId id="2147483683" r:id="rId10"/>
    <p:sldLayoutId id="2147483684" r:id="rId11"/>
    <p:sldLayoutId id="214748368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853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1"/>
          <p:cNvSpPr txBox="1">
            <a:spLocks noGrp="1"/>
          </p:cNvSpPr>
          <p:nvPr>
            <p:ph type="subTitle" idx="2"/>
          </p:nvPr>
        </p:nvSpPr>
        <p:spPr>
          <a:xfrm>
            <a:off x="3425100" y="995147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u="sng" dirty="0">
                <a:solidFill>
                  <a:schemeClr val="accent1">
                    <a:lumMod val="75000"/>
                  </a:schemeClr>
                </a:solidFill>
                <a:latin typeface="Gwendolyn" pitchFamily="2" charset="0"/>
                <a:cs typeface="Pattaya" panose="00000500000000000000" pitchFamily="2" charset="-34"/>
              </a:rPr>
              <a:t>Lịch sử</a:t>
            </a:r>
            <a:endParaRPr sz="4800" b="1" u="sng" dirty="0">
              <a:solidFill>
                <a:schemeClr val="accent1">
                  <a:lumMod val="75000"/>
                </a:schemeClr>
              </a:solidFill>
              <a:latin typeface="Gwendolyn" pitchFamily="2" charset="0"/>
              <a:cs typeface="Pattaya" panose="00000500000000000000" pitchFamily="2" charset="-34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ctrTitle"/>
          </p:nvPr>
        </p:nvSpPr>
        <p:spPr>
          <a:xfrm>
            <a:off x="1398182" y="1627706"/>
            <a:ext cx="6347637" cy="264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reat Vibes" pitchFamily="2" charset="0"/>
              </a:rPr>
              <a:t>Lễ kí Hiệp định Pa - ri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reat Vib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同侧圆角矩形 2"/>
          <p:cNvSpPr/>
          <p:nvPr/>
        </p:nvSpPr>
        <p:spPr>
          <a:xfrm rot="5400000">
            <a:off x="2587330" y="-1041547"/>
            <a:ext cx="3969342" cy="7632488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757" y="895912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Mĩ phải tôn trọng độc lập, chủ quyền, thống nhất và toàn vẹn lãnh thổ của Việt Nam. 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5757" y="2929544"/>
            <a:ext cx="763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Phải chấm dứt dính líu quân sự ở Việt Nam.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5757" y="1912728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Phải rút toàn bộ quân Mĩ và quân đồng minh ra khỏi Việt Nam.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5757" y="3515474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Phải có trách nhiệm hàn gắn vết thương chiến tranh ở Việt Nam.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7" name="Google Shape;719;p43"/>
          <p:cNvSpPr txBox="1">
            <a:spLocks/>
          </p:cNvSpPr>
          <p:nvPr/>
        </p:nvSpPr>
        <p:spPr>
          <a:xfrm>
            <a:off x="1834535" y="209383"/>
            <a:ext cx="5474931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 dung cơ bản  của Hiệp định Pa-ri:</a:t>
            </a:r>
            <a:endParaRPr lang="en-US" sz="2800" dirty="0">
              <a:solidFill>
                <a:srgbClr val="FC1037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15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2"/>
          <p:cNvSpPr/>
          <p:nvPr/>
        </p:nvSpPr>
        <p:spPr>
          <a:xfrm rot="5400000">
            <a:off x="3084931" y="-1294839"/>
            <a:ext cx="2974138" cy="7632488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5120" y="105430"/>
            <a:ext cx="7956594" cy="884352"/>
            <a:chOff x="213236" y="174181"/>
            <a:chExt cx="7956594" cy="884352"/>
          </a:xfrm>
        </p:grpSpPr>
        <p:sp>
          <p:nvSpPr>
            <p:cNvPr id="6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 lịch sử của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745512" y="1159280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Đánh dấu bước phát triển mới của Cách mạng Việt Nam.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6000" y="2956885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Tạo điều kiện thuận lợi để nhân dân ta tiến tới giành thắng lợi hoàn toàn.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5512" y="2220060"/>
            <a:ext cx="763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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Đế quốc Mĩ buộc phải rút quân khỏi nước ta.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5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01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1973, </a:t>
            </a:r>
            <a:r>
              <a:rPr lang="en-US" sz="2800" b="1" dirty="0" err="1">
                <a:solidFill>
                  <a:srgbClr val="002060"/>
                </a:solidFill>
              </a:rPr>
              <a:t>tại</a:t>
            </a:r>
            <a:r>
              <a:rPr lang="en-US" sz="2800" b="1" dirty="0">
                <a:solidFill>
                  <a:srgbClr val="002060"/>
                </a:solidFill>
              </a:rPr>
              <a:t> Pa-</a:t>
            </a:r>
            <a:r>
              <a:rPr lang="en-US" sz="2800" b="1" dirty="0" err="1">
                <a:solidFill>
                  <a:srgbClr val="002060"/>
                </a:solidFill>
              </a:rPr>
              <a:t>ri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định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chấm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dứt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tranh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 Nam. </a:t>
            </a:r>
            <a:r>
              <a:rPr lang="en-US" sz="2800" b="1" dirty="0" err="1">
                <a:solidFill>
                  <a:srgbClr val="002060"/>
                </a:solidFill>
              </a:rPr>
              <a:t>Đế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rút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 Nam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715;p36"/>
          <p:cNvSpPr txBox="1">
            <a:spLocks noGrp="1"/>
          </p:cNvSpPr>
          <p:nvPr>
            <p:ph type="title"/>
          </p:nvPr>
        </p:nvSpPr>
        <p:spPr>
          <a:xfrm>
            <a:off x="3645055" y="201994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3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sz="4000" dirty="0">
              <a:solidFill>
                <a:schemeClr val="accent3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409969" y="995461"/>
            <a:ext cx="680882" cy="2025800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7478263" y="4190125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8142626" y="15414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034" y="818849"/>
            <a:ext cx="849316" cy="567582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843668" y="861490"/>
            <a:ext cx="7500689" cy="51001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Hiệp định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Paris được kí vào thời gian nào?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1502893" y="1982781"/>
            <a:ext cx="5451243" cy="1408966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Hiệp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 định Paris được kí vào ngày 27/01/1973.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59575" y="3405658"/>
            <a:ext cx="1473885" cy="1662907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750714" y="1593395"/>
            <a:ext cx="680882" cy="2428805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1915414" y="3228614"/>
            <a:ext cx="5538974" cy="704483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Bộ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 trưởng Nguyễn Thị Bình.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8034042" y="4405376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8920" y="1348627"/>
            <a:ext cx="849316" cy="567582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238236" y="566804"/>
            <a:ext cx="6893331" cy="2131228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Ai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là trưởng đoàn ngoại giao của Chính phủ Cách mạng lâm thời cộng hòa miền Nam Việt Nam tham gia kí kết Hiệp định Pa-ri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681398" y="1328113"/>
            <a:ext cx="680882" cy="2025800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8063531" y="4344237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4209" y="1046069"/>
            <a:ext cx="849316" cy="567582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84673" y="833767"/>
            <a:ext cx="7082983" cy="1065159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Tên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của một con phố ở Pa-ri, nơi có tòa nhà Trung tâm các hội nghị Quốc tế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40" name="圆角矩形 7"/>
          <p:cNvSpPr/>
          <p:nvPr/>
        </p:nvSpPr>
        <p:spPr>
          <a:xfrm>
            <a:off x="1774322" y="2586763"/>
            <a:ext cx="2853148" cy="755080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Phố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lê-be.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347522" y="36086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7753044" y="4366473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471702" y="1496099"/>
            <a:ext cx="680882" cy="2203202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268769" y="1149581"/>
            <a:ext cx="849316" cy="567582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10667" y="692254"/>
            <a:ext cx="7012356" cy="161398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600" b="1" dirty="0">
                <a:solidFill>
                  <a:srgbClr val="002060"/>
                </a:solidFill>
                <a:cs typeface="Calibri" panose="020F0502020204030204" pitchFamily="34" charset="0"/>
              </a:rPr>
              <a:t>Điền vào chỗ trống trong câu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600" b="1" dirty="0">
                <a:solidFill>
                  <a:srgbClr val="002060"/>
                </a:solidFill>
                <a:cs typeface="Calibri" panose="020F0502020204030204" pitchFamily="34" charset="0"/>
              </a:rPr>
              <a:t>Mĩ phải có trách nhiệm trong việc .......... vết thương chiến tranh ở Việt Nam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vi-VN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1620940" y="2491652"/>
            <a:ext cx="6659348" cy="1694223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Mĩ phải</a:t>
            </a:r>
            <a:r>
              <a:rPr kumimoji="0" lang="vi-VN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có trách nhiệm trong việc </a:t>
            </a:r>
            <a:r>
              <a:rPr kumimoji="0" lang="vi-VN" sz="3000" b="1" i="0" u="none" strike="noStrike" kern="0" cap="none" spc="0" normalizeH="0" noProof="0" dirty="0">
                <a:ln>
                  <a:noFill/>
                </a:ln>
                <a:solidFill>
                  <a:srgbClr val="FC103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hàn gắn</a:t>
            </a:r>
            <a:r>
              <a:rPr kumimoji="0" lang="vi-VN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vế thương chiến tranh ở Việt Nam.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30225" y="115259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7478263" y="4190125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903;p50"/>
          <p:cNvSpPr/>
          <p:nvPr/>
        </p:nvSpPr>
        <p:spPr>
          <a:xfrm>
            <a:off x="430225" y="115259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 rot="20509557">
            <a:off x="729481" y="1246451"/>
            <a:ext cx="680882" cy="2025800"/>
            <a:chOff x="134279" y="1803002"/>
            <a:chExt cx="680882" cy="1811727"/>
          </a:xfrm>
        </p:grpSpPr>
        <p:sp>
          <p:nvSpPr>
            <p:cNvPr id="30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2292" y="964407"/>
            <a:ext cx="849316" cy="567582"/>
            <a:chOff x="339056" y="264274"/>
            <a:chExt cx="849316" cy="567582"/>
          </a:xfrm>
        </p:grpSpPr>
        <p:sp>
          <p:nvSpPr>
            <p:cNvPr id="38" name="Flowchart: Connector 37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05</a:t>
              </a:r>
            </a:p>
          </p:txBody>
        </p:sp>
      </p:grpSp>
      <p:sp>
        <p:nvSpPr>
          <p:cNvPr id="40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392822" y="706297"/>
            <a:ext cx="6825673" cy="1142248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Thời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gian đặt bút kí vào văn bản Hiệp định là mấy giờ (theo giờ pa-ri)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41" name="圆角矩形 7"/>
          <p:cNvSpPr/>
          <p:nvPr/>
        </p:nvSpPr>
        <p:spPr>
          <a:xfrm>
            <a:off x="1850984" y="2389247"/>
            <a:ext cx="6134007" cy="104387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Thời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gian đặt bút kí vào văn bản Hiệp định là 11 giờ (theo giờ Pa-ri).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8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 rot="20509557">
            <a:off x="619212" y="1544169"/>
            <a:ext cx="630768" cy="2056052"/>
            <a:chOff x="134279" y="1803002"/>
            <a:chExt cx="680882" cy="1811727"/>
          </a:xfrm>
        </p:grpSpPr>
        <p:sp>
          <p:nvSpPr>
            <p:cNvPr id="31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3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03" name="Google Shape;2903;p50"/>
          <p:cNvSpPr/>
          <p:nvPr/>
        </p:nvSpPr>
        <p:spPr>
          <a:xfrm>
            <a:off x="469691" y="1481453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 rot="20630408">
            <a:off x="7875210" y="4275699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903;p50"/>
          <p:cNvSpPr/>
          <p:nvPr/>
        </p:nvSpPr>
        <p:spPr>
          <a:xfrm>
            <a:off x="469691" y="1481453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03;p50"/>
          <p:cNvSpPr/>
          <p:nvPr/>
        </p:nvSpPr>
        <p:spPr>
          <a:xfrm>
            <a:off x="469691" y="1481453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81986" y="1271078"/>
            <a:ext cx="849316" cy="567582"/>
            <a:chOff x="339056" y="264274"/>
            <a:chExt cx="849316" cy="567582"/>
          </a:xfrm>
        </p:grpSpPr>
        <p:sp>
          <p:nvSpPr>
            <p:cNvPr id="39" name="Flowchart: Connector 3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06</a:t>
              </a:r>
            </a:p>
          </p:txBody>
        </p:sp>
      </p:grpSp>
      <p:sp>
        <p:nvSpPr>
          <p:cNvPr id="4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231302" y="677271"/>
            <a:ext cx="6825673" cy="1758501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Điền vào chỗ trống trong câu sau: </a:t>
            </a:r>
          </a:p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Mĩ phải tôn trọng......., chủ quyền, ........ và toàn vẹn lãnh thổ của Việt Nam.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1607695" y="2637249"/>
            <a:ext cx="6659348" cy="1694223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cs typeface="Calibri" panose="020F0502020204030204" pitchFamily="34" charset="0"/>
              </a:rPr>
              <a:t>Mĩ phải tôn trọng </a:t>
            </a:r>
            <a:r>
              <a:rPr lang="vi-VN" sz="3200" b="1" dirty="0">
                <a:solidFill>
                  <a:srgbClr val="FC1037"/>
                </a:solidFill>
                <a:cs typeface="Calibri" panose="020F0502020204030204" pitchFamily="34" charset="0"/>
              </a:rPr>
              <a:t>độc lập</a:t>
            </a:r>
            <a:r>
              <a:rPr lang="vi-VN" sz="3200" b="1" dirty="0">
                <a:solidFill>
                  <a:srgbClr val="002060"/>
                </a:solidFill>
                <a:cs typeface="Calibri" panose="020F0502020204030204" pitchFamily="34" charset="0"/>
              </a:rPr>
              <a:t>, chủ quyền, </a:t>
            </a:r>
            <a:r>
              <a:rPr lang="vi-VN" sz="3200" b="1" dirty="0">
                <a:solidFill>
                  <a:srgbClr val="FC1037"/>
                </a:solidFill>
                <a:cs typeface="Calibri" panose="020F0502020204030204" pitchFamily="34" charset="0"/>
              </a:rPr>
              <a:t>thống nhất </a:t>
            </a:r>
            <a:r>
              <a:rPr lang="vi-VN" sz="3200" b="1" dirty="0">
                <a:solidFill>
                  <a:srgbClr val="002060"/>
                </a:solidFill>
                <a:cs typeface="Calibri" panose="020F0502020204030204" pitchFamily="34" charset="0"/>
              </a:rPr>
              <a:t>và toàn vẹn lãnh thổ của Việt Nam.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29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729170" y="1492925"/>
            <a:ext cx="680882" cy="2025800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03" name="Google Shape;2903;p50"/>
          <p:cNvSpPr/>
          <p:nvPr/>
        </p:nvSpPr>
        <p:spPr>
          <a:xfrm>
            <a:off x="430225" y="115259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7478263" y="4190125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7984991" y="187482"/>
            <a:ext cx="1159009" cy="965117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8981" y="1228100"/>
            <a:ext cx="849316" cy="567582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2D"/>
                </a:buClr>
                <a:buSzPts val="5500"/>
                <a:buFont typeface="Sansita ExtraBold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7C84">
                      <a:lumMod val="75000"/>
                    </a:srgbClr>
                  </a:solidFill>
                  <a:effectLst/>
                  <a:uLnTx/>
                  <a:uFillTx/>
                  <a:latin typeface="Sansita"/>
                  <a:cs typeface="Sansita"/>
                  <a:sym typeface="Sansita"/>
                </a:rPr>
                <a:t>07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357677" y="601378"/>
            <a:ext cx="6825673" cy="177071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Điền vào chỗ trống: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Hiệp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định Pa-ri là thắng lợi của ta trên mặt trận .......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1890169" y="2642069"/>
            <a:ext cx="5928222" cy="1031176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Hiệp</a:t>
            </a:r>
            <a:r>
              <a:rPr kumimoji="0" lang="vi-VN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định Pa-ri là thắng lợi của ta trên mặt trận </a:t>
            </a:r>
            <a:r>
              <a:rPr kumimoji="0" lang="vi-VN" sz="2400" b="1" i="0" u="none" strike="noStrike" kern="0" cap="none" spc="0" normalizeH="0" noProof="0" dirty="0">
                <a:ln>
                  <a:noFill/>
                </a:ln>
                <a:solidFill>
                  <a:srgbClr val="FC103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ngoại giao</a:t>
            </a:r>
            <a:r>
              <a:rPr kumimoji="0" lang="vi-VN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0" y="3437278"/>
            <a:ext cx="1504469" cy="1675879"/>
            <a:chOff x="13780" y="3106446"/>
            <a:chExt cx="1801464" cy="2006712"/>
          </a:xfrm>
        </p:grpSpPr>
        <p:grpSp>
          <p:nvGrpSpPr>
            <p:cNvPr id="41" name="Google Shape;3941;p75"/>
            <p:cNvGrpSpPr/>
            <p:nvPr/>
          </p:nvGrpSpPr>
          <p:grpSpPr>
            <a:xfrm rot="-646062" flipH="1">
              <a:off x="13780" y="3277911"/>
              <a:ext cx="1581168" cy="1835247"/>
              <a:chOff x="7099225" y="3028450"/>
              <a:chExt cx="1340925" cy="1556400"/>
            </a:xfrm>
          </p:grpSpPr>
          <p:sp>
            <p:nvSpPr>
              <p:cNvPr id="42" name="Google Shape;3942;p75"/>
              <p:cNvSpPr/>
              <p:nvPr/>
            </p:nvSpPr>
            <p:spPr>
              <a:xfrm>
                <a:off x="7721725" y="4227600"/>
                <a:ext cx="408625" cy="341075"/>
              </a:xfrm>
              <a:custGeom>
                <a:avLst/>
                <a:gdLst/>
                <a:ahLst/>
                <a:cxnLst/>
                <a:rect l="l" t="t" r="r" b="b"/>
                <a:pathLst>
                  <a:path w="16345" h="13643" extrusionOk="0">
                    <a:moveTo>
                      <a:pt x="1667" y="0"/>
                    </a:moveTo>
                    <a:cubicBezTo>
                      <a:pt x="1667" y="0"/>
                      <a:pt x="0" y="6813"/>
                      <a:pt x="5717" y="9653"/>
                    </a:cubicBezTo>
                    <a:cubicBezTo>
                      <a:pt x="8301" y="10937"/>
                      <a:pt x="11130" y="11227"/>
                      <a:pt x="13162" y="11227"/>
                    </a:cubicBezTo>
                    <a:cubicBezTo>
                      <a:pt x="14842" y="11227"/>
                      <a:pt x="15977" y="11029"/>
                      <a:pt x="15977" y="11029"/>
                    </a:cubicBezTo>
                    <a:lnTo>
                      <a:pt x="15977" y="11029"/>
                    </a:lnTo>
                    <a:cubicBezTo>
                      <a:pt x="15977" y="11029"/>
                      <a:pt x="15805" y="13643"/>
                      <a:pt x="15980" y="13643"/>
                    </a:cubicBezTo>
                    <a:cubicBezTo>
                      <a:pt x="15999" y="13643"/>
                      <a:pt x="16024" y="13609"/>
                      <a:pt x="16053" y="13533"/>
                    </a:cubicBezTo>
                    <a:cubicBezTo>
                      <a:pt x="16344" y="12793"/>
                      <a:pt x="15851" y="8710"/>
                      <a:pt x="15851" y="8710"/>
                    </a:cubicBezTo>
                    <a:cubicBezTo>
                      <a:pt x="15851" y="8710"/>
                      <a:pt x="7159" y="7635"/>
                      <a:pt x="7756" y="762"/>
                    </a:cubicBez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943;p75"/>
              <p:cNvSpPr/>
              <p:nvPr/>
            </p:nvSpPr>
            <p:spPr>
              <a:xfrm>
                <a:off x="8078825" y="4439700"/>
                <a:ext cx="686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5806" extrusionOk="0">
                    <a:moveTo>
                      <a:pt x="416" y="1"/>
                    </a:moveTo>
                    <a:lnTo>
                      <a:pt x="0" y="3021"/>
                    </a:lnTo>
                    <a:lnTo>
                      <a:pt x="646" y="3104"/>
                    </a:lnTo>
                    <a:cubicBezTo>
                      <a:pt x="646" y="3104"/>
                      <a:pt x="827" y="5373"/>
                      <a:pt x="1852" y="5806"/>
                    </a:cubicBezTo>
                    <a:lnTo>
                      <a:pt x="2745" y="451"/>
                    </a:ln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944;p75"/>
              <p:cNvSpPr/>
              <p:nvPr/>
            </p:nvSpPr>
            <p:spPr>
              <a:xfrm>
                <a:off x="8082375" y="4495100"/>
                <a:ext cx="1880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008" extrusionOk="0">
                    <a:moveTo>
                      <a:pt x="629" y="1"/>
                    </a:moveTo>
                    <a:cubicBezTo>
                      <a:pt x="594" y="1"/>
                      <a:pt x="560" y="17"/>
                      <a:pt x="542" y="48"/>
                    </a:cubicBezTo>
                    <a:lnTo>
                      <a:pt x="33" y="843"/>
                    </a:lnTo>
                    <a:cubicBezTo>
                      <a:pt x="0" y="893"/>
                      <a:pt x="16" y="959"/>
                      <a:pt x="66" y="992"/>
                    </a:cubicBezTo>
                    <a:cubicBezTo>
                      <a:pt x="82" y="1002"/>
                      <a:pt x="99" y="1007"/>
                      <a:pt x="121" y="1007"/>
                    </a:cubicBezTo>
                    <a:cubicBezTo>
                      <a:pt x="154" y="1007"/>
                      <a:pt x="192" y="992"/>
                      <a:pt x="208" y="959"/>
                    </a:cubicBezTo>
                    <a:lnTo>
                      <a:pt x="718" y="164"/>
                    </a:lnTo>
                    <a:cubicBezTo>
                      <a:pt x="751" y="114"/>
                      <a:pt x="734" y="48"/>
                      <a:pt x="685" y="16"/>
                    </a:cubicBezTo>
                    <a:cubicBezTo>
                      <a:pt x="668" y="6"/>
                      <a:pt x="648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945;p75"/>
              <p:cNvSpPr/>
              <p:nvPr/>
            </p:nvSpPr>
            <p:spPr>
              <a:xfrm>
                <a:off x="8089625" y="4504075"/>
                <a:ext cx="245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17" extrusionOk="0">
                    <a:moveTo>
                      <a:pt x="866" y="1"/>
                    </a:moveTo>
                    <a:cubicBezTo>
                      <a:pt x="840" y="1"/>
                      <a:pt x="814" y="11"/>
                      <a:pt x="795" y="29"/>
                    </a:cubicBezTo>
                    <a:lnTo>
                      <a:pt x="44" y="737"/>
                    </a:lnTo>
                    <a:cubicBezTo>
                      <a:pt x="1" y="775"/>
                      <a:pt x="1" y="840"/>
                      <a:pt x="39" y="884"/>
                    </a:cubicBezTo>
                    <a:cubicBezTo>
                      <a:pt x="61" y="906"/>
                      <a:pt x="88" y="917"/>
                      <a:pt x="115" y="917"/>
                    </a:cubicBezTo>
                    <a:cubicBezTo>
                      <a:pt x="143" y="917"/>
                      <a:pt x="165" y="906"/>
                      <a:pt x="186" y="890"/>
                    </a:cubicBezTo>
                    <a:lnTo>
                      <a:pt x="937" y="183"/>
                    </a:lnTo>
                    <a:cubicBezTo>
                      <a:pt x="982" y="145"/>
                      <a:pt x="982" y="79"/>
                      <a:pt x="943" y="35"/>
                    </a:cubicBezTo>
                    <a:cubicBezTo>
                      <a:pt x="923" y="12"/>
                      <a:pt x="89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946;p75"/>
              <p:cNvSpPr/>
              <p:nvPr/>
            </p:nvSpPr>
            <p:spPr>
              <a:xfrm>
                <a:off x="8094825" y="4523950"/>
                <a:ext cx="244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89" extrusionOk="0">
                    <a:moveTo>
                      <a:pt x="856" y="1"/>
                    </a:moveTo>
                    <a:cubicBezTo>
                      <a:pt x="840" y="1"/>
                      <a:pt x="823" y="4"/>
                      <a:pt x="807" y="13"/>
                    </a:cubicBezTo>
                    <a:lnTo>
                      <a:pt x="72" y="385"/>
                    </a:lnTo>
                    <a:cubicBezTo>
                      <a:pt x="23" y="412"/>
                      <a:pt x="1" y="478"/>
                      <a:pt x="28" y="528"/>
                    </a:cubicBezTo>
                    <a:cubicBezTo>
                      <a:pt x="44" y="566"/>
                      <a:pt x="84" y="589"/>
                      <a:pt x="122" y="589"/>
                    </a:cubicBezTo>
                    <a:cubicBezTo>
                      <a:pt x="138" y="589"/>
                      <a:pt x="155" y="582"/>
                      <a:pt x="170" y="577"/>
                    </a:cubicBezTo>
                    <a:lnTo>
                      <a:pt x="906" y="199"/>
                    </a:lnTo>
                    <a:cubicBezTo>
                      <a:pt x="954" y="177"/>
                      <a:pt x="977" y="111"/>
                      <a:pt x="949" y="56"/>
                    </a:cubicBezTo>
                    <a:cubicBezTo>
                      <a:pt x="930" y="22"/>
                      <a:pt x="894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47;p75"/>
              <p:cNvSpPr/>
              <p:nvPr/>
            </p:nvSpPr>
            <p:spPr>
              <a:xfrm>
                <a:off x="7936425" y="4038925"/>
                <a:ext cx="499050" cy="283325"/>
              </a:xfrm>
              <a:custGeom>
                <a:avLst/>
                <a:gdLst/>
                <a:ahLst/>
                <a:cxnLst/>
                <a:rect l="l" t="t" r="r" b="b"/>
                <a:pathLst>
                  <a:path w="19962" h="11333" extrusionOk="0">
                    <a:moveTo>
                      <a:pt x="6210" y="1"/>
                    </a:moveTo>
                    <a:lnTo>
                      <a:pt x="0" y="2225"/>
                    </a:lnTo>
                    <a:cubicBezTo>
                      <a:pt x="0" y="2225"/>
                      <a:pt x="2494" y="5612"/>
                      <a:pt x="7367" y="7618"/>
                    </a:cubicBezTo>
                    <a:cubicBezTo>
                      <a:pt x="9930" y="8674"/>
                      <a:pt x="13015" y="8924"/>
                      <a:pt x="15364" y="8924"/>
                    </a:cubicBezTo>
                    <a:cubicBezTo>
                      <a:pt x="17479" y="8924"/>
                      <a:pt x="18997" y="8721"/>
                      <a:pt x="18998" y="8721"/>
                    </a:cubicBezTo>
                    <a:lnTo>
                      <a:pt x="18998" y="8721"/>
                    </a:lnTo>
                    <a:cubicBezTo>
                      <a:pt x="18997" y="8721"/>
                      <a:pt x="18701" y="11332"/>
                      <a:pt x="18880" y="11332"/>
                    </a:cubicBezTo>
                    <a:cubicBezTo>
                      <a:pt x="18900" y="11332"/>
                      <a:pt x="18926" y="11299"/>
                      <a:pt x="18959" y="11225"/>
                    </a:cubicBezTo>
                    <a:cubicBezTo>
                      <a:pt x="19283" y="10502"/>
                      <a:pt x="19962" y="7180"/>
                      <a:pt x="19962" y="7180"/>
                    </a:cubicBezTo>
                    <a:cubicBezTo>
                      <a:pt x="19962" y="7180"/>
                      <a:pt x="8507" y="3037"/>
                      <a:pt x="6210" y="1"/>
                    </a:cubicBez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48;p75"/>
              <p:cNvSpPr/>
              <p:nvPr/>
            </p:nvSpPr>
            <p:spPr>
              <a:xfrm>
                <a:off x="7707200" y="3977975"/>
                <a:ext cx="517425" cy="422150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16886" extrusionOk="0">
                    <a:moveTo>
                      <a:pt x="15139" y="0"/>
                    </a:moveTo>
                    <a:cubicBezTo>
                      <a:pt x="9965" y="3820"/>
                      <a:pt x="724" y="7458"/>
                      <a:pt x="724" y="7458"/>
                    </a:cubicBezTo>
                    <a:cubicBezTo>
                      <a:pt x="1" y="10018"/>
                      <a:pt x="2483" y="16886"/>
                      <a:pt x="2483" y="16886"/>
                    </a:cubicBezTo>
                    <a:cubicBezTo>
                      <a:pt x="5936" y="15884"/>
                      <a:pt x="11544" y="14754"/>
                      <a:pt x="11544" y="14754"/>
                    </a:cubicBezTo>
                    <a:cubicBezTo>
                      <a:pt x="10628" y="10873"/>
                      <a:pt x="9867" y="7635"/>
                      <a:pt x="9867" y="7635"/>
                    </a:cubicBezTo>
                    <a:lnTo>
                      <a:pt x="9867" y="7635"/>
                    </a:lnTo>
                    <a:cubicBezTo>
                      <a:pt x="12662" y="11257"/>
                      <a:pt x="16108" y="11351"/>
                      <a:pt x="16108" y="11351"/>
                    </a:cubicBezTo>
                    <a:cubicBezTo>
                      <a:pt x="17759" y="10287"/>
                      <a:pt x="20696" y="5497"/>
                      <a:pt x="20696" y="5497"/>
                    </a:cubicBezTo>
                    <a:cubicBezTo>
                      <a:pt x="19227" y="4860"/>
                      <a:pt x="15139" y="0"/>
                      <a:pt x="15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49;p75"/>
              <p:cNvSpPr/>
              <p:nvPr/>
            </p:nvSpPr>
            <p:spPr>
              <a:xfrm>
                <a:off x="7601425" y="3616350"/>
                <a:ext cx="553325" cy="640475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25619" extrusionOk="0">
                    <a:moveTo>
                      <a:pt x="11894" y="1"/>
                    </a:moveTo>
                    <a:cubicBezTo>
                      <a:pt x="11839" y="34"/>
                      <a:pt x="7969" y="1546"/>
                      <a:pt x="0" y="6106"/>
                    </a:cubicBezTo>
                    <a:cubicBezTo>
                      <a:pt x="0" y="6106"/>
                      <a:pt x="1781" y="19550"/>
                      <a:pt x="4336" y="25618"/>
                    </a:cubicBezTo>
                    <a:cubicBezTo>
                      <a:pt x="4336" y="25618"/>
                      <a:pt x="16175" y="25108"/>
                      <a:pt x="22132" y="16312"/>
                    </a:cubicBezTo>
                    <a:cubicBezTo>
                      <a:pt x="22132" y="16312"/>
                      <a:pt x="17523" y="10289"/>
                      <a:pt x="11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50;p75"/>
              <p:cNvSpPr/>
              <p:nvPr/>
            </p:nvSpPr>
            <p:spPr>
              <a:xfrm>
                <a:off x="7889175" y="3551675"/>
                <a:ext cx="490000" cy="202700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8108" extrusionOk="0">
                    <a:moveTo>
                      <a:pt x="8332" y="1"/>
                    </a:moveTo>
                    <a:cubicBezTo>
                      <a:pt x="6039" y="1"/>
                      <a:pt x="3250" y="720"/>
                      <a:pt x="0" y="2829"/>
                    </a:cubicBezTo>
                    <a:lnTo>
                      <a:pt x="2482" y="8107"/>
                    </a:lnTo>
                    <a:cubicBezTo>
                      <a:pt x="2482" y="8107"/>
                      <a:pt x="7684" y="4590"/>
                      <a:pt x="11783" y="4590"/>
                    </a:cubicBezTo>
                    <a:cubicBezTo>
                      <a:pt x="12839" y="4590"/>
                      <a:pt x="13822" y="4823"/>
                      <a:pt x="14624" y="5411"/>
                    </a:cubicBezTo>
                    <a:cubicBezTo>
                      <a:pt x="14624" y="5411"/>
                      <a:pt x="15338" y="7411"/>
                      <a:pt x="15623" y="7411"/>
                    </a:cubicBezTo>
                    <a:cubicBezTo>
                      <a:pt x="15626" y="7411"/>
                      <a:pt x="15628" y="7411"/>
                      <a:pt x="15631" y="7410"/>
                    </a:cubicBezTo>
                    <a:cubicBezTo>
                      <a:pt x="15911" y="7367"/>
                      <a:pt x="15571" y="5608"/>
                      <a:pt x="15571" y="5608"/>
                    </a:cubicBezTo>
                    <a:lnTo>
                      <a:pt x="15571" y="5608"/>
                    </a:lnTo>
                    <a:cubicBezTo>
                      <a:pt x="15571" y="5608"/>
                      <a:pt x="17168" y="7663"/>
                      <a:pt x="17623" y="7663"/>
                    </a:cubicBezTo>
                    <a:cubicBezTo>
                      <a:pt x="17653" y="7663"/>
                      <a:pt x="17678" y="7654"/>
                      <a:pt x="17698" y="7635"/>
                    </a:cubicBezTo>
                    <a:cubicBezTo>
                      <a:pt x="18011" y="7334"/>
                      <a:pt x="16827" y="5558"/>
                      <a:pt x="16827" y="5558"/>
                    </a:cubicBezTo>
                    <a:lnTo>
                      <a:pt x="16827" y="5558"/>
                    </a:lnTo>
                    <a:cubicBezTo>
                      <a:pt x="16827" y="5558"/>
                      <a:pt x="18661" y="6904"/>
                      <a:pt x="19070" y="6904"/>
                    </a:cubicBezTo>
                    <a:cubicBezTo>
                      <a:pt x="19121" y="6904"/>
                      <a:pt x="19150" y="6883"/>
                      <a:pt x="19150" y="6835"/>
                    </a:cubicBezTo>
                    <a:cubicBezTo>
                      <a:pt x="19150" y="6413"/>
                      <a:pt x="17424" y="4813"/>
                      <a:pt x="17424" y="4812"/>
                    </a:cubicBezTo>
                    <a:lnTo>
                      <a:pt x="17424" y="4812"/>
                    </a:lnTo>
                    <a:cubicBezTo>
                      <a:pt x="17424" y="4812"/>
                      <a:pt x="18541" y="5394"/>
                      <a:pt x="19131" y="5394"/>
                    </a:cubicBezTo>
                    <a:cubicBezTo>
                      <a:pt x="19316" y="5394"/>
                      <a:pt x="19449" y="5336"/>
                      <a:pt x="19479" y="5186"/>
                    </a:cubicBezTo>
                    <a:cubicBezTo>
                      <a:pt x="19600" y="4556"/>
                      <a:pt x="17040" y="4030"/>
                      <a:pt x="17040" y="4030"/>
                    </a:cubicBezTo>
                    <a:lnTo>
                      <a:pt x="17040" y="4030"/>
                    </a:lnTo>
                    <a:cubicBezTo>
                      <a:pt x="17040" y="4030"/>
                      <a:pt x="17207" y="4046"/>
                      <a:pt x="17425" y="4046"/>
                    </a:cubicBezTo>
                    <a:cubicBezTo>
                      <a:pt x="17843" y="4046"/>
                      <a:pt x="18450" y="3985"/>
                      <a:pt x="18443" y="3628"/>
                    </a:cubicBezTo>
                    <a:cubicBezTo>
                      <a:pt x="18441" y="3348"/>
                      <a:pt x="17762" y="3280"/>
                      <a:pt x="17109" y="3280"/>
                    </a:cubicBezTo>
                    <a:cubicBezTo>
                      <a:pt x="16499" y="3280"/>
                      <a:pt x="15911" y="3339"/>
                      <a:pt x="15911" y="3339"/>
                    </a:cubicBezTo>
                    <a:cubicBezTo>
                      <a:pt x="15911" y="3339"/>
                      <a:pt x="13271" y="1"/>
                      <a:pt x="8332" y="1"/>
                    </a:cubicBez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51;p75"/>
              <p:cNvSpPr/>
              <p:nvPr/>
            </p:nvSpPr>
            <p:spPr>
              <a:xfrm>
                <a:off x="8368475" y="4191975"/>
                <a:ext cx="71675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5865" extrusionOk="0">
                    <a:moveTo>
                      <a:pt x="554" y="1"/>
                    </a:moveTo>
                    <a:lnTo>
                      <a:pt x="0" y="2999"/>
                    </a:lnTo>
                    <a:lnTo>
                      <a:pt x="647" y="3108"/>
                    </a:lnTo>
                    <a:cubicBezTo>
                      <a:pt x="647" y="3108"/>
                      <a:pt x="718" y="5389"/>
                      <a:pt x="1721" y="5865"/>
                    </a:cubicBezTo>
                    <a:lnTo>
                      <a:pt x="2866" y="560"/>
                    </a:lnTo>
                    <a:lnTo>
                      <a:pt x="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52;p75"/>
              <p:cNvSpPr/>
              <p:nvPr/>
            </p:nvSpPr>
            <p:spPr>
              <a:xfrm>
                <a:off x="8371900" y="4247725"/>
                <a:ext cx="197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90" h="983" extrusionOk="0">
                    <a:moveTo>
                      <a:pt x="665" y="0"/>
                    </a:moveTo>
                    <a:cubicBezTo>
                      <a:pt x="632" y="0"/>
                      <a:pt x="601" y="16"/>
                      <a:pt x="581" y="45"/>
                    </a:cubicBezTo>
                    <a:lnTo>
                      <a:pt x="33" y="818"/>
                    </a:lnTo>
                    <a:cubicBezTo>
                      <a:pt x="0" y="867"/>
                      <a:pt x="11" y="933"/>
                      <a:pt x="61" y="966"/>
                    </a:cubicBezTo>
                    <a:cubicBezTo>
                      <a:pt x="76" y="976"/>
                      <a:pt x="99" y="983"/>
                      <a:pt x="121" y="983"/>
                    </a:cubicBezTo>
                    <a:cubicBezTo>
                      <a:pt x="154" y="983"/>
                      <a:pt x="187" y="966"/>
                      <a:pt x="208" y="938"/>
                    </a:cubicBezTo>
                    <a:lnTo>
                      <a:pt x="756" y="166"/>
                    </a:lnTo>
                    <a:cubicBezTo>
                      <a:pt x="789" y="121"/>
                      <a:pt x="779" y="56"/>
                      <a:pt x="729" y="23"/>
                    </a:cubicBezTo>
                    <a:cubicBezTo>
                      <a:pt x="709" y="7"/>
                      <a:pt x="687" y="0"/>
                      <a:pt x="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53;p75"/>
              <p:cNvSpPr/>
              <p:nvPr/>
            </p:nvSpPr>
            <p:spPr>
              <a:xfrm>
                <a:off x="8378725" y="4257375"/>
                <a:ext cx="255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876" extrusionOk="0">
                    <a:moveTo>
                      <a:pt x="902" y="1"/>
                    </a:moveTo>
                    <a:cubicBezTo>
                      <a:pt x="878" y="1"/>
                      <a:pt x="854" y="9"/>
                      <a:pt x="835" y="26"/>
                    </a:cubicBezTo>
                    <a:lnTo>
                      <a:pt x="51" y="689"/>
                    </a:lnTo>
                    <a:cubicBezTo>
                      <a:pt x="7" y="728"/>
                      <a:pt x="1" y="799"/>
                      <a:pt x="40" y="843"/>
                    </a:cubicBezTo>
                    <a:cubicBezTo>
                      <a:pt x="61" y="865"/>
                      <a:pt x="89" y="876"/>
                      <a:pt x="122" y="876"/>
                    </a:cubicBezTo>
                    <a:cubicBezTo>
                      <a:pt x="144" y="876"/>
                      <a:pt x="172" y="871"/>
                      <a:pt x="187" y="853"/>
                    </a:cubicBezTo>
                    <a:lnTo>
                      <a:pt x="971" y="185"/>
                    </a:lnTo>
                    <a:cubicBezTo>
                      <a:pt x="1015" y="147"/>
                      <a:pt x="1020" y="81"/>
                      <a:pt x="982" y="38"/>
                    </a:cubicBezTo>
                    <a:cubicBezTo>
                      <a:pt x="961" y="13"/>
                      <a:pt x="931" y="1"/>
                      <a:pt x="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54;p75"/>
              <p:cNvSpPr/>
              <p:nvPr/>
            </p:nvSpPr>
            <p:spPr>
              <a:xfrm>
                <a:off x="8383525" y="4277400"/>
                <a:ext cx="24825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53" extrusionOk="0">
                    <a:moveTo>
                      <a:pt x="869" y="0"/>
                    </a:moveTo>
                    <a:cubicBezTo>
                      <a:pt x="855" y="0"/>
                      <a:pt x="841" y="3"/>
                      <a:pt x="828" y="9"/>
                    </a:cubicBezTo>
                    <a:lnTo>
                      <a:pt x="78" y="348"/>
                    </a:lnTo>
                    <a:cubicBezTo>
                      <a:pt x="23" y="376"/>
                      <a:pt x="1" y="437"/>
                      <a:pt x="23" y="492"/>
                    </a:cubicBezTo>
                    <a:cubicBezTo>
                      <a:pt x="39" y="530"/>
                      <a:pt x="78" y="552"/>
                      <a:pt x="122" y="552"/>
                    </a:cubicBezTo>
                    <a:cubicBezTo>
                      <a:pt x="132" y="552"/>
                      <a:pt x="149" y="552"/>
                      <a:pt x="165" y="540"/>
                    </a:cubicBezTo>
                    <a:lnTo>
                      <a:pt x="916" y="201"/>
                    </a:lnTo>
                    <a:cubicBezTo>
                      <a:pt x="966" y="179"/>
                      <a:pt x="992" y="113"/>
                      <a:pt x="966" y="64"/>
                    </a:cubicBezTo>
                    <a:cubicBezTo>
                      <a:pt x="950" y="23"/>
                      <a:pt x="909" y="0"/>
                      <a:pt x="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55;p75"/>
              <p:cNvSpPr/>
              <p:nvPr/>
            </p:nvSpPr>
            <p:spPr>
              <a:xfrm>
                <a:off x="7099225" y="3719825"/>
                <a:ext cx="4733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8933" h="9489" extrusionOk="0">
                    <a:moveTo>
                      <a:pt x="2509" y="0"/>
                    </a:moveTo>
                    <a:cubicBezTo>
                      <a:pt x="2490" y="0"/>
                      <a:pt x="2472" y="5"/>
                      <a:pt x="2457" y="16"/>
                    </a:cubicBezTo>
                    <a:cubicBezTo>
                      <a:pt x="2090" y="257"/>
                      <a:pt x="2917" y="2224"/>
                      <a:pt x="2917" y="2224"/>
                    </a:cubicBezTo>
                    <a:cubicBezTo>
                      <a:pt x="2917" y="2224"/>
                      <a:pt x="1294" y="476"/>
                      <a:pt x="943" y="476"/>
                    </a:cubicBezTo>
                    <a:cubicBezTo>
                      <a:pt x="907" y="476"/>
                      <a:pt x="885" y="493"/>
                      <a:pt x="878" y="532"/>
                    </a:cubicBezTo>
                    <a:cubicBezTo>
                      <a:pt x="795" y="947"/>
                      <a:pt x="2194" y="2839"/>
                      <a:pt x="2194" y="2839"/>
                    </a:cubicBezTo>
                    <a:cubicBezTo>
                      <a:pt x="2194" y="2839"/>
                      <a:pt x="1049" y="1940"/>
                      <a:pt x="500" y="1940"/>
                    </a:cubicBezTo>
                    <a:cubicBezTo>
                      <a:pt x="378" y="1940"/>
                      <a:pt x="285" y="1984"/>
                      <a:pt x="241" y="2093"/>
                    </a:cubicBezTo>
                    <a:cubicBezTo>
                      <a:pt x="1" y="2685"/>
                      <a:pt x="2418" y="3683"/>
                      <a:pt x="2418" y="3683"/>
                    </a:cubicBezTo>
                    <a:cubicBezTo>
                      <a:pt x="2418" y="3683"/>
                      <a:pt x="1926" y="3536"/>
                      <a:pt x="1513" y="3536"/>
                    </a:cubicBezTo>
                    <a:cubicBezTo>
                      <a:pt x="1240" y="3536"/>
                      <a:pt x="1002" y="3601"/>
                      <a:pt x="965" y="3815"/>
                    </a:cubicBezTo>
                    <a:cubicBezTo>
                      <a:pt x="873" y="4351"/>
                      <a:pt x="3398" y="4576"/>
                      <a:pt x="3398" y="4576"/>
                    </a:cubicBezTo>
                    <a:cubicBezTo>
                      <a:pt x="3398" y="4576"/>
                      <a:pt x="5951" y="9488"/>
                      <a:pt x="12428" y="9488"/>
                    </a:cubicBezTo>
                    <a:cubicBezTo>
                      <a:pt x="14268" y="9488"/>
                      <a:pt x="16426" y="9092"/>
                      <a:pt x="18932" y="8073"/>
                    </a:cubicBezTo>
                    <a:lnTo>
                      <a:pt x="17485" y="2422"/>
                    </a:lnTo>
                    <a:cubicBezTo>
                      <a:pt x="17485" y="2422"/>
                      <a:pt x="13167" y="4273"/>
                      <a:pt x="9396" y="4273"/>
                    </a:cubicBezTo>
                    <a:cubicBezTo>
                      <a:pt x="7685" y="4273"/>
                      <a:pt x="6086" y="3892"/>
                      <a:pt x="5055" y="2784"/>
                    </a:cubicBezTo>
                    <a:cubicBezTo>
                      <a:pt x="5055" y="2784"/>
                      <a:pt x="4726" y="641"/>
                      <a:pt x="4440" y="630"/>
                    </a:cubicBezTo>
                    <a:cubicBezTo>
                      <a:pt x="4439" y="630"/>
                      <a:pt x="4438" y="630"/>
                      <a:pt x="4437" y="630"/>
                    </a:cubicBezTo>
                    <a:cubicBezTo>
                      <a:pt x="4155" y="630"/>
                      <a:pt x="4155" y="2411"/>
                      <a:pt x="4155" y="2411"/>
                    </a:cubicBezTo>
                    <a:cubicBezTo>
                      <a:pt x="4155" y="2411"/>
                      <a:pt x="2932" y="0"/>
                      <a:pt x="2509" y="0"/>
                    </a:cubicBez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56;p75"/>
              <p:cNvSpPr/>
              <p:nvPr/>
            </p:nvSpPr>
            <p:spPr>
              <a:xfrm>
                <a:off x="7188850" y="3777425"/>
                <a:ext cx="172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264" extrusionOk="0">
                    <a:moveTo>
                      <a:pt x="570" y="1"/>
                    </a:moveTo>
                    <a:cubicBezTo>
                      <a:pt x="536" y="1"/>
                      <a:pt x="503" y="17"/>
                      <a:pt x="483" y="47"/>
                    </a:cubicBezTo>
                    <a:cubicBezTo>
                      <a:pt x="0" y="765"/>
                      <a:pt x="362" y="1208"/>
                      <a:pt x="379" y="1225"/>
                    </a:cubicBezTo>
                    <a:cubicBezTo>
                      <a:pt x="400" y="1253"/>
                      <a:pt x="428" y="1264"/>
                      <a:pt x="455" y="1264"/>
                    </a:cubicBezTo>
                    <a:cubicBezTo>
                      <a:pt x="483" y="1264"/>
                      <a:pt x="504" y="1258"/>
                      <a:pt x="526" y="1241"/>
                    </a:cubicBezTo>
                    <a:cubicBezTo>
                      <a:pt x="570" y="1203"/>
                      <a:pt x="576" y="1137"/>
                      <a:pt x="537" y="1094"/>
                    </a:cubicBezTo>
                    <a:cubicBezTo>
                      <a:pt x="526" y="1077"/>
                      <a:pt x="269" y="743"/>
                      <a:pt x="658" y="168"/>
                    </a:cubicBezTo>
                    <a:cubicBezTo>
                      <a:pt x="691" y="118"/>
                      <a:pt x="680" y="52"/>
                      <a:pt x="630" y="19"/>
                    </a:cubicBezTo>
                    <a:cubicBezTo>
                      <a:pt x="612" y="7"/>
                      <a:pt x="591" y="1"/>
                      <a:pt x="5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957;p75"/>
              <p:cNvSpPr/>
              <p:nvPr/>
            </p:nvSpPr>
            <p:spPr>
              <a:xfrm>
                <a:off x="7829275" y="3558525"/>
                <a:ext cx="261725" cy="262425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0497" extrusionOk="0">
                    <a:moveTo>
                      <a:pt x="8239" y="0"/>
                    </a:moveTo>
                    <a:cubicBezTo>
                      <a:pt x="6112" y="263"/>
                      <a:pt x="34" y="3481"/>
                      <a:pt x="34" y="3481"/>
                    </a:cubicBezTo>
                    <a:cubicBezTo>
                      <a:pt x="1" y="5256"/>
                      <a:pt x="4425" y="10497"/>
                      <a:pt x="4425" y="10497"/>
                    </a:cubicBezTo>
                    <a:cubicBezTo>
                      <a:pt x="5668" y="9729"/>
                      <a:pt x="10469" y="6693"/>
                      <a:pt x="10469" y="6693"/>
                    </a:cubicBezTo>
                    <a:cubicBezTo>
                      <a:pt x="10354" y="4945"/>
                      <a:pt x="8239" y="0"/>
                      <a:pt x="8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958;p75"/>
              <p:cNvSpPr/>
              <p:nvPr/>
            </p:nvSpPr>
            <p:spPr>
              <a:xfrm>
                <a:off x="7491125" y="3724050"/>
                <a:ext cx="245400" cy="234625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9385" extrusionOk="0">
                    <a:moveTo>
                      <a:pt x="7493" y="1"/>
                    </a:moveTo>
                    <a:cubicBezTo>
                      <a:pt x="6112" y="477"/>
                      <a:pt x="264" y="2351"/>
                      <a:pt x="264" y="2351"/>
                    </a:cubicBezTo>
                    <a:cubicBezTo>
                      <a:pt x="0" y="4079"/>
                      <a:pt x="998" y="9368"/>
                      <a:pt x="998" y="9368"/>
                    </a:cubicBezTo>
                    <a:cubicBezTo>
                      <a:pt x="1122" y="9379"/>
                      <a:pt x="1262" y="9385"/>
                      <a:pt x="1413" y="9385"/>
                    </a:cubicBezTo>
                    <a:cubicBezTo>
                      <a:pt x="3843" y="9385"/>
                      <a:pt x="9400" y="7980"/>
                      <a:pt x="9400" y="7980"/>
                    </a:cubicBezTo>
                    <a:cubicBezTo>
                      <a:pt x="9816" y="6260"/>
                      <a:pt x="7493" y="1"/>
                      <a:pt x="74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959;p75"/>
              <p:cNvSpPr/>
              <p:nvPr/>
            </p:nvSpPr>
            <p:spPr>
              <a:xfrm>
                <a:off x="7694300" y="3028450"/>
                <a:ext cx="388400" cy="340500"/>
              </a:xfrm>
              <a:custGeom>
                <a:avLst/>
                <a:gdLst/>
                <a:ahLst/>
                <a:cxnLst/>
                <a:rect l="l" t="t" r="r" b="b"/>
                <a:pathLst>
                  <a:path w="15536" h="13620" extrusionOk="0">
                    <a:moveTo>
                      <a:pt x="6352" y="1"/>
                    </a:moveTo>
                    <a:cubicBezTo>
                      <a:pt x="5057" y="1"/>
                      <a:pt x="5109" y="808"/>
                      <a:pt x="5338" y="1426"/>
                    </a:cubicBezTo>
                    <a:lnTo>
                      <a:pt x="5338" y="1426"/>
                    </a:lnTo>
                    <a:cubicBezTo>
                      <a:pt x="5119" y="1133"/>
                      <a:pt x="4786" y="859"/>
                      <a:pt x="4307" y="859"/>
                    </a:cubicBezTo>
                    <a:cubicBezTo>
                      <a:pt x="3890" y="859"/>
                      <a:pt x="3362" y="1067"/>
                      <a:pt x="2703" y="1654"/>
                    </a:cubicBezTo>
                    <a:cubicBezTo>
                      <a:pt x="429" y="3682"/>
                      <a:pt x="3996" y="7535"/>
                      <a:pt x="3996" y="7535"/>
                    </a:cubicBezTo>
                    <a:cubicBezTo>
                      <a:pt x="3405" y="7045"/>
                      <a:pt x="2853" y="6835"/>
                      <a:pt x="2381" y="6835"/>
                    </a:cubicBezTo>
                    <a:cubicBezTo>
                      <a:pt x="672" y="6835"/>
                      <a:pt x="1" y="9585"/>
                      <a:pt x="2205" y="11732"/>
                    </a:cubicBezTo>
                    <a:cubicBezTo>
                      <a:pt x="2941" y="12451"/>
                      <a:pt x="3468" y="12716"/>
                      <a:pt x="3845" y="12716"/>
                    </a:cubicBezTo>
                    <a:cubicBezTo>
                      <a:pt x="4615" y="12716"/>
                      <a:pt x="4757" y="11610"/>
                      <a:pt x="4777" y="11003"/>
                    </a:cubicBezTo>
                    <a:lnTo>
                      <a:pt x="4777" y="11003"/>
                    </a:lnTo>
                    <a:cubicBezTo>
                      <a:pt x="4819" y="11816"/>
                      <a:pt x="5121" y="13620"/>
                      <a:pt x="6984" y="13620"/>
                    </a:cubicBezTo>
                    <a:cubicBezTo>
                      <a:pt x="7371" y="13620"/>
                      <a:pt x="7826" y="13542"/>
                      <a:pt x="8359" y="13361"/>
                    </a:cubicBezTo>
                    <a:cubicBezTo>
                      <a:pt x="9449" y="12993"/>
                      <a:pt x="10002" y="12626"/>
                      <a:pt x="10234" y="12288"/>
                    </a:cubicBezTo>
                    <a:lnTo>
                      <a:pt x="10234" y="12288"/>
                    </a:lnTo>
                    <a:cubicBezTo>
                      <a:pt x="10492" y="12545"/>
                      <a:pt x="10805" y="12730"/>
                      <a:pt x="11171" y="12730"/>
                    </a:cubicBezTo>
                    <a:cubicBezTo>
                      <a:pt x="11663" y="12730"/>
                      <a:pt x="12251" y="12395"/>
                      <a:pt x="12931" y="11448"/>
                    </a:cubicBezTo>
                    <a:cubicBezTo>
                      <a:pt x="14967" y="8598"/>
                      <a:pt x="12603" y="8425"/>
                      <a:pt x="11997" y="8425"/>
                    </a:cubicBezTo>
                    <a:cubicBezTo>
                      <a:pt x="11970" y="8425"/>
                      <a:pt x="11946" y="8425"/>
                      <a:pt x="11927" y="8425"/>
                    </a:cubicBezTo>
                    <a:lnTo>
                      <a:pt x="11927" y="8425"/>
                    </a:lnTo>
                    <a:cubicBezTo>
                      <a:pt x="12420" y="8401"/>
                      <a:pt x="15536" y="8142"/>
                      <a:pt x="14329" y="5605"/>
                    </a:cubicBezTo>
                    <a:cubicBezTo>
                      <a:pt x="13812" y="4523"/>
                      <a:pt x="13390" y="4195"/>
                      <a:pt x="13069" y="4195"/>
                    </a:cubicBezTo>
                    <a:cubicBezTo>
                      <a:pt x="12914" y="4195"/>
                      <a:pt x="12782" y="4271"/>
                      <a:pt x="12674" y="4376"/>
                    </a:cubicBezTo>
                    <a:lnTo>
                      <a:pt x="12674" y="4376"/>
                    </a:lnTo>
                    <a:cubicBezTo>
                      <a:pt x="13015" y="3611"/>
                      <a:pt x="13222" y="2238"/>
                      <a:pt x="11259" y="1045"/>
                    </a:cubicBezTo>
                    <a:cubicBezTo>
                      <a:pt x="10601" y="646"/>
                      <a:pt x="10119" y="492"/>
                      <a:pt x="9768" y="492"/>
                    </a:cubicBezTo>
                    <a:cubicBezTo>
                      <a:pt x="9279" y="492"/>
                      <a:pt x="9042" y="790"/>
                      <a:pt x="8933" y="1143"/>
                    </a:cubicBezTo>
                    <a:lnTo>
                      <a:pt x="8933" y="1143"/>
                    </a:lnTo>
                    <a:cubicBezTo>
                      <a:pt x="8741" y="681"/>
                      <a:pt x="8210" y="216"/>
                      <a:pt x="6918" y="42"/>
                    </a:cubicBezTo>
                    <a:cubicBezTo>
                      <a:pt x="6706" y="14"/>
                      <a:pt x="6518" y="1"/>
                      <a:pt x="6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960;p75"/>
              <p:cNvSpPr/>
              <p:nvPr/>
            </p:nvSpPr>
            <p:spPr>
              <a:xfrm>
                <a:off x="7137275" y="3181550"/>
                <a:ext cx="374075" cy="348575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3943" extrusionOk="0">
                    <a:moveTo>
                      <a:pt x="5864" y="1"/>
                    </a:moveTo>
                    <a:cubicBezTo>
                      <a:pt x="5461" y="1"/>
                      <a:pt x="4942" y="148"/>
                      <a:pt x="4277" y="511"/>
                    </a:cubicBezTo>
                    <a:cubicBezTo>
                      <a:pt x="1070" y="2258"/>
                      <a:pt x="3443" y="3471"/>
                      <a:pt x="3866" y="3664"/>
                    </a:cubicBezTo>
                    <a:lnTo>
                      <a:pt x="3866" y="3664"/>
                    </a:lnTo>
                    <a:cubicBezTo>
                      <a:pt x="3650" y="3572"/>
                      <a:pt x="2898" y="3279"/>
                      <a:pt x="2157" y="3279"/>
                    </a:cubicBezTo>
                    <a:cubicBezTo>
                      <a:pt x="1312" y="3279"/>
                      <a:pt x="482" y="3660"/>
                      <a:pt x="474" y="5154"/>
                    </a:cubicBezTo>
                    <a:cubicBezTo>
                      <a:pt x="466" y="6643"/>
                      <a:pt x="832" y="7024"/>
                      <a:pt x="1208" y="7024"/>
                    </a:cubicBezTo>
                    <a:cubicBezTo>
                      <a:pt x="1281" y="7024"/>
                      <a:pt x="1354" y="7009"/>
                      <a:pt x="1425" y="6986"/>
                    </a:cubicBezTo>
                    <a:lnTo>
                      <a:pt x="1425" y="6986"/>
                    </a:lnTo>
                    <a:cubicBezTo>
                      <a:pt x="785" y="7526"/>
                      <a:pt x="1" y="8671"/>
                      <a:pt x="1252" y="10596"/>
                    </a:cubicBezTo>
                    <a:cubicBezTo>
                      <a:pt x="1855" y="11527"/>
                      <a:pt x="2351" y="11841"/>
                      <a:pt x="2744" y="11841"/>
                    </a:cubicBezTo>
                    <a:cubicBezTo>
                      <a:pt x="3001" y="11841"/>
                      <a:pt x="3215" y="11706"/>
                      <a:pt x="3387" y="11523"/>
                    </a:cubicBezTo>
                    <a:lnTo>
                      <a:pt x="3387" y="11523"/>
                    </a:lnTo>
                    <a:cubicBezTo>
                      <a:pt x="3359" y="12023"/>
                      <a:pt x="3635" y="12673"/>
                      <a:pt x="4722" y="13391"/>
                    </a:cubicBezTo>
                    <a:cubicBezTo>
                      <a:pt x="5246" y="13738"/>
                      <a:pt x="5637" y="13874"/>
                      <a:pt x="5929" y="13874"/>
                    </a:cubicBezTo>
                    <a:cubicBezTo>
                      <a:pt x="6512" y="13874"/>
                      <a:pt x="6696" y="13330"/>
                      <a:pt x="6743" y="12838"/>
                    </a:cubicBezTo>
                    <a:lnTo>
                      <a:pt x="6743" y="12838"/>
                    </a:lnTo>
                    <a:cubicBezTo>
                      <a:pt x="6845" y="13357"/>
                      <a:pt x="7179" y="13943"/>
                      <a:pt x="8168" y="13943"/>
                    </a:cubicBezTo>
                    <a:cubicBezTo>
                      <a:pt x="8458" y="13943"/>
                      <a:pt x="8804" y="13892"/>
                      <a:pt x="9216" y="13776"/>
                    </a:cubicBezTo>
                    <a:cubicBezTo>
                      <a:pt x="12148" y="12942"/>
                      <a:pt x="10614" y="7918"/>
                      <a:pt x="10613" y="7917"/>
                    </a:cubicBezTo>
                    <a:lnTo>
                      <a:pt x="10613" y="7917"/>
                    </a:lnTo>
                    <a:cubicBezTo>
                      <a:pt x="11087" y="8956"/>
                      <a:pt x="11751" y="9399"/>
                      <a:pt x="12388" y="9399"/>
                    </a:cubicBezTo>
                    <a:cubicBezTo>
                      <a:pt x="13733" y="9399"/>
                      <a:pt x="14963" y="7427"/>
                      <a:pt x="14056" y="4924"/>
                    </a:cubicBezTo>
                    <a:cubicBezTo>
                      <a:pt x="13601" y="3669"/>
                      <a:pt x="13131" y="3255"/>
                      <a:pt x="12710" y="3255"/>
                    </a:cubicBezTo>
                    <a:cubicBezTo>
                      <a:pt x="12143" y="3255"/>
                      <a:pt x="11663" y="4004"/>
                      <a:pt x="11422" y="4464"/>
                    </a:cubicBezTo>
                    <a:lnTo>
                      <a:pt x="11422" y="4464"/>
                    </a:lnTo>
                    <a:cubicBezTo>
                      <a:pt x="11803" y="3559"/>
                      <a:pt x="12474" y="1181"/>
                      <a:pt x="9222" y="774"/>
                    </a:cubicBezTo>
                    <a:cubicBezTo>
                      <a:pt x="8840" y="726"/>
                      <a:pt x="8512" y="705"/>
                      <a:pt x="8232" y="705"/>
                    </a:cubicBezTo>
                    <a:cubicBezTo>
                      <a:pt x="7677" y="705"/>
                      <a:pt x="7308" y="790"/>
                      <a:pt x="7071" y="924"/>
                    </a:cubicBezTo>
                    <a:lnTo>
                      <a:pt x="7071" y="924"/>
                    </a:lnTo>
                    <a:cubicBezTo>
                      <a:pt x="6894" y="419"/>
                      <a:pt x="6543" y="1"/>
                      <a:pt x="58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961;p75"/>
              <p:cNvSpPr/>
              <p:nvPr/>
            </p:nvSpPr>
            <p:spPr>
              <a:xfrm>
                <a:off x="7501525" y="3191175"/>
                <a:ext cx="319875" cy="186775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7471" extrusionOk="0">
                    <a:moveTo>
                      <a:pt x="5652" y="1"/>
                    </a:moveTo>
                    <a:cubicBezTo>
                      <a:pt x="4100" y="1"/>
                      <a:pt x="2235" y="489"/>
                      <a:pt x="17" y="1727"/>
                    </a:cubicBezTo>
                    <a:cubicBezTo>
                      <a:pt x="17" y="1727"/>
                      <a:pt x="0" y="2741"/>
                      <a:pt x="2577" y="5289"/>
                    </a:cubicBezTo>
                    <a:cubicBezTo>
                      <a:pt x="3985" y="6687"/>
                      <a:pt x="7059" y="7470"/>
                      <a:pt x="9431" y="7470"/>
                    </a:cubicBezTo>
                    <a:cubicBezTo>
                      <a:pt x="10631" y="7470"/>
                      <a:pt x="11651" y="7270"/>
                      <a:pt x="12185" y="6846"/>
                    </a:cubicBezTo>
                    <a:cubicBezTo>
                      <a:pt x="12795" y="6365"/>
                      <a:pt x="11256" y="1"/>
                      <a:pt x="5652" y="1"/>
                    </a:cubicBezTo>
                    <a:close/>
                  </a:path>
                </a:pathLst>
              </a:custGeom>
              <a:solidFill>
                <a:srgbClr val="2E2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962;p75"/>
              <p:cNvSpPr/>
              <p:nvPr/>
            </p:nvSpPr>
            <p:spPr>
              <a:xfrm>
                <a:off x="7897250" y="3644200"/>
                <a:ext cx="925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5136" extrusionOk="0">
                    <a:moveTo>
                      <a:pt x="119" y="1"/>
                    </a:moveTo>
                    <a:cubicBezTo>
                      <a:pt x="89" y="1"/>
                      <a:pt x="60" y="13"/>
                      <a:pt x="39" y="38"/>
                    </a:cubicBezTo>
                    <a:cubicBezTo>
                      <a:pt x="1" y="81"/>
                      <a:pt x="6" y="147"/>
                      <a:pt x="49" y="185"/>
                    </a:cubicBezTo>
                    <a:cubicBezTo>
                      <a:pt x="77" y="208"/>
                      <a:pt x="2664" y="2471"/>
                      <a:pt x="3481" y="5057"/>
                    </a:cubicBezTo>
                    <a:cubicBezTo>
                      <a:pt x="3497" y="5102"/>
                      <a:pt x="3535" y="5135"/>
                      <a:pt x="3580" y="5135"/>
                    </a:cubicBezTo>
                    <a:cubicBezTo>
                      <a:pt x="3590" y="5135"/>
                      <a:pt x="3601" y="5130"/>
                      <a:pt x="3613" y="5130"/>
                    </a:cubicBezTo>
                    <a:cubicBezTo>
                      <a:pt x="3667" y="5113"/>
                      <a:pt x="3700" y="5052"/>
                      <a:pt x="3684" y="4998"/>
                    </a:cubicBezTo>
                    <a:cubicBezTo>
                      <a:pt x="2845" y="2350"/>
                      <a:pt x="214" y="48"/>
                      <a:pt x="186" y="26"/>
                    </a:cubicBezTo>
                    <a:cubicBezTo>
                      <a:pt x="167" y="9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963;p75"/>
              <p:cNvSpPr/>
              <p:nvPr/>
            </p:nvSpPr>
            <p:spPr>
              <a:xfrm>
                <a:off x="7681550" y="3676250"/>
                <a:ext cx="1647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57" extrusionOk="0">
                    <a:moveTo>
                      <a:pt x="6479" y="0"/>
                    </a:moveTo>
                    <a:cubicBezTo>
                      <a:pt x="6420" y="5"/>
                      <a:pt x="6375" y="49"/>
                      <a:pt x="6375" y="104"/>
                    </a:cubicBezTo>
                    <a:cubicBezTo>
                      <a:pt x="6375" y="132"/>
                      <a:pt x="6337" y="2657"/>
                      <a:pt x="4227" y="3710"/>
                    </a:cubicBezTo>
                    <a:cubicBezTo>
                      <a:pt x="3583" y="4032"/>
                      <a:pt x="2957" y="4145"/>
                      <a:pt x="2398" y="4145"/>
                    </a:cubicBezTo>
                    <a:cubicBezTo>
                      <a:pt x="1122" y="4145"/>
                      <a:pt x="193" y="3559"/>
                      <a:pt x="183" y="3552"/>
                    </a:cubicBezTo>
                    <a:cubicBezTo>
                      <a:pt x="165" y="3540"/>
                      <a:pt x="145" y="3535"/>
                      <a:pt x="125" y="3535"/>
                    </a:cubicBezTo>
                    <a:cubicBezTo>
                      <a:pt x="90" y="3535"/>
                      <a:pt x="55" y="3553"/>
                      <a:pt x="34" y="3585"/>
                    </a:cubicBezTo>
                    <a:cubicBezTo>
                      <a:pt x="1" y="3633"/>
                      <a:pt x="18" y="3699"/>
                      <a:pt x="67" y="3727"/>
                    </a:cubicBezTo>
                    <a:cubicBezTo>
                      <a:pt x="79" y="3737"/>
                      <a:pt x="1060" y="4357"/>
                      <a:pt x="2402" y="4357"/>
                    </a:cubicBezTo>
                    <a:cubicBezTo>
                      <a:pt x="2988" y="4357"/>
                      <a:pt x="3646" y="4236"/>
                      <a:pt x="4321" y="3902"/>
                    </a:cubicBezTo>
                    <a:cubicBezTo>
                      <a:pt x="6552" y="2789"/>
                      <a:pt x="6590" y="137"/>
                      <a:pt x="6590" y="109"/>
                    </a:cubicBezTo>
                    <a:cubicBezTo>
                      <a:pt x="6590" y="49"/>
                      <a:pt x="6540" y="0"/>
                      <a:pt x="6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964;p75"/>
              <p:cNvSpPr/>
              <p:nvPr/>
            </p:nvSpPr>
            <p:spPr>
              <a:xfrm>
                <a:off x="7609775" y="3754750"/>
                <a:ext cx="24675" cy="17442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977" extrusionOk="0">
                    <a:moveTo>
                      <a:pt x="872" y="1"/>
                    </a:moveTo>
                    <a:cubicBezTo>
                      <a:pt x="825" y="1"/>
                      <a:pt x="786" y="28"/>
                      <a:pt x="767" y="76"/>
                    </a:cubicBezTo>
                    <a:cubicBezTo>
                      <a:pt x="762" y="99"/>
                      <a:pt x="0" y="2499"/>
                      <a:pt x="702" y="6884"/>
                    </a:cubicBezTo>
                    <a:cubicBezTo>
                      <a:pt x="713" y="6939"/>
                      <a:pt x="757" y="6977"/>
                      <a:pt x="807" y="6977"/>
                    </a:cubicBezTo>
                    <a:cubicBezTo>
                      <a:pt x="812" y="6977"/>
                      <a:pt x="817" y="6972"/>
                      <a:pt x="823" y="6972"/>
                    </a:cubicBezTo>
                    <a:cubicBezTo>
                      <a:pt x="883" y="6966"/>
                      <a:pt x="921" y="6911"/>
                      <a:pt x="911" y="6851"/>
                    </a:cubicBezTo>
                    <a:cubicBezTo>
                      <a:pt x="220" y="2522"/>
                      <a:pt x="965" y="165"/>
                      <a:pt x="971" y="142"/>
                    </a:cubicBezTo>
                    <a:cubicBezTo>
                      <a:pt x="987" y="83"/>
                      <a:pt x="959" y="28"/>
                      <a:pt x="905" y="5"/>
                    </a:cubicBezTo>
                    <a:cubicBezTo>
                      <a:pt x="894" y="2"/>
                      <a:pt x="883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965;p75"/>
              <p:cNvSpPr/>
              <p:nvPr/>
            </p:nvSpPr>
            <p:spPr>
              <a:xfrm>
                <a:off x="7305025" y="3106825"/>
                <a:ext cx="654300" cy="551925"/>
              </a:xfrm>
              <a:custGeom>
                <a:avLst/>
                <a:gdLst/>
                <a:ahLst/>
                <a:cxnLst/>
                <a:rect l="l" t="t" r="r" b="b"/>
                <a:pathLst>
                  <a:path w="26172" h="22077" extrusionOk="0">
                    <a:moveTo>
                      <a:pt x="13876" y="1"/>
                    </a:moveTo>
                    <a:cubicBezTo>
                      <a:pt x="11889" y="1"/>
                      <a:pt x="9691" y="659"/>
                      <a:pt x="7346" y="2152"/>
                    </a:cubicBezTo>
                    <a:cubicBezTo>
                      <a:pt x="1" y="6821"/>
                      <a:pt x="2692" y="13547"/>
                      <a:pt x="2692" y="13547"/>
                    </a:cubicBezTo>
                    <a:cubicBezTo>
                      <a:pt x="2692" y="13547"/>
                      <a:pt x="4800" y="22077"/>
                      <a:pt x="11779" y="22077"/>
                    </a:cubicBezTo>
                    <a:cubicBezTo>
                      <a:pt x="12146" y="22077"/>
                      <a:pt x="12526" y="22053"/>
                      <a:pt x="12919" y="22004"/>
                    </a:cubicBezTo>
                    <a:cubicBezTo>
                      <a:pt x="20806" y="21007"/>
                      <a:pt x="26172" y="14933"/>
                      <a:pt x="23103" y="7271"/>
                    </a:cubicBezTo>
                    <a:cubicBezTo>
                      <a:pt x="21384" y="2987"/>
                      <a:pt x="18107" y="1"/>
                      <a:pt x="138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966;p75"/>
              <p:cNvSpPr/>
              <p:nvPr/>
            </p:nvSpPr>
            <p:spPr>
              <a:xfrm>
                <a:off x="7344500" y="3221700"/>
                <a:ext cx="570275" cy="460850"/>
              </a:xfrm>
              <a:custGeom>
                <a:avLst/>
                <a:gdLst/>
                <a:ahLst/>
                <a:cxnLst/>
                <a:rect l="l" t="t" r="r" b="b"/>
                <a:pathLst>
                  <a:path w="22811" h="18434" extrusionOk="0">
                    <a:moveTo>
                      <a:pt x="10971" y="0"/>
                    </a:moveTo>
                    <a:cubicBezTo>
                      <a:pt x="9289" y="0"/>
                      <a:pt x="7404" y="504"/>
                      <a:pt x="5383" y="1871"/>
                    </a:cubicBezTo>
                    <a:cubicBezTo>
                      <a:pt x="422" y="5231"/>
                      <a:pt x="0" y="16121"/>
                      <a:pt x="9022" y="18241"/>
                    </a:cubicBezTo>
                    <a:cubicBezTo>
                      <a:pt x="9576" y="18372"/>
                      <a:pt x="10129" y="18434"/>
                      <a:pt x="10677" y="18434"/>
                    </a:cubicBezTo>
                    <a:cubicBezTo>
                      <a:pt x="17108" y="18434"/>
                      <a:pt x="22811" y="9925"/>
                      <a:pt x="18817" y="3981"/>
                    </a:cubicBezTo>
                    <a:cubicBezTo>
                      <a:pt x="18817" y="3981"/>
                      <a:pt x="15698" y="0"/>
                      <a:pt x="10971" y="0"/>
                    </a:cubicBez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967;p75"/>
              <p:cNvSpPr/>
              <p:nvPr/>
            </p:nvSpPr>
            <p:spPr>
              <a:xfrm>
                <a:off x="7678450" y="3570325"/>
                <a:ext cx="155100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7436" extrusionOk="0">
                    <a:moveTo>
                      <a:pt x="2844" y="0"/>
                    </a:moveTo>
                    <a:lnTo>
                      <a:pt x="334" y="1956"/>
                    </a:lnTo>
                    <a:lnTo>
                      <a:pt x="1217" y="5520"/>
                    </a:lnTo>
                    <a:lnTo>
                      <a:pt x="0" y="6150"/>
                    </a:lnTo>
                    <a:cubicBezTo>
                      <a:pt x="0" y="6150"/>
                      <a:pt x="132" y="7436"/>
                      <a:pt x="2196" y="7436"/>
                    </a:cubicBezTo>
                    <a:cubicBezTo>
                      <a:pt x="2391" y="7436"/>
                      <a:pt x="2603" y="7425"/>
                      <a:pt x="2833" y="7399"/>
                    </a:cubicBezTo>
                    <a:cubicBezTo>
                      <a:pt x="6203" y="7032"/>
                      <a:pt x="6067" y="3009"/>
                      <a:pt x="6067" y="3009"/>
                    </a:cubicBezTo>
                    <a:lnTo>
                      <a:pt x="6067" y="3009"/>
                    </a:lnTo>
                    <a:lnTo>
                      <a:pt x="4751" y="3580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968;p75"/>
              <p:cNvSpPr/>
              <p:nvPr/>
            </p:nvSpPr>
            <p:spPr>
              <a:xfrm>
                <a:off x="7548375" y="3516825"/>
                <a:ext cx="898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2710" extrusionOk="0">
                    <a:moveTo>
                      <a:pt x="3313" y="1"/>
                    </a:moveTo>
                    <a:cubicBezTo>
                      <a:pt x="3308" y="1"/>
                      <a:pt x="3302" y="1"/>
                      <a:pt x="3296" y="3"/>
                    </a:cubicBezTo>
                    <a:cubicBezTo>
                      <a:pt x="3235" y="8"/>
                      <a:pt x="3190" y="63"/>
                      <a:pt x="3202" y="117"/>
                    </a:cubicBezTo>
                    <a:cubicBezTo>
                      <a:pt x="3202" y="134"/>
                      <a:pt x="3372" y="1516"/>
                      <a:pt x="2851" y="2168"/>
                    </a:cubicBezTo>
                    <a:cubicBezTo>
                      <a:pt x="2697" y="2359"/>
                      <a:pt x="2500" y="2464"/>
                      <a:pt x="2259" y="2490"/>
                    </a:cubicBezTo>
                    <a:cubicBezTo>
                      <a:pt x="2204" y="2496"/>
                      <a:pt x="2150" y="2498"/>
                      <a:pt x="2097" y="2498"/>
                    </a:cubicBezTo>
                    <a:cubicBezTo>
                      <a:pt x="942" y="2498"/>
                      <a:pt x="220" y="1295"/>
                      <a:pt x="215" y="1280"/>
                    </a:cubicBezTo>
                    <a:cubicBezTo>
                      <a:pt x="194" y="1248"/>
                      <a:pt x="159" y="1230"/>
                      <a:pt x="124" y="1230"/>
                    </a:cubicBezTo>
                    <a:cubicBezTo>
                      <a:pt x="104" y="1230"/>
                      <a:pt x="84" y="1235"/>
                      <a:pt x="66" y="1247"/>
                    </a:cubicBezTo>
                    <a:cubicBezTo>
                      <a:pt x="18" y="1273"/>
                      <a:pt x="1" y="1339"/>
                      <a:pt x="28" y="1389"/>
                    </a:cubicBezTo>
                    <a:cubicBezTo>
                      <a:pt x="61" y="1444"/>
                      <a:pt x="817" y="2710"/>
                      <a:pt x="2089" y="2710"/>
                    </a:cubicBezTo>
                    <a:cubicBezTo>
                      <a:pt x="2150" y="2710"/>
                      <a:pt x="2216" y="2705"/>
                      <a:pt x="2281" y="2699"/>
                    </a:cubicBezTo>
                    <a:cubicBezTo>
                      <a:pt x="2577" y="2672"/>
                      <a:pt x="2823" y="2535"/>
                      <a:pt x="3015" y="2299"/>
                    </a:cubicBezTo>
                    <a:cubicBezTo>
                      <a:pt x="3592" y="1581"/>
                      <a:pt x="3415" y="150"/>
                      <a:pt x="3410" y="90"/>
                    </a:cubicBezTo>
                    <a:cubicBezTo>
                      <a:pt x="3405" y="42"/>
                      <a:pt x="3361" y="1"/>
                      <a:pt x="3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969;p75"/>
              <p:cNvSpPr/>
              <p:nvPr/>
            </p:nvSpPr>
            <p:spPr>
              <a:xfrm>
                <a:off x="7675150" y="3446300"/>
                <a:ext cx="94575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3756" extrusionOk="0">
                    <a:moveTo>
                      <a:pt x="1894" y="1"/>
                    </a:moveTo>
                    <a:cubicBezTo>
                      <a:pt x="866" y="1"/>
                      <a:pt x="27" y="824"/>
                      <a:pt x="11" y="1858"/>
                    </a:cubicBezTo>
                    <a:cubicBezTo>
                      <a:pt x="0" y="2895"/>
                      <a:pt x="833" y="3745"/>
                      <a:pt x="1868" y="3755"/>
                    </a:cubicBezTo>
                    <a:cubicBezTo>
                      <a:pt x="1879" y="3755"/>
                      <a:pt x="1889" y="3755"/>
                      <a:pt x="1900" y="3755"/>
                    </a:cubicBezTo>
                    <a:cubicBezTo>
                      <a:pt x="2922" y="3755"/>
                      <a:pt x="3755" y="2928"/>
                      <a:pt x="3770" y="1903"/>
                    </a:cubicBezTo>
                    <a:cubicBezTo>
                      <a:pt x="3782" y="866"/>
                      <a:pt x="2948" y="11"/>
                      <a:pt x="1913" y="1"/>
                    </a:cubicBezTo>
                    <a:cubicBezTo>
                      <a:pt x="1907" y="1"/>
                      <a:pt x="1900" y="1"/>
                      <a:pt x="1894" y="1"/>
                    </a:cubicBezTo>
                    <a:close/>
                  </a:path>
                </a:pathLst>
              </a:custGeom>
              <a:solidFill>
                <a:srgbClr val="AC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970;p75"/>
              <p:cNvSpPr/>
              <p:nvPr/>
            </p:nvSpPr>
            <p:spPr>
              <a:xfrm>
                <a:off x="7443825" y="3514425"/>
                <a:ext cx="944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60" extrusionOk="0">
                    <a:moveTo>
                      <a:pt x="1892" y="0"/>
                    </a:moveTo>
                    <a:cubicBezTo>
                      <a:pt x="866" y="0"/>
                      <a:pt x="23" y="830"/>
                      <a:pt x="13" y="1857"/>
                    </a:cubicBezTo>
                    <a:cubicBezTo>
                      <a:pt x="1" y="2894"/>
                      <a:pt x="828" y="3744"/>
                      <a:pt x="1865" y="3760"/>
                    </a:cubicBezTo>
                    <a:cubicBezTo>
                      <a:pt x="1871" y="3760"/>
                      <a:pt x="1878" y="3760"/>
                      <a:pt x="1884" y="3760"/>
                    </a:cubicBezTo>
                    <a:cubicBezTo>
                      <a:pt x="2917" y="3760"/>
                      <a:pt x="3755" y="2931"/>
                      <a:pt x="3767" y="1902"/>
                    </a:cubicBezTo>
                    <a:cubicBezTo>
                      <a:pt x="3777" y="866"/>
                      <a:pt x="2950" y="16"/>
                      <a:pt x="1913" y="0"/>
                    </a:cubicBezTo>
                    <a:cubicBezTo>
                      <a:pt x="1906" y="0"/>
                      <a:pt x="1899" y="0"/>
                      <a:pt x="1892" y="0"/>
                    </a:cubicBezTo>
                    <a:close/>
                  </a:path>
                </a:pathLst>
              </a:custGeom>
              <a:solidFill>
                <a:srgbClr val="AC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971;p75"/>
              <p:cNvSpPr/>
              <p:nvPr/>
            </p:nvSpPr>
            <p:spPr>
              <a:xfrm>
                <a:off x="7628825" y="3412875"/>
                <a:ext cx="47825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03" extrusionOk="0">
                    <a:moveTo>
                      <a:pt x="961" y="0"/>
                    </a:moveTo>
                    <a:cubicBezTo>
                      <a:pt x="439" y="0"/>
                      <a:pt x="12" y="420"/>
                      <a:pt x="5" y="943"/>
                    </a:cubicBezTo>
                    <a:cubicBezTo>
                      <a:pt x="0" y="1469"/>
                      <a:pt x="422" y="1897"/>
                      <a:pt x="948" y="1902"/>
                    </a:cubicBezTo>
                    <a:cubicBezTo>
                      <a:pt x="952" y="1902"/>
                      <a:pt x="955" y="1902"/>
                      <a:pt x="958" y="1902"/>
                    </a:cubicBezTo>
                    <a:cubicBezTo>
                      <a:pt x="1475" y="1902"/>
                      <a:pt x="1902" y="1489"/>
                      <a:pt x="1907" y="966"/>
                    </a:cubicBezTo>
                    <a:cubicBezTo>
                      <a:pt x="1913" y="440"/>
                      <a:pt x="1497" y="5"/>
                      <a:pt x="971" y="0"/>
                    </a:cubicBezTo>
                    <a:cubicBezTo>
                      <a:pt x="968" y="0"/>
                      <a:pt x="964" y="0"/>
                      <a:pt x="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972;p75"/>
              <p:cNvSpPr/>
              <p:nvPr/>
            </p:nvSpPr>
            <p:spPr>
              <a:xfrm>
                <a:off x="7468100" y="3455900"/>
                <a:ext cx="4785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1902" extrusionOk="0">
                    <a:moveTo>
                      <a:pt x="949" y="1"/>
                    </a:moveTo>
                    <a:cubicBezTo>
                      <a:pt x="432" y="1"/>
                      <a:pt x="11" y="419"/>
                      <a:pt x="6" y="938"/>
                    </a:cubicBezTo>
                    <a:cubicBezTo>
                      <a:pt x="1" y="1464"/>
                      <a:pt x="423" y="1891"/>
                      <a:pt x="949" y="1902"/>
                    </a:cubicBezTo>
                    <a:cubicBezTo>
                      <a:pt x="953" y="1902"/>
                      <a:pt x="957" y="1902"/>
                      <a:pt x="961" y="1902"/>
                    </a:cubicBezTo>
                    <a:cubicBezTo>
                      <a:pt x="1482" y="1902"/>
                      <a:pt x="1903" y="1482"/>
                      <a:pt x="1908" y="960"/>
                    </a:cubicBezTo>
                    <a:cubicBezTo>
                      <a:pt x="1913" y="434"/>
                      <a:pt x="1496" y="6"/>
                      <a:pt x="970" y="1"/>
                    </a:cubicBezTo>
                    <a:cubicBezTo>
                      <a:pt x="963" y="1"/>
                      <a:pt x="956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973;p75"/>
              <p:cNvSpPr/>
              <p:nvPr/>
            </p:nvSpPr>
            <p:spPr>
              <a:xfrm>
                <a:off x="7697350" y="3608400"/>
                <a:ext cx="90300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3180" extrusionOk="0">
                    <a:moveTo>
                      <a:pt x="2976" y="1"/>
                    </a:moveTo>
                    <a:cubicBezTo>
                      <a:pt x="1802" y="1245"/>
                      <a:pt x="0" y="2160"/>
                      <a:pt x="0" y="2160"/>
                    </a:cubicBezTo>
                    <a:lnTo>
                      <a:pt x="252" y="3180"/>
                    </a:lnTo>
                    <a:lnTo>
                      <a:pt x="3611" y="1359"/>
                    </a:lnTo>
                    <a:lnTo>
                      <a:pt x="2976" y="1"/>
                    </a:lnTo>
                    <a:close/>
                  </a:path>
                </a:pathLst>
              </a:custGeom>
              <a:solidFill>
                <a:srgbClr val="B5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974;p75"/>
              <p:cNvSpPr/>
              <p:nvPr/>
            </p:nvSpPr>
            <p:spPr>
              <a:xfrm>
                <a:off x="7794900" y="3415550"/>
                <a:ext cx="149500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5312" extrusionOk="0">
                    <a:moveTo>
                      <a:pt x="2050" y="1"/>
                    </a:moveTo>
                    <a:cubicBezTo>
                      <a:pt x="687" y="1"/>
                      <a:pt x="252" y="2777"/>
                      <a:pt x="252" y="2777"/>
                    </a:cubicBezTo>
                    <a:cubicBezTo>
                      <a:pt x="252" y="2777"/>
                      <a:pt x="1" y="5312"/>
                      <a:pt x="1390" y="5312"/>
                    </a:cubicBezTo>
                    <a:cubicBezTo>
                      <a:pt x="1435" y="5312"/>
                      <a:pt x="1481" y="5309"/>
                      <a:pt x="1530" y="5303"/>
                    </a:cubicBezTo>
                    <a:cubicBezTo>
                      <a:pt x="3081" y="5122"/>
                      <a:pt x="5980" y="3012"/>
                      <a:pt x="3174" y="535"/>
                    </a:cubicBezTo>
                    <a:cubicBezTo>
                      <a:pt x="2743" y="155"/>
                      <a:pt x="2371" y="1"/>
                      <a:pt x="2050" y="1"/>
                    </a:cubicBezTo>
                    <a:close/>
                  </a:path>
                </a:pathLst>
              </a:custGeom>
              <a:solidFill>
                <a:srgbClr val="DC8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975;p75"/>
              <p:cNvSpPr/>
              <p:nvPr/>
            </p:nvSpPr>
            <p:spPr>
              <a:xfrm>
                <a:off x="7537425" y="3459325"/>
                <a:ext cx="49350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224" extrusionOk="0">
                    <a:moveTo>
                      <a:pt x="1393" y="0"/>
                    </a:moveTo>
                    <a:cubicBezTo>
                      <a:pt x="1389" y="0"/>
                      <a:pt x="1385" y="1"/>
                      <a:pt x="1382" y="1"/>
                    </a:cubicBezTo>
                    <a:cubicBezTo>
                      <a:pt x="1326" y="11"/>
                      <a:pt x="1288" y="67"/>
                      <a:pt x="1300" y="127"/>
                    </a:cubicBezTo>
                    <a:lnTo>
                      <a:pt x="1596" y="1810"/>
                    </a:lnTo>
                    <a:lnTo>
                      <a:pt x="104" y="1952"/>
                    </a:lnTo>
                    <a:cubicBezTo>
                      <a:pt x="56" y="1957"/>
                      <a:pt x="23" y="1990"/>
                      <a:pt x="11" y="2034"/>
                    </a:cubicBezTo>
                    <a:cubicBezTo>
                      <a:pt x="1" y="2078"/>
                      <a:pt x="23" y="2127"/>
                      <a:pt x="61" y="2149"/>
                    </a:cubicBezTo>
                    <a:lnTo>
                      <a:pt x="1799" y="3206"/>
                    </a:lnTo>
                    <a:cubicBezTo>
                      <a:pt x="1820" y="3218"/>
                      <a:pt x="1837" y="3224"/>
                      <a:pt x="1853" y="3224"/>
                    </a:cubicBezTo>
                    <a:cubicBezTo>
                      <a:pt x="1892" y="3224"/>
                      <a:pt x="1925" y="3206"/>
                      <a:pt x="1946" y="3174"/>
                    </a:cubicBezTo>
                    <a:cubicBezTo>
                      <a:pt x="1974" y="3125"/>
                      <a:pt x="1963" y="3059"/>
                      <a:pt x="1913" y="3026"/>
                    </a:cubicBezTo>
                    <a:lnTo>
                      <a:pt x="439" y="2133"/>
                    </a:lnTo>
                    <a:lnTo>
                      <a:pt x="1733" y="2007"/>
                    </a:lnTo>
                    <a:cubicBezTo>
                      <a:pt x="1761" y="2007"/>
                      <a:pt x="1787" y="1990"/>
                      <a:pt x="1804" y="1969"/>
                    </a:cubicBezTo>
                    <a:cubicBezTo>
                      <a:pt x="1820" y="1941"/>
                      <a:pt x="1832" y="1913"/>
                      <a:pt x="1826" y="1886"/>
                    </a:cubicBezTo>
                    <a:lnTo>
                      <a:pt x="1508" y="88"/>
                    </a:lnTo>
                    <a:cubicBezTo>
                      <a:pt x="1498" y="37"/>
                      <a:pt x="1449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976;p75"/>
              <p:cNvSpPr/>
              <p:nvPr/>
            </p:nvSpPr>
            <p:spPr>
              <a:xfrm>
                <a:off x="7750625" y="3265275"/>
                <a:ext cx="128500" cy="20535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8214" extrusionOk="0">
                    <a:moveTo>
                      <a:pt x="1351" y="1"/>
                    </a:moveTo>
                    <a:cubicBezTo>
                      <a:pt x="676" y="1"/>
                      <a:pt x="143" y="518"/>
                      <a:pt x="0" y="2024"/>
                    </a:cubicBezTo>
                    <a:cubicBezTo>
                      <a:pt x="0" y="2024"/>
                      <a:pt x="2401" y="4217"/>
                      <a:pt x="2972" y="8113"/>
                    </a:cubicBezTo>
                    <a:cubicBezTo>
                      <a:pt x="2982" y="8182"/>
                      <a:pt x="3002" y="8214"/>
                      <a:pt x="3029" y="8214"/>
                    </a:cubicBezTo>
                    <a:cubicBezTo>
                      <a:pt x="3396" y="8214"/>
                      <a:pt x="5139" y="2341"/>
                      <a:pt x="3630" y="1136"/>
                    </a:cubicBezTo>
                    <a:cubicBezTo>
                      <a:pt x="2898" y="551"/>
                      <a:pt x="2048" y="1"/>
                      <a:pt x="1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977;p75"/>
              <p:cNvSpPr/>
              <p:nvPr/>
            </p:nvSpPr>
            <p:spPr>
              <a:xfrm>
                <a:off x="7506325" y="3164525"/>
                <a:ext cx="319750" cy="186800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7472" extrusionOk="0">
                    <a:moveTo>
                      <a:pt x="5646" y="1"/>
                    </a:moveTo>
                    <a:cubicBezTo>
                      <a:pt x="4094" y="1"/>
                      <a:pt x="2229" y="489"/>
                      <a:pt x="12" y="1725"/>
                    </a:cubicBezTo>
                    <a:cubicBezTo>
                      <a:pt x="12" y="1725"/>
                      <a:pt x="0" y="2738"/>
                      <a:pt x="2570" y="5287"/>
                    </a:cubicBezTo>
                    <a:cubicBezTo>
                      <a:pt x="3984" y="6685"/>
                      <a:pt x="7062" y="7472"/>
                      <a:pt x="9435" y="7472"/>
                    </a:cubicBezTo>
                    <a:cubicBezTo>
                      <a:pt x="10633" y="7472"/>
                      <a:pt x="11651" y="7271"/>
                      <a:pt x="12185" y="6848"/>
                    </a:cubicBezTo>
                    <a:cubicBezTo>
                      <a:pt x="12790" y="6368"/>
                      <a:pt x="11254" y="1"/>
                      <a:pt x="5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978;p75"/>
              <p:cNvSpPr/>
              <p:nvPr/>
            </p:nvSpPr>
            <p:spPr>
              <a:xfrm>
                <a:off x="7322250" y="3207625"/>
                <a:ext cx="207250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10177" extrusionOk="0">
                    <a:moveTo>
                      <a:pt x="7375" y="1"/>
                    </a:moveTo>
                    <a:cubicBezTo>
                      <a:pt x="0" y="1413"/>
                      <a:pt x="1195" y="10177"/>
                      <a:pt x="2572" y="10177"/>
                    </a:cubicBezTo>
                    <a:cubicBezTo>
                      <a:pt x="2589" y="10177"/>
                      <a:pt x="2606" y="10175"/>
                      <a:pt x="2622" y="10173"/>
                    </a:cubicBezTo>
                    <a:cubicBezTo>
                      <a:pt x="4026" y="9948"/>
                      <a:pt x="7418" y="5969"/>
                      <a:pt x="7851" y="3113"/>
                    </a:cubicBezTo>
                    <a:cubicBezTo>
                      <a:pt x="8289" y="264"/>
                      <a:pt x="7375" y="1"/>
                      <a:pt x="7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979;p75"/>
              <p:cNvSpPr/>
              <p:nvPr/>
            </p:nvSpPr>
            <p:spPr>
              <a:xfrm>
                <a:off x="7822825" y="3454925"/>
                <a:ext cx="50475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2386" extrusionOk="0">
                    <a:moveTo>
                      <a:pt x="1829" y="1"/>
                    </a:moveTo>
                    <a:cubicBezTo>
                      <a:pt x="1566" y="1"/>
                      <a:pt x="841" y="213"/>
                      <a:pt x="23" y="2243"/>
                    </a:cubicBezTo>
                    <a:cubicBezTo>
                      <a:pt x="1" y="2297"/>
                      <a:pt x="29" y="2358"/>
                      <a:pt x="84" y="2380"/>
                    </a:cubicBezTo>
                    <a:cubicBezTo>
                      <a:pt x="94" y="2385"/>
                      <a:pt x="111" y="2385"/>
                      <a:pt x="122" y="2385"/>
                    </a:cubicBezTo>
                    <a:cubicBezTo>
                      <a:pt x="165" y="2385"/>
                      <a:pt x="204" y="2363"/>
                      <a:pt x="221" y="2320"/>
                    </a:cubicBezTo>
                    <a:cubicBezTo>
                      <a:pt x="1019" y="336"/>
                      <a:pt x="1699" y="213"/>
                      <a:pt x="1846" y="213"/>
                    </a:cubicBezTo>
                    <a:cubicBezTo>
                      <a:pt x="1864" y="213"/>
                      <a:pt x="1874" y="214"/>
                      <a:pt x="1875" y="215"/>
                    </a:cubicBezTo>
                    <a:cubicBezTo>
                      <a:pt x="1882" y="216"/>
                      <a:pt x="1889" y="217"/>
                      <a:pt x="1896" y="217"/>
                    </a:cubicBezTo>
                    <a:cubicBezTo>
                      <a:pt x="1944" y="217"/>
                      <a:pt x="1988" y="186"/>
                      <a:pt x="2002" y="139"/>
                    </a:cubicBezTo>
                    <a:cubicBezTo>
                      <a:pt x="2019" y="83"/>
                      <a:pt x="1986" y="23"/>
                      <a:pt x="1925" y="12"/>
                    </a:cubicBezTo>
                    <a:cubicBezTo>
                      <a:pt x="1911" y="8"/>
                      <a:pt x="1878" y="1"/>
                      <a:pt x="18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980;p75"/>
              <p:cNvSpPr/>
              <p:nvPr/>
            </p:nvSpPr>
            <p:spPr>
              <a:xfrm>
                <a:off x="8118400" y="4064600"/>
                <a:ext cx="873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2734" extrusionOk="0">
                    <a:moveTo>
                      <a:pt x="122" y="1"/>
                    </a:moveTo>
                    <a:cubicBezTo>
                      <a:pt x="98" y="1"/>
                      <a:pt x="74" y="9"/>
                      <a:pt x="55" y="26"/>
                    </a:cubicBezTo>
                    <a:cubicBezTo>
                      <a:pt x="11" y="64"/>
                      <a:pt x="1" y="130"/>
                      <a:pt x="39" y="173"/>
                    </a:cubicBezTo>
                    <a:cubicBezTo>
                      <a:pt x="55" y="191"/>
                      <a:pt x="1425" y="1851"/>
                      <a:pt x="3328" y="2723"/>
                    </a:cubicBezTo>
                    <a:cubicBezTo>
                      <a:pt x="3343" y="2728"/>
                      <a:pt x="3360" y="2733"/>
                      <a:pt x="3376" y="2733"/>
                    </a:cubicBezTo>
                    <a:cubicBezTo>
                      <a:pt x="3416" y="2733"/>
                      <a:pt x="3454" y="2711"/>
                      <a:pt x="3470" y="2667"/>
                    </a:cubicBezTo>
                    <a:cubicBezTo>
                      <a:pt x="3492" y="2619"/>
                      <a:pt x="3470" y="2553"/>
                      <a:pt x="3421" y="2531"/>
                    </a:cubicBezTo>
                    <a:cubicBezTo>
                      <a:pt x="1562" y="1681"/>
                      <a:pt x="219" y="59"/>
                      <a:pt x="203" y="42"/>
                    </a:cubicBezTo>
                    <a:cubicBezTo>
                      <a:pt x="182" y="15"/>
                      <a:pt x="152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981;p75"/>
              <p:cNvSpPr/>
              <p:nvPr/>
            </p:nvSpPr>
            <p:spPr>
              <a:xfrm>
                <a:off x="8098950" y="4114675"/>
                <a:ext cx="10690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5537" extrusionOk="0">
                    <a:moveTo>
                      <a:pt x="4154" y="0"/>
                    </a:moveTo>
                    <a:cubicBezTo>
                      <a:pt x="4119" y="0"/>
                      <a:pt x="4083" y="19"/>
                      <a:pt x="4062" y="50"/>
                    </a:cubicBezTo>
                    <a:cubicBezTo>
                      <a:pt x="2259" y="2845"/>
                      <a:pt x="61" y="5334"/>
                      <a:pt x="38" y="5357"/>
                    </a:cubicBezTo>
                    <a:cubicBezTo>
                      <a:pt x="0" y="5400"/>
                      <a:pt x="5" y="5471"/>
                      <a:pt x="44" y="5509"/>
                    </a:cubicBezTo>
                    <a:cubicBezTo>
                      <a:pt x="66" y="5526"/>
                      <a:pt x="94" y="5537"/>
                      <a:pt x="116" y="5537"/>
                    </a:cubicBezTo>
                    <a:cubicBezTo>
                      <a:pt x="149" y="5537"/>
                      <a:pt x="175" y="5521"/>
                      <a:pt x="197" y="5499"/>
                    </a:cubicBezTo>
                    <a:cubicBezTo>
                      <a:pt x="220" y="5471"/>
                      <a:pt x="2428" y="2977"/>
                      <a:pt x="4242" y="166"/>
                    </a:cubicBezTo>
                    <a:cubicBezTo>
                      <a:pt x="4275" y="116"/>
                      <a:pt x="4259" y="50"/>
                      <a:pt x="4209" y="17"/>
                    </a:cubicBezTo>
                    <a:cubicBezTo>
                      <a:pt x="4192" y="6"/>
                      <a:pt x="4173" y="0"/>
                      <a:pt x="4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982;p75"/>
              <p:cNvSpPr/>
              <p:nvPr/>
            </p:nvSpPr>
            <p:spPr>
              <a:xfrm>
                <a:off x="7769700" y="4319625"/>
                <a:ext cx="206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2080" extrusionOk="0">
                    <a:moveTo>
                      <a:pt x="8144" y="1"/>
                    </a:moveTo>
                    <a:cubicBezTo>
                      <a:pt x="8131" y="1"/>
                      <a:pt x="8118" y="3"/>
                      <a:pt x="8106" y="8"/>
                    </a:cubicBezTo>
                    <a:cubicBezTo>
                      <a:pt x="4828" y="1236"/>
                      <a:pt x="148" y="1866"/>
                      <a:pt x="99" y="1872"/>
                    </a:cubicBezTo>
                    <a:cubicBezTo>
                      <a:pt x="44" y="1882"/>
                      <a:pt x="0" y="1932"/>
                      <a:pt x="11" y="1993"/>
                    </a:cubicBezTo>
                    <a:cubicBezTo>
                      <a:pt x="16" y="2041"/>
                      <a:pt x="59" y="2079"/>
                      <a:pt x="115" y="2079"/>
                    </a:cubicBezTo>
                    <a:lnTo>
                      <a:pt x="132" y="2079"/>
                    </a:lnTo>
                    <a:cubicBezTo>
                      <a:pt x="175" y="2074"/>
                      <a:pt x="4878" y="1439"/>
                      <a:pt x="8182" y="205"/>
                    </a:cubicBezTo>
                    <a:cubicBezTo>
                      <a:pt x="8237" y="184"/>
                      <a:pt x="8265" y="123"/>
                      <a:pt x="8243" y="68"/>
                    </a:cubicBezTo>
                    <a:cubicBezTo>
                      <a:pt x="8226" y="27"/>
                      <a:pt x="8187" y="1"/>
                      <a:pt x="8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983;p75"/>
              <p:cNvSpPr/>
              <p:nvPr/>
            </p:nvSpPr>
            <p:spPr>
              <a:xfrm>
                <a:off x="7754900" y="4247700"/>
                <a:ext cx="45225" cy="1473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895" extrusionOk="0">
                    <a:moveTo>
                      <a:pt x="112" y="1"/>
                    </a:moveTo>
                    <a:cubicBezTo>
                      <a:pt x="106" y="1"/>
                      <a:pt x="99" y="1"/>
                      <a:pt x="92" y="3"/>
                    </a:cubicBezTo>
                    <a:cubicBezTo>
                      <a:pt x="38" y="13"/>
                      <a:pt x="0" y="68"/>
                      <a:pt x="11" y="129"/>
                    </a:cubicBezTo>
                    <a:cubicBezTo>
                      <a:pt x="44" y="314"/>
                      <a:pt x="871" y="4754"/>
                      <a:pt x="1600" y="5844"/>
                    </a:cubicBezTo>
                    <a:cubicBezTo>
                      <a:pt x="1622" y="5877"/>
                      <a:pt x="1655" y="5894"/>
                      <a:pt x="1688" y="5894"/>
                    </a:cubicBezTo>
                    <a:cubicBezTo>
                      <a:pt x="1710" y="5894"/>
                      <a:pt x="1731" y="5889"/>
                      <a:pt x="1749" y="5877"/>
                    </a:cubicBezTo>
                    <a:cubicBezTo>
                      <a:pt x="1797" y="5844"/>
                      <a:pt x="1809" y="5779"/>
                      <a:pt x="1776" y="5730"/>
                    </a:cubicBezTo>
                    <a:cubicBezTo>
                      <a:pt x="1068" y="4672"/>
                      <a:pt x="224" y="134"/>
                      <a:pt x="213" y="89"/>
                    </a:cubicBezTo>
                    <a:cubicBezTo>
                      <a:pt x="209" y="37"/>
                      <a:pt x="161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984;p75"/>
            <p:cNvGrpSpPr/>
            <p:nvPr/>
          </p:nvGrpSpPr>
          <p:grpSpPr>
            <a:xfrm>
              <a:off x="1375644" y="3106446"/>
              <a:ext cx="439600" cy="913400"/>
              <a:chOff x="7212850" y="2109375"/>
              <a:chExt cx="439600" cy="913400"/>
            </a:xfrm>
          </p:grpSpPr>
          <p:sp>
            <p:nvSpPr>
              <p:cNvPr id="98" name="Google Shape;3985;p75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986;p75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987;p75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988;p75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64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2715;p36"/>
          <p:cNvSpPr txBox="1">
            <a:spLocks noGrp="1"/>
          </p:cNvSpPr>
          <p:nvPr>
            <p:ph type="title"/>
          </p:nvPr>
        </p:nvSpPr>
        <p:spPr>
          <a:xfrm>
            <a:off x="3645055" y="201994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3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000" dirty="0">
              <a:solidFill>
                <a:schemeClr val="accent3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12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24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Biết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thời gian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nguyên nhân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buộc Mĩ phải kí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135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45284" y="2072808"/>
            <a:ext cx="8669569" cy="849272"/>
            <a:chOff x="198723" y="2276446"/>
            <a:chExt cx="8669569" cy="84927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335741"/>
              <a:ext cx="8048251" cy="660738"/>
              <a:chOff x="2130789" y="1294899"/>
              <a:chExt cx="10273162" cy="1072527"/>
            </a:xfrm>
          </p:grpSpPr>
          <p:sp>
            <p:nvSpPr>
              <p:cNvPr id="127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 được những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nội dung cơ bản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98723" y="2276446"/>
              <a:ext cx="813504" cy="849272"/>
              <a:chOff x="875724" y="3818350"/>
              <a:chExt cx="813504" cy="849272"/>
            </a:xfrm>
          </p:grpSpPr>
          <p:sp>
            <p:nvSpPr>
              <p:cNvPr id="136" name="Google Shape;2674;p35"/>
              <p:cNvSpPr/>
              <p:nvPr/>
            </p:nvSpPr>
            <p:spPr>
              <a:xfrm rot="704744">
                <a:off x="875724" y="3818350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" name="Google Shape;2675;p35"/>
              <p:cNvSpPr/>
              <p:nvPr/>
            </p:nvSpPr>
            <p:spPr>
              <a:xfrm rot="704744">
                <a:off x="1214171" y="4123029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90756" y="3005298"/>
            <a:ext cx="8677536" cy="849272"/>
            <a:chOff x="190756" y="3208692"/>
            <a:chExt cx="8677536" cy="849272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14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Biết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ý nghĩa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4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133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37486" y="3738908"/>
            <a:ext cx="8630806" cy="1087834"/>
            <a:chOff x="237486" y="3902377"/>
            <a:chExt cx="8630806" cy="108783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2" y="3902377"/>
              <a:ext cx="8048250" cy="934811"/>
              <a:chOff x="1352403" y="1504685"/>
              <a:chExt cx="11170466" cy="1005905"/>
            </a:xfrm>
          </p:grpSpPr>
          <p:sp>
            <p:nvSpPr>
              <p:cNvPr id="130" name="圆角矩形 7"/>
              <p:cNvSpPr/>
              <p:nvPr/>
            </p:nvSpPr>
            <p:spPr>
              <a:xfrm>
                <a:off x="1352403" y="1780367"/>
                <a:ext cx="11170466" cy="730223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Thuật lại được </a:t>
                </a:r>
                <a:r>
                  <a:rPr lang="vi-VN" altLang="zh-CN" sz="2600" kern="120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diễn biến</a:t>
                </a:r>
                <a:r>
                  <a:rPr lang="vi-VN" altLang="zh-CN" sz="2600" kern="120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lễ kí kết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3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704744">
              <a:off x="237486" y="4140939"/>
              <a:ext cx="813504" cy="849272"/>
              <a:chOff x="675812" y="2553464"/>
              <a:chExt cx="1124557" cy="926301"/>
            </a:xfrm>
          </p:grpSpPr>
          <p:sp>
            <p:nvSpPr>
              <p:cNvPr id="146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01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7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2010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714;p36"/>
          <p:cNvSpPr/>
          <p:nvPr/>
        </p:nvSpPr>
        <p:spPr>
          <a:xfrm>
            <a:off x="2426619" y="137199"/>
            <a:ext cx="439793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2715;p36"/>
          <p:cNvSpPr txBox="1">
            <a:spLocks noGrp="1"/>
          </p:cNvSpPr>
          <p:nvPr>
            <p:ph type="title"/>
          </p:nvPr>
        </p:nvSpPr>
        <p:spPr>
          <a:xfrm>
            <a:off x="2660997" y="201775"/>
            <a:ext cx="392917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3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  <a:endParaRPr sz="4000" dirty="0">
              <a:solidFill>
                <a:schemeClr val="accent3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12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  <a:sym typeface="Arial"/>
                </a:endParaRPr>
              </a:p>
            </p:txBody>
          </p:sp>
          <p:sp>
            <p:nvSpPr>
              <p:cNvPr id="124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Biết được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thời gian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và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nguyên nhân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buộc Mĩ phải kí Hiệp định Pa-ri.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  <a:sym typeface="Arial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135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45284" y="2072808"/>
            <a:ext cx="8669569" cy="849272"/>
            <a:chOff x="198723" y="2276446"/>
            <a:chExt cx="8669569" cy="84927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335741"/>
              <a:ext cx="8048251" cy="660738"/>
              <a:chOff x="2130789" y="1294899"/>
              <a:chExt cx="10273162" cy="1072527"/>
            </a:xfrm>
          </p:grpSpPr>
          <p:sp>
            <p:nvSpPr>
              <p:cNvPr id="127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Nêu được những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nội dung cơ bản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của Hiệp định Pa-ri.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  <a:sym typeface="Arial"/>
                </a:endParaRPr>
              </a:p>
            </p:txBody>
          </p:sp>
          <p:sp>
            <p:nvSpPr>
              <p:cNvPr id="1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98723" y="2276446"/>
              <a:ext cx="813504" cy="849272"/>
              <a:chOff x="875724" y="3818350"/>
              <a:chExt cx="813504" cy="849272"/>
            </a:xfrm>
          </p:grpSpPr>
          <p:sp>
            <p:nvSpPr>
              <p:cNvPr id="136" name="Google Shape;2674;p35"/>
              <p:cNvSpPr/>
              <p:nvPr/>
            </p:nvSpPr>
            <p:spPr>
              <a:xfrm rot="704744">
                <a:off x="875724" y="3818350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675;p35"/>
              <p:cNvSpPr/>
              <p:nvPr/>
            </p:nvSpPr>
            <p:spPr>
              <a:xfrm rot="704744">
                <a:off x="1214171" y="4123029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90756" y="3005298"/>
            <a:ext cx="8677536" cy="849272"/>
            <a:chOff x="190756" y="3208692"/>
            <a:chExt cx="8677536" cy="849272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14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Biết được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ý nghĩa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của Hiệp định Pa-ri.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  <a:sym typeface="Arial"/>
                </a:endParaRPr>
              </a:p>
            </p:txBody>
          </p:sp>
          <p:sp>
            <p:nvSpPr>
              <p:cNvPr id="14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133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37486" y="3738908"/>
            <a:ext cx="8630806" cy="1087834"/>
            <a:chOff x="237486" y="3902377"/>
            <a:chExt cx="8630806" cy="108783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2" y="3902377"/>
              <a:ext cx="8048250" cy="934811"/>
              <a:chOff x="1352403" y="1504685"/>
              <a:chExt cx="11170466" cy="1005905"/>
            </a:xfrm>
          </p:grpSpPr>
          <p:sp>
            <p:nvSpPr>
              <p:cNvPr id="130" name="圆角矩形 7"/>
              <p:cNvSpPr/>
              <p:nvPr/>
            </p:nvSpPr>
            <p:spPr>
              <a:xfrm>
                <a:off x="1352403" y="1780367"/>
                <a:ext cx="11170466" cy="730223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Thuật lại được </a:t>
                </a:r>
                <a:r>
                  <a:rPr kumimoji="0" lang="vi-VN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diễn biến</a:t>
                </a:r>
                <a:r>
                  <a:rPr kumimoji="0" lang="vi-VN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 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của lễ kí kết Hiệp định Pa-ri.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  <a:sym typeface="Arial"/>
                </a:endParaRPr>
              </a:p>
            </p:txBody>
          </p:sp>
          <p:sp>
            <p:nvSpPr>
              <p:cNvPr id="13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704744">
              <a:off x="237486" y="4140939"/>
              <a:ext cx="813504" cy="849272"/>
              <a:chOff x="675812" y="2553464"/>
              <a:chExt cx="1124557" cy="926301"/>
            </a:xfrm>
          </p:grpSpPr>
          <p:sp>
            <p:nvSpPr>
              <p:cNvPr id="146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01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2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5" y="2176527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0" y="3108273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3" y="408942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92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C1037"/>
              </a:solidFill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vi-VN" altLang="zh-CN" sz="2800" b="1" kern="1200" dirty="0">
                <a:solidFill>
                  <a:schemeClr val="accent1">
                    <a:lumMod val="50000"/>
                  </a:schemeClr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Chuẩn bị cho tiết lịch sử tuần 28 “Tiến vào Dinh Độc Lập”.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92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01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9575" y="4171562"/>
            <a:ext cx="1528849" cy="15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73775">
            <a:off x="-262839" y="-922482"/>
            <a:ext cx="779875" cy="21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40642">
            <a:off x="7509940" y="-522977"/>
            <a:ext cx="2795177" cy="157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8;p77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17920394">
            <a:off x="91422" y="4016471"/>
            <a:ext cx="592225" cy="1612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422981" y="0"/>
            <a:ext cx="7956594" cy="884352"/>
            <a:chOff x="213236" y="174181"/>
            <a:chExt cx="7956594" cy="884352"/>
          </a:xfrm>
        </p:grpSpPr>
        <p:sp>
          <p:nvSpPr>
            <p:cNvPr id="8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Nguyên nhân buộc Mĩ phải kí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7" name="Google Shape;718;p43"/>
              <p:cNvPicPr preferRelativeResize="0"/>
              <p:nvPr/>
            </p:nvPicPr>
            <p:blipFill>
              <a:blip r:embed="rId6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</p:grpSp>
      </p:grpSp>
      <p:sp>
        <p:nvSpPr>
          <p:cNvPr id="14" name="Google Shape;4411;p63"/>
          <p:cNvSpPr/>
          <p:nvPr/>
        </p:nvSpPr>
        <p:spPr>
          <a:xfrm>
            <a:off x="6267693" y="2411911"/>
            <a:ext cx="2674843" cy="785066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FF0000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rPr>
              <a:t>Mĩ buộc phải kí Hiệp định Pa-ri</a:t>
            </a:r>
            <a:endParaRPr sz="2600" dirty="0">
              <a:solidFill>
                <a:srgbClr val="FF0000"/>
              </a:solidFill>
              <a:latin typeface="+mn-lt"/>
              <a:ea typeface="Londrina Solid"/>
              <a:cs typeface="Pattaya" panose="00000500000000000000" pitchFamily="2" charset="-34"/>
              <a:sym typeface="Londrina Soli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6918" y="860777"/>
            <a:ext cx="5260174" cy="2092881"/>
            <a:chOff x="96918" y="860777"/>
            <a:chExt cx="5260174" cy="2092881"/>
          </a:xfrm>
        </p:grpSpPr>
        <p:sp>
          <p:nvSpPr>
            <p:cNvPr id="13" name="Google Shape;4409;p63"/>
            <p:cNvSpPr/>
            <p:nvPr/>
          </p:nvSpPr>
          <p:spPr>
            <a:xfrm>
              <a:off x="127098" y="884352"/>
              <a:ext cx="5199814" cy="2045732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 dirty="0">
                <a:solidFill>
                  <a:schemeClr val="accent3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918" y="860777"/>
              <a:ext cx="526017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2600" b="1" dirty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Mĩ bị thất bại nặng nề trên chiến trường cả hai miền Nam - Bắc (Tết Mậu Thân 1968) và chiến thắng “Điện Biên Phủ trên không” (năm 1972).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738" y="3267330"/>
            <a:ext cx="5260174" cy="1292662"/>
            <a:chOff x="96918" y="860777"/>
            <a:chExt cx="5260174" cy="1292662"/>
          </a:xfrm>
        </p:grpSpPr>
        <p:sp>
          <p:nvSpPr>
            <p:cNvPr id="19" name="Google Shape;4409;p63"/>
            <p:cNvSpPr/>
            <p:nvPr/>
          </p:nvSpPr>
          <p:spPr>
            <a:xfrm>
              <a:off x="127098" y="884352"/>
              <a:ext cx="5199814" cy="1269087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 dirty="0">
                <a:solidFill>
                  <a:schemeClr val="accent3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918" y="860777"/>
              <a:ext cx="526017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2600" b="1" dirty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Nhân dân Mĩ và nhân dân thế giới phản đối chiến tranh của Mĩ ở Việt Nam.</a:t>
              </a:r>
            </a:p>
          </p:txBody>
        </p:sp>
      </p:grpSp>
      <p:grpSp>
        <p:nvGrpSpPr>
          <p:cNvPr id="21" name="Google Shape;610;p25"/>
          <p:cNvGrpSpPr/>
          <p:nvPr/>
        </p:nvGrpSpPr>
        <p:grpSpPr>
          <a:xfrm rot="6982917" flipV="1">
            <a:off x="5475348" y="1460684"/>
            <a:ext cx="472257" cy="1245187"/>
            <a:chOff x="3270375" y="3436275"/>
            <a:chExt cx="218918" cy="577215"/>
          </a:xfrm>
        </p:grpSpPr>
        <p:sp>
          <p:nvSpPr>
            <p:cNvPr id="22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616;p25"/>
          <p:cNvGrpSpPr/>
          <p:nvPr/>
        </p:nvGrpSpPr>
        <p:grpSpPr>
          <a:xfrm rot="3911903" flipV="1">
            <a:off x="5497755" y="3099966"/>
            <a:ext cx="624539" cy="1222038"/>
            <a:chOff x="5349941" y="3093980"/>
            <a:chExt cx="233161" cy="539699"/>
          </a:xfrm>
        </p:grpSpPr>
        <p:sp>
          <p:nvSpPr>
            <p:cNvPr id="25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" descr="Writing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5580"/>
          <a:stretch/>
        </p:blipFill>
        <p:spPr bwMode="auto">
          <a:xfrm>
            <a:off x="6860836" y="3333558"/>
            <a:ext cx="1741834" cy="1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9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5120" y="105430"/>
            <a:ext cx="7956594" cy="884352"/>
            <a:chOff x="213236" y="174181"/>
            <a:chExt cx="7956594" cy="884352"/>
          </a:xfrm>
        </p:grpSpPr>
        <p:sp>
          <p:nvSpPr>
            <p:cNvPr id="6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Diễn biến của buổi lễ kí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41540" y="1173951"/>
            <a:ext cx="6565359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en-US" sz="2600" b="1" dirty="0" err="1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Hiệp</a:t>
            </a:r>
            <a:r>
              <a:rPr lang="en-US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 </a:t>
            </a:r>
            <a:r>
              <a:rPr lang="vi-VN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định Pa-ri được kí ở đâu và vào thời gian nào</a:t>
            </a:r>
            <a:r>
              <a:rPr lang="en-US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</a:p>
        </p:txBody>
      </p:sp>
      <p:pic>
        <p:nvPicPr>
          <p:cNvPr id="1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46" y="2116071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41539" y="2707444"/>
            <a:ext cx="6565359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Khung cảnh lễ kí Hiệp định Pa-ri diễn ra như thế nào</a:t>
            </a:r>
            <a:r>
              <a:rPr lang="en-US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9;p72"/>
          <p:cNvSpPr txBox="1">
            <a:spLocks/>
          </p:cNvSpPr>
          <p:nvPr/>
        </p:nvSpPr>
        <p:spPr>
          <a:xfrm>
            <a:off x="6102849" y="315959"/>
            <a:ext cx="3041151" cy="444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oppins"/>
              <a:buAutoNum type="arabicPeriod"/>
              <a:defRPr sz="125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52400" indent="0" algn="ctr">
              <a:buNone/>
            </a:pPr>
            <a:r>
              <a:rPr lang="vi-VN" sz="2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Pattaya" panose="00000500000000000000" pitchFamily="2" charset="-34"/>
              </a:rPr>
              <a:t>Lễ kí Hiệp định Pa-ri được diễn ra tại tòa nhà Trung tâm các hội nghị quốc tế ở phố Clê-be (Thủ đô Pa-ri của nước Pháp) và được kí chính thức vào ngày 27 /01/ 1973.</a:t>
            </a: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  </a:t>
            </a:r>
          </a:p>
        </p:txBody>
      </p:sp>
      <p:pic>
        <p:nvPicPr>
          <p:cNvPr id="2" name="Picture 2" descr="map_of_fr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373" r="523" b="599"/>
          <a:stretch/>
        </p:blipFill>
        <p:spPr bwMode="auto">
          <a:xfrm>
            <a:off x="113017" y="89324"/>
            <a:ext cx="6102849" cy="489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/>
          <p:cNvSpPr/>
          <p:nvPr/>
        </p:nvSpPr>
        <p:spPr>
          <a:xfrm>
            <a:off x="2003461" y="1448656"/>
            <a:ext cx="1243173" cy="462337"/>
          </a:xfrm>
          <a:prstGeom prst="ellipse">
            <a:avLst/>
          </a:prstGeom>
          <a:noFill/>
          <a:ln>
            <a:solidFill>
              <a:srgbClr val="FC1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 descr="200801270843062_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" y="692630"/>
            <a:ext cx="4477731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250px-NguyenThiBinh_Paris19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85" y="692630"/>
            <a:ext cx="447675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Google Shape;1229;p72"/>
          <p:cNvSpPr txBox="1">
            <a:spLocks noGrp="1"/>
          </p:cNvSpPr>
          <p:nvPr>
            <p:ph type="subTitle" idx="1"/>
          </p:nvPr>
        </p:nvSpPr>
        <p:spPr>
          <a:xfrm>
            <a:off x="499131" y="3749217"/>
            <a:ext cx="3603324" cy="126599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Bộ trưởng Nguyễn Duy Trinh – Phía Việt Nam Dân chủ Cộng hòa.</a:t>
            </a:r>
            <a:endParaRPr sz="26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68" name="Google Shape;1229;p72"/>
          <p:cNvSpPr txBox="1">
            <a:spLocks noGrp="1"/>
          </p:cNvSpPr>
          <p:nvPr>
            <p:ph type="subTitle" idx="1"/>
          </p:nvPr>
        </p:nvSpPr>
        <p:spPr>
          <a:xfrm>
            <a:off x="4539658" y="3749217"/>
            <a:ext cx="4660075" cy="13306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Bộ trưởng Nguyễn Thị Bình – Phía Chính phủ Cách mạng lâm thời Cộng hòa miền Nam Việt Nam.</a:t>
            </a:r>
            <a:endParaRPr sz="26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  <p:bldP spid="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60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-864878" flipH="1">
            <a:off x="8902121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84544" y="469272"/>
            <a:ext cx="85273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Clê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-be.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lẫy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8" name="Picture 11" descr="co do sao 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7" y="1418622"/>
            <a:ext cx="35052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2" descr="co nua xanh nua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42" y="1418622"/>
            <a:ext cx="35052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30"/>
          <p:cNvSpPr txBox="1">
            <a:spLocks noChangeArrowheads="1"/>
          </p:cNvSpPr>
          <p:nvPr/>
        </p:nvSpPr>
        <p:spPr bwMode="auto">
          <a:xfrm>
            <a:off x="816049" y="3659568"/>
            <a:ext cx="29859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kì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62000" y="63015"/>
            <a:ext cx="6191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Khung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Pa-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ri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4981353" y="3680130"/>
            <a:ext cx="38241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dân tộc g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miền Nam Việt Nam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3" name="imgb" descr="hoadam4benp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40" y="2239976"/>
            <a:ext cx="4606321" cy="277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1" grpId="0"/>
      <p:bldP spid="72" grpId="0"/>
      <p:bldP spid="7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5120" y="105430"/>
            <a:ext cx="7956594" cy="884352"/>
            <a:chOff x="213236" y="174181"/>
            <a:chExt cx="7956594" cy="884352"/>
          </a:xfrm>
        </p:grpSpPr>
        <p:sp>
          <p:nvSpPr>
            <p:cNvPr id="6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Nội dung cơ bản  của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795120" y="1322807"/>
            <a:ext cx="5329920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Theo Hiệp định Pa-ri, Mĩ phải thực hiện những điều gì</a:t>
            </a:r>
            <a:r>
              <a:rPr lang="en-US" sz="26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</a:p>
        </p:txBody>
      </p:sp>
      <p:pic>
        <p:nvPicPr>
          <p:cNvPr id="1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40" y="2020701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" y="0"/>
            <a:ext cx="9127331" cy="5143500"/>
          </a:xfrm>
          <a:prstGeom prst="rect">
            <a:avLst/>
          </a:prstGeom>
        </p:spPr>
      </p:pic>
      <p:sp>
        <p:nvSpPr>
          <p:cNvPr id="3" name="同侧圆角矩形 2"/>
          <p:cNvSpPr/>
          <p:nvPr/>
        </p:nvSpPr>
        <p:spPr>
          <a:xfrm>
            <a:off x="1568541" y="64927"/>
            <a:ext cx="5725001" cy="2497122"/>
          </a:xfrm>
          <a:prstGeom prst="round2SameRect">
            <a:avLst>
              <a:gd name="adj1" fmla="val 342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10558" y="335124"/>
            <a:ext cx="5040963" cy="20867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685800">
              <a:lnSpc>
                <a:spcPct val="90000"/>
              </a:lnSpc>
              <a:buClrTx/>
              <a:defRPr/>
            </a:pP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Thảo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</a:t>
            </a: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luận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</a:t>
            </a: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nhóm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2</a:t>
            </a:r>
            <a:endParaRPr lang="zh-CN" altLang="en-US" sz="7200" kern="1200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SVN-Poky's" panose="020B0606040200020203" pitchFamily="34" charset="0"/>
              <a:ea typeface="字魂130号-快乐俏黑体" panose="00000500000000000000" charset="-122"/>
              <a:sym typeface="+mn-ea"/>
            </a:endParaRPr>
          </a:p>
        </p:txBody>
      </p:sp>
      <p:sp>
        <p:nvSpPr>
          <p:cNvPr id="2" name="同侧圆角矩形 1"/>
          <p:cNvSpPr/>
          <p:nvPr/>
        </p:nvSpPr>
        <p:spPr>
          <a:xfrm>
            <a:off x="1667600" y="180773"/>
            <a:ext cx="5526881" cy="2340866"/>
          </a:xfrm>
          <a:prstGeom prst="round2SameRect">
            <a:avLst>
              <a:gd name="adj1" fmla="val 34269"/>
              <a:gd name="adj2" fmla="val 0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图片 5" descr="D:\个人文件夹\2020年\办公室相关\ppt专用\素材图片\元素\幼小学习\4ecf9ce4035038a4214249c5daed9a9f.png4ecf9ce4035038a4214249c5daed9a9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60000">
            <a:off x="6981817" y="1397551"/>
            <a:ext cx="623450" cy="10586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840000">
            <a:off x="1199674" y="2863215"/>
            <a:ext cx="1180624" cy="907733"/>
            <a:chOff x="2234" y="2173"/>
            <a:chExt cx="2120" cy="1548"/>
          </a:xfrm>
        </p:grpSpPr>
        <p:sp>
          <p:nvSpPr>
            <p:cNvPr id="15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4154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Art Subject for Elementary - 2nd Grade: Visual Arts by Slidesgo">
  <a:themeElements>
    <a:clrScheme name="Simple Light">
      <a:dk1>
        <a:srgbClr val="30333D"/>
      </a:dk1>
      <a:lt1>
        <a:srgbClr val="FFF4EC"/>
      </a:lt1>
      <a:dk2>
        <a:srgbClr val="4D5364"/>
      </a:dk2>
      <a:lt2>
        <a:srgbClr val="DA6743"/>
      </a:lt2>
      <a:accent1>
        <a:srgbClr val="F68A6E"/>
      </a:accent1>
      <a:accent2>
        <a:srgbClr val="CEB68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830</Words>
  <Application>Microsoft Office PowerPoint</Application>
  <PresentationFormat>On-screen Show (16:9)</PresentationFormat>
  <Paragraphs>73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Sansita ExtraBold</vt:lpstr>
      <vt:lpstr>Bebas Neue</vt:lpstr>
      <vt:lpstr>Great Vibes</vt:lpstr>
      <vt:lpstr>Quicksand Medium</vt:lpstr>
      <vt:lpstr>Poppins</vt:lpstr>
      <vt:lpstr>Arial</vt:lpstr>
      <vt:lpstr>Sansita</vt:lpstr>
      <vt:lpstr>Amatic SC</vt:lpstr>
      <vt:lpstr>SVN-Poky's</vt:lpstr>
      <vt:lpstr>Nunito</vt:lpstr>
      <vt:lpstr>Times New Roman</vt:lpstr>
      <vt:lpstr>Gwendolyn</vt:lpstr>
      <vt:lpstr>Yeseva One</vt:lpstr>
      <vt:lpstr>Roboto Condensed Light</vt:lpstr>
      <vt:lpstr>Pattaya</vt:lpstr>
      <vt:lpstr>Candara</vt:lpstr>
      <vt:lpstr>Art Subject for Elementary - 2nd Grade: Visual Arts by Slidesgo</vt:lpstr>
      <vt:lpstr>Children's Day by Slidesgo</vt:lpstr>
      <vt:lpstr>Lễ kí Hiệp định Pa - ri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Lễ kí Hiệp định Pa - ri</dc:title>
  <cp:lastModifiedBy>OS</cp:lastModifiedBy>
  <cp:revision>44</cp:revision>
  <dcterms:modified xsi:type="dcterms:W3CDTF">2023-07-18T23:53:32Z</dcterms:modified>
</cp:coreProperties>
</file>