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2"/>
  </p:notesMasterIdLst>
  <p:sldIdLst>
    <p:sldId id="257" r:id="rId3"/>
    <p:sldId id="259" r:id="rId4"/>
    <p:sldId id="301" r:id="rId5"/>
    <p:sldId id="300" r:id="rId6"/>
    <p:sldId id="302" r:id="rId7"/>
    <p:sldId id="303" r:id="rId8"/>
    <p:sldId id="304" r:id="rId9"/>
    <p:sldId id="305" r:id="rId10"/>
    <p:sldId id="306" r:id="rId11"/>
    <p:sldId id="289" r:id="rId12"/>
    <p:sldId id="270" r:id="rId13"/>
    <p:sldId id="271" r:id="rId14"/>
    <p:sldId id="307" r:id="rId15"/>
    <p:sldId id="290" r:id="rId16"/>
    <p:sldId id="309" r:id="rId17"/>
    <p:sldId id="311" r:id="rId18"/>
    <p:sldId id="312" r:id="rId19"/>
    <p:sldId id="286" r:id="rId20"/>
    <p:sldId id="28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9" autoAdjust="0"/>
    <p:restoredTop sz="94660"/>
  </p:normalViewPr>
  <p:slideViewPr>
    <p:cSldViewPr snapToGrid="0">
      <p:cViewPr varScale="1">
        <p:scale>
          <a:sx n="66" d="100"/>
          <a:sy n="66" d="100"/>
        </p:scale>
        <p:origin x="63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B7452B-0226-433E-9EB0-7530B5EB8AAC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A46EC5-305A-4968-AE3F-16CFD5C622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50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8215118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5999812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6952519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3619267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9789293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4840523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6279715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7509066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160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338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3584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175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247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414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4565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75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3438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7236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699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280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434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94490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openxmlformats.org/officeDocument/2006/relationships/image" Target="../media/image3.gif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audio" Target="../media/media2.mp3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3.png"/><Relationship Id="rId5" Type="http://schemas.openxmlformats.org/officeDocument/2006/relationships/image" Target="../media/image32.jp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4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3.png"/><Relationship Id="rId5" Type="http://schemas.openxmlformats.org/officeDocument/2006/relationships/image" Target="../media/image32.jp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4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3.png"/><Relationship Id="rId5" Type="http://schemas.openxmlformats.org/officeDocument/2006/relationships/image" Target="../media/image32.jp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4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3.png"/><Relationship Id="rId5" Type="http://schemas.openxmlformats.org/officeDocument/2006/relationships/image" Target="../media/image32.jp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0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3.png"/><Relationship Id="rId5" Type="http://schemas.openxmlformats.org/officeDocument/2006/relationships/image" Target="../media/image32.jpg"/><Relationship Id="rId4" Type="http://schemas.openxmlformats.org/officeDocument/2006/relationships/notesSlide" Target="../notesSlides/notesSlide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1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3.png"/><Relationship Id="rId5" Type="http://schemas.openxmlformats.org/officeDocument/2006/relationships/image" Target="../media/image32.jp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3.png"/><Relationship Id="rId5" Type="http://schemas.openxmlformats.org/officeDocument/2006/relationships/image" Target="../media/image32.jp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9.png"/><Relationship Id="rId5" Type="http://schemas.openxmlformats.org/officeDocument/2006/relationships/image" Target="../media/image48.gif"/><Relationship Id="rId4" Type="http://schemas.openxmlformats.org/officeDocument/2006/relationships/image" Target="../media/image4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5.mp3"/><Relationship Id="rId7" Type="http://schemas.openxmlformats.org/officeDocument/2006/relationships/image" Target="../media/image3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0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5.mp3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32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3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4635611" y="538833"/>
            <a:ext cx="5278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Chào mừng quý thầy cô và các em học sinh đến với tiết âm nhạc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473" y="2043315"/>
            <a:ext cx="4133730" cy="29021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008" y="4070239"/>
            <a:ext cx="1246629" cy="175042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460" y="1"/>
            <a:ext cx="4221887" cy="685800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549" y="4837043"/>
            <a:ext cx="2640188" cy="201111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49836" y="4285482"/>
            <a:ext cx="3960639" cy="257251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348" y="-19676"/>
            <a:ext cx="2363202" cy="180594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89" y="34778"/>
            <a:ext cx="1792745" cy="1805940"/>
          </a:xfrm>
          <a:prstGeom prst="rect">
            <a:avLst/>
          </a:prstGeom>
        </p:spPr>
      </p:pic>
      <p:pic>
        <p:nvPicPr>
          <p:cNvPr id="35" name="ngan uoc mo v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01996" y="1433715"/>
            <a:ext cx="609600" cy="6096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22204"/>
            <a:ext cx="4016079" cy="68678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69677" y="-120031"/>
            <a:ext cx="4716222" cy="709806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583" y="-121577"/>
            <a:ext cx="4669632" cy="706658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48" y="5452416"/>
            <a:ext cx="13542623" cy="1424700"/>
          </a:xfrm>
          <a:prstGeom prst="rect">
            <a:avLst/>
          </a:prstGeom>
        </p:spPr>
      </p:pic>
      <p:pic>
        <p:nvPicPr>
          <p:cNvPr id="41" name="NHAC NEN TRO CHOI PAPO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123200" y="2955393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526" y="1840718"/>
            <a:ext cx="566215" cy="4795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30412"/>
            <a:ext cx="5034771" cy="1562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60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14 -0.06296 L 0.20299 -0.087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-0.07708 L -0.21184 -0.07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926 L 0.36927 0.004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6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5 -0.0037 L -0.38737 -0.0053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296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421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alphaModFix amt="2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556" y="0"/>
            <a:ext cx="5735444" cy="68579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56556" cy="685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82854" y="3611473"/>
            <a:ext cx="17652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1+2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3278460"/>
          </a:xfrm>
          <a:prstGeom prst="rect">
            <a:avLst/>
          </a:prstGeom>
        </p:spPr>
      </p:pic>
      <p:pic>
        <p:nvPicPr>
          <p:cNvPr id="6" name="C1+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788616" y="43523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2448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5">
            <a:alphaModFix amt="23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556" y="0"/>
            <a:ext cx="5735444" cy="68579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56556" cy="685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0"/>
            <a:ext cx="11544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3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3" y="0"/>
            <a:ext cx="12141967" cy="3260035"/>
          </a:xfrm>
          <a:prstGeom prst="rect">
            <a:avLst/>
          </a:prstGeom>
        </p:spPr>
      </p:pic>
      <p:pic>
        <p:nvPicPr>
          <p:cNvPr id="5" name="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99364" y="4522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7627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5">
            <a:alphaModFix amt="23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561827" y="0"/>
            <a:ext cx="12747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4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556" y="0"/>
            <a:ext cx="5735444" cy="68579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56556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26" y="742122"/>
            <a:ext cx="1622403" cy="16830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529" y="861391"/>
            <a:ext cx="10472247" cy="1563757"/>
          </a:xfrm>
          <a:prstGeom prst="rect">
            <a:avLst/>
          </a:prstGeom>
        </p:spPr>
      </p:pic>
      <p:pic>
        <p:nvPicPr>
          <p:cNvPr id="13" name="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709529" y="38355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2868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5">
            <a:alphaModFix amt="23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556" y="0"/>
            <a:ext cx="5735444" cy="68579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56556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5" y="28303"/>
            <a:ext cx="12099235" cy="3723862"/>
          </a:xfrm>
          <a:prstGeom prst="rect">
            <a:avLst/>
          </a:prstGeom>
        </p:spPr>
      </p:pic>
      <p:pic>
        <p:nvPicPr>
          <p:cNvPr id="15" name="C3+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424721" y="4376530"/>
            <a:ext cx="609600" cy="6096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561827" y="0"/>
            <a:ext cx="17652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3+4</a:t>
            </a:r>
          </a:p>
        </p:txBody>
      </p:sp>
    </p:spTree>
    <p:extLst>
      <p:ext uri="{BB962C8B-B14F-4D97-AF65-F5344CB8AC3E}">
        <p14:creationId xmlns:p14="http://schemas.microsoft.com/office/powerpoint/2010/main" val="33547068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4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alphaModFix amt="23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556" y="0"/>
            <a:ext cx="5735444" cy="685799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139338" y="371061"/>
            <a:ext cx="11849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Lời 1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10" y="0"/>
            <a:ext cx="6908340" cy="6983896"/>
          </a:xfrm>
          <a:prstGeom prst="rect">
            <a:avLst/>
          </a:prstGeom>
        </p:spPr>
      </p:pic>
      <p:pic>
        <p:nvPicPr>
          <p:cNvPr id="4" name="PIANO 1 LO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11321" y="17814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7606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23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556" y="0"/>
            <a:ext cx="5735444" cy="685799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139338" y="371061"/>
            <a:ext cx="11849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Lời 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953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6322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alphaModFix amt="23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556" y="0"/>
            <a:ext cx="5735444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56556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660835" cy="3336323"/>
          </a:xfrm>
          <a:prstGeom prst="rect">
            <a:avLst/>
          </a:prstGeom>
        </p:spPr>
      </p:pic>
      <p:pic>
        <p:nvPicPr>
          <p:cNvPr id="8" name="DEP MAI TUOI THO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46306" y="43349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8577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alphaModFix amt="23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556" y="0"/>
            <a:ext cx="5735444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56556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87484" cy="3477176"/>
          </a:xfrm>
          <a:prstGeom prst="rect">
            <a:avLst/>
          </a:prstGeom>
        </p:spPr>
      </p:pic>
      <p:pic>
        <p:nvPicPr>
          <p:cNvPr id="8" name="DEP MAI TUOI THO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823360" y="10007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520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279032"/>
            <a:ext cx="6984380" cy="237495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 CỦNG CỐ DẶN DÒ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045" y="2552917"/>
            <a:ext cx="6958730" cy="4215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449045" cy="68133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646126" y="3245915"/>
            <a:ext cx="33899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 ý hỏi song câu hỏi mới nêu giáo dục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278" y="1523830"/>
            <a:ext cx="4556488" cy="1170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780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86369" y="100359"/>
            <a:ext cx="11114150" cy="343457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Chúa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932" y="1567324"/>
            <a:ext cx="3935224" cy="1967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0" y="2032449"/>
            <a:ext cx="3758730" cy="4711111"/>
          </a:xfrm>
          <a:prstGeom prst="rect">
            <a:avLst/>
          </a:prstGeom>
        </p:spPr>
      </p:pic>
      <p:pic>
        <p:nvPicPr>
          <p:cNvPr id="9" name="DEP MAI TUOI THO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92356" y="48344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32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67061" y="0"/>
            <a:ext cx="3657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đồ dùng học tập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46" y="163925"/>
            <a:ext cx="4270917" cy="25718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965" y="976853"/>
            <a:ext cx="1472397" cy="20674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620" y="591015"/>
            <a:ext cx="1897568" cy="189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6961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487" y="0"/>
            <a:ext cx="6175513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58887"/>
            <a:ext cx="6016487" cy="449911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7387" y="106017"/>
            <a:ext cx="26388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Hoạt động mở đầu</a:t>
            </a:r>
            <a:endParaRPr lang="en-US" sz="2400" dirty="0"/>
          </a:p>
        </p:txBody>
      </p:sp>
      <p:pic>
        <p:nvPicPr>
          <p:cNvPr id="6" name="tro choi nhip dieu am tha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6077" y="15694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615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556" y="0"/>
            <a:ext cx="5735444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56556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21853" y="1286895"/>
            <a:ext cx="6030951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2800" b="1" dirty="0">
                <a:solidFill>
                  <a:srgbClr val="FF0000"/>
                </a:solidFill>
                <a:effectLst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HỌC HÁT BÀI</a:t>
            </a:r>
            <a:r>
              <a:rPr lang="en-US" sz="2800" b="1" dirty="0">
                <a:solidFill>
                  <a:srgbClr val="FF0000"/>
                </a:solidFill>
                <a:effectLst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b="1" dirty="0">
                <a:solidFill>
                  <a:srgbClr val="FF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ĐẸP MÃI TUỔI THƠ</a:t>
            </a:r>
            <a:endParaRPr lang="en-US" sz="2800" dirty="0">
              <a:solidFill>
                <a:srgbClr val="FF0000"/>
              </a:solidFill>
              <a:effectLst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951959" y="39597"/>
            <a:ext cx="1734770" cy="624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200" b="1" dirty="0">
                <a:solidFill>
                  <a:srgbClr val="FF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23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348" y="1518"/>
            <a:ext cx="1518421" cy="8304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396" y="664127"/>
            <a:ext cx="566215" cy="4795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30412"/>
            <a:ext cx="3907965" cy="121244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242452" y="2152928"/>
            <a:ext cx="2790251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 và Lời: Bùi Anh Tôn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389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556" y="1378226"/>
            <a:ext cx="5735444" cy="54797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8226"/>
            <a:ext cx="6456556" cy="547977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2764" y="-29765"/>
            <a:ext cx="50610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>
                <a:effectLst/>
                <a:latin typeface="#9Slide05 Dancing Script" panose="03080800040507000D00" pitchFamily="66" charset="0"/>
                <a:ea typeface="Calibri" panose="020F0502020204030204" pitchFamily="34" charset="0"/>
              </a:rPr>
              <a:t>H</a:t>
            </a:r>
            <a:r>
              <a:rPr lang="vi-VN" sz="2800" b="1" dirty="0">
                <a:effectLst/>
                <a:latin typeface="#9Slide05 Dancing Script" panose="03080800040507000D00" pitchFamily="66" charset="0"/>
                <a:ea typeface="Calibri" panose="020F0502020204030204" pitchFamily="34" charset="0"/>
              </a:rPr>
              <a:t>oạt động hình thành kiến thức mới </a:t>
            </a:r>
            <a:endParaRPr lang="en-US" sz="3600" dirty="0">
              <a:latin typeface="#9Slide05 Dancing Script" panose="03080800040507000D00" pitchFamily="66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515337" y="101185"/>
            <a:ext cx="35894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Giới thiệu tác giả, tác phẩm</a:t>
            </a:r>
            <a:endParaRPr lang="en-US" sz="3200" dirty="0"/>
          </a:p>
        </p:txBody>
      </p:sp>
      <p:sp>
        <p:nvSpPr>
          <p:cNvPr id="12" name="Rectangle 11"/>
          <p:cNvSpPr/>
          <p:nvPr/>
        </p:nvSpPr>
        <p:spPr>
          <a:xfrm>
            <a:off x="180278" y="771576"/>
            <a:ext cx="12011722" cy="771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000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Nhạc sĩ Bùi Anh Tôn sinh năm 1962 tại Sơn Tây – Hà Nội, quê quán Thành Phố Thái Bình, hiện là chuyên viên phụ trách Bộ môn Âm nhạc thuộc Sở Giáo dục và Đào tạo Thành phố Hồ Chí Minh.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3" name="Picture 12" descr="https://hopamviet.vn/assets/images/composers/bui_anh_ton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2644" y="1543390"/>
            <a:ext cx="2141634" cy="251195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/>
          <p:cNvSpPr/>
          <p:nvPr/>
        </p:nvSpPr>
        <p:spPr>
          <a:xfrm>
            <a:off x="164382" y="1674108"/>
            <a:ext cx="609600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vi-VN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hát 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 mãi tuổi thơ</a:t>
            </a:r>
            <a:r>
              <a:rPr lang="vi-VN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là bài hát có sắc thái 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vui tươi thể hiện thiên nhiên hòa chung vui với các bạn nhỏ đang có 1 tuổi thơ đẹp trong đó có tình bạn thiết tha được sự yêu thương của thầy cô</a:t>
            </a:r>
          </a:p>
        </p:txBody>
      </p:sp>
    </p:spTree>
    <p:extLst>
      <p:ext uri="{BB962C8B-B14F-4D97-AF65-F5344CB8AC3E}">
        <p14:creationId xmlns:p14="http://schemas.microsoft.com/office/powerpoint/2010/main" val="3402296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746" y="0"/>
            <a:ext cx="4910254" cy="685799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097644" y="100361"/>
            <a:ext cx="14093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Hát mẫu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81746" cy="6857999"/>
          </a:xfrm>
          <a:prstGeom prst="rect">
            <a:avLst/>
          </a:prstGeom>
        </p:spPr>
      </p:pic>
      <p:pic>
        <p:nvPicPr>
          <p:cNvPr id="5" name="DEP MAI TUOI THO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25763" y="2005283"/>
            <a:ext cx="609600" cy="609600"/>
          </a:xfrm>
          <a:prstGeom prst="rect">
            <a:avLst/>
          </a:prstGeom>
        </p:spPr>
      </p:pic>
      <p:pic>
        <p:nvPicPr>
          <p:cNvPr id="3" name="Đẹp mãi tuổi thơ (Tập hát theo lời bài hát mẫu lớp 3 SGK CTPT 2018 - NXBGD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97524" y="7239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635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95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556" y="0"/>
            <a:ext cx="5735444" cy="68579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56556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039253" y="-1"/>
            <a:ext cx="188384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lời ca</a:t>
            </a:r>
          </a:p>
        </p:txBody>
      </p:sp>
      <p:sp>
        <p:nvSpPr>
          <p:cNvPr id="10" name="Rectangle 9"/>
          <p:cNvSpPr/>
          <p:nvPr/>
        </p:nvSpPr>
        <p:spPr>
          <a:xfrm>
            <a:off x="316880" y="741083"/>
            <a:ext cx="6004932" cy="29803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hát 1: Nắng lên rồi ... môi xinh.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hát 2: Gió rung cây ... điệu múa.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hát 3: Tuổi thơ ơi ... muôn khúc ca.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hát 4: Còn mãi mãi ... thiết tha.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Chia câu lời 2 như lời 1.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36179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556" y="0"/>
            <a:ext cx="5735444" cy="68579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56556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68114" y="52141"/>
            <a:ext cx="21114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Dạy từng câu</a:t>
            </a:r>
          </a:p>
        </p:txBody>
      </p:sp>
      <p:sp>
        <p:nvSpPr>
          <p:cNvPr id="9" name="Rectangle 8"/>
          <p:cNvSpPr/>
          <p:nvPr/>
        </p:nvSpPr>
        <p:spPr>
          <a:xfrm>
            <a:off x="5549962" y="-70970"/>
            <a:ext cx="12747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82" y="627502"/>
            <a:ext cx="12078818" cy="1892674"/>
          </a:xfrm>
          <a:prstGeom prst="rect">
            <a:avLst/>
          </a:prstGeom>
        </p:spPr>
      </p:pic>
      <p:pic>
        <p:nvPicPr>
          <p:cNvPr id="4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23851" y="32524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080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556" y="0"/>
            <a:ext cx="5735444" cy="68579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56556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393347" y="-1"/>
            <a:ext cx="12747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6" y="646330"/>
            <a:ext cx="12155263" cy="1862694"/>
          </a:xfrm>
          <a:prstGeom prst="rect">
            <a:avLst/>
          </a:prstGeom>
        </p:spPr>
      </p:pic>
      <p:pic>
        <p:nvPicPr>
          <p:cNvPr id="4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27225" y="35704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126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891</TotalTime>
  <Words>255</Words>
  <Application>Microsoft Office PowerPoint</Application>
  <PresentationFormat>Widescreen</PresentationFormat>
  <Paragraphs>30</Paragraphs>
  <Slides>19</Slides>
  <Notes>8</Notes>
  <HiddenSlides>0</HiddenSlides>
  <MMClips>15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#9Slide05 Dancing Script</vt:lpstr>
      <vt:lpstr>Arial</vt:lpstr>
      <vt:lpstr>Calibri</vt:lpstr>
      <vt:lpstr>Times New Roman</vt:lpstr>
      <vt:lpstr>3_Office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OS</cp:lastModifiedBy>
  <cp:revision>95</cp:revision>
  <dcterms:created xsi:type="dcterms:W3CDTF">2022-04-03T11:00:56Z</dcterms:created>
  <dcterms:modified xsi:type="dcterms:W3CDTF">2023-07-18T15:01:29Z</dcterms:modified>
</cp:coreProperties>
</file>