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86" r:id="rId4"/>
  </p:sldMasterIdLst>
  <p:notesMasterIdLst>
    <p:notesMasterId r:id="rId15"/>
  </p:notesMasterIdLst>
  <p:sldIdLst>
    <p:sldId id="276" r:id="rId5"/>
    <p:sldId id="266" r:id="rId6"/>
    <p:sldId id="268" r:id="rId7"/>
    <p:sldId id="258" r:id="rId8"/>
    <p:sldId id="270" r:id="rId9"/>
    <p:sldId id="273" r:id="rId10"/>
    <p:sldId id="274" r:id="rId11"/>
    <p:sldId id="275" r:id="rId12"/>
    <p:sldId id="260" r:id="rId13"/>
    <p:sldId id="26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58" d="100"/>
          <a:sy n="58" d="100"/>
        </p:scale>
        <p:origin x="12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874789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5.mp3"/><Relationship Id="rId7" Type="http://schemas.openxmlformats.org/officeDocument/2006/relationships/image" Target="../media/image2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3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37" y="6472679"/>
            <a:ext cx="379649" cy="3043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21" y="0"/>
            <a:ext cx="4182875" cy="128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77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32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22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8380" y="1463876"/>
            <a:ext cx="744397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77303" y="565103"/>
            <a:ext cx="1757212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noProof="0" dirty="0" smtClean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952" y="0"/>
            <a:ext cx="3006247" cy="9770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21" y="0"/>
            <a:ext cx="4182875" cy="128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8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28435" y="0"/>
            <a:ext cx="5636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thực 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10368"/>
            <a:ext cx="11976409" cy="1125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BR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</a:t>
            </a:r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 tham gia chơi </a:t>
            </a:r>
            <a:r>
              <a:rPr lang="pt-BR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(xung phong).</a:t>
            </a:r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Mỗi đội sẽ cử thành viên tham gia chơi (</a:t>
            </a:r>
            <a:r>
              <a:rPr lang="pt-BR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thể thay đổi thành viên trong khi chơi</a:t>
            </a:r>
            <a:r>
              <a:rPr lang="pt-BR" sz="20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r>
              <a:rPr lang="pt-BR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Mở </a:t>
            </a:r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 lượt từng nốt nhạc và kí hiệu bàn tay, thành viên đội nào đọc và thực hiện</a:t>
            </a:r>
            <a:r>
              <a:rPr lang="pt-BR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 hiệu bàn tay nhanh và đúng hơn sẽ được tuyên dương.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376" y="547328"/>
            <a:ext cx="6632118" cy="7665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332" y="2736124"/>
            <a:ext cx="8486077" cy="41218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480" y="3317575"/>
            <a:ext cx="1274180" cy="12582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09" y="3317575"/>
            <a:ext cx="1217437" cy="11885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369" y="3317575"/>
            <a:ext cx="1282057" cy="12522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494" y="3107701"/>
            <a:ext cx="1450153" cy="14621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090" y="5585457"/>
            <a:ext cx="1305114" cy="12443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332" y="5533161"/>
            <a:ext cx="1262043" cy="12495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58" y="4693576"/>
            <a:ext cx="3028092" cy="30280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048" y="5208654"/>
            <a:ext cx="1588569" cy="162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26063" y="369074"/>
            <a:ext cx="27799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</a:t>
            </a:r>
            <a:r>
              <a:rPr lang="pt-BR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ọc </a:t>
            </a:r>
            <a: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lại cả dòng nhạc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923" y="1145320"/>
            <a:ext cx="8486077" cy="4121875"/>
          </a:xfrm>
          <a:prstGeom prst="rect">
            <a:avLst/>
          </a:prstGeom>
        </p:spPr>
      </p:pic>
      <p:pic>
        <p:nvPicPr>
          <p:cNvPr id="3" name="1 DOC NHANH DOC DU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3522" y="2211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68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06550" cy="39997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65393" y="213035"/>
            <a:ext cx="6468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 tiết tấu lời ca kết hợp gõ đệm theo phách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21242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26511" y="149693"/>
            <a:ext cx="111231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Nghe đọc mẫu sau đó Đọc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lời ca theo nhạc beat Rap và kết hợp động tác vận động cơ thể</a:t>
            </a:r>
            <a:endParaRPr lang="en-US" sz="2400" dirty="0"/>
          </a:p>
        </p:txBody>
      </p:sp>
      <p:pic>
        <p:nvPicPr>
          <p:cNvPr id="6" name="Picture 5" descr="C:\Users\ADMIN\Desktop\XHDFH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757" y="880162"/>
            <a:ext cx="4609578" cy="552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2 DOC RAP LOI CA VA VAN DO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070" y="1852536"/>
            <a:ext cx="609600" cy="609600"/>
          </a:xfrm>
          <a:prstGeom prst="rect">
            <a:avLst/>
          </a:prstGeom>
        </p:spPr>
      </p:pic>
      <p:pic>
        <p:nvPicPr>
          <p:cNvPr id="7" name="2 NHAC NEN DOC RAP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89622" y="1907036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6172" y="1167415"/>
            <a:ext cx="2171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FILE đọc mẫu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78091" y="1167414"/>
            <a:ext cx="2171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 nền Rap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59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7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35358"/>
            <a:ext cx="5671930" cy="28226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7868" cy="97703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977030"/>
            <a:ext cx="12050038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uyện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và biểu diễn bài 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thức: </a:t>
            </a:r>
            <a:r>
              <a:rPr lang="en-US" sz="24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 ca, tốp ca, song ca, đơn ca kết hợp với nhạc đệm và vận động cơ thể.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15270" y="5837128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492"/>
            <a:ext cx="12088801" cy="16077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332" y="3647946"/>
            <a:ext cx="500667" cy="4159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98" y="3580168"/>
            <a:ext cx="774917" cy="5515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71" y="3647945"/>
            <a:ext cx="500667" cy="4159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707" y="3589813"/>
            <a:ext cx="500667" cy="4159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199" y="3589813"/>
            <a:ext cx="500667" cy="41596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252" y="3512390"/>
            <a:ext cx="774917" cy="55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02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196</Words>
  <Application>Microsoft Office PowerPoint</Application>
  <PresentationFormat>Widescreen</PresentationFormat>
  <Paragraphs>15</Paragraphs>
  <Slides>10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1_Office Theme</vt:lpstr>
      <vt:lpstr>3_Office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lev7-12-19</cp:lastModifiedBy>
  <cp:revision>41</cp:revision>
  <dcterms:created xsi:type="dcterms:W3CDTF">2022-04-04T07:27:39Z</dcterms:created>
  <dcterms:modified xsi:type="dcterms:W3CDTF">2023-07-18T12:49:26Z</dcterms:modified>
</cp:coreProperties>
</file>