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7"/>
  </p:notesMasterIdLst>
  <p:sldIdLst>
    <p:sldId id="275" r:id="rId4"/>
    <p:sldId id="276" r:id="rId5"/>
    <p:sldId id="294" r:id="rId6"/>
    <p:sldId id="277" r:id="rId7"/>
    <p:sldId id="299" r:id="rId8"/>
    <p:sldId id="303" r:id="rId9"/>
    <p:sldId id="300" r:id="rId10"/>
    <p:sldId id="301" r:id="rId11"/>
    <p:sldId id="302" r:id="rId12"/>
    <p:sldId id="261" r:id="rId13"/>
    <p:sldId id="281" r:id="rId14"/>
    <p:sldId id="282" r:id="rId15"/>
    <p:sldId id="283" r:id="rId16"/>
    <p:sldId id="284" r:id="rId17"/>
    <p:sldId id="285" r:id="rId18"/>
    <p:sldId id="286" r:id="rId19"/>
    <p:sldId id="290" r:id="rId20"/>
    <p:sldId id="304" r:id="rId21"/>
    <p:sldId id="288" r:id="rId22"/>
    <p:sldId id="305" r:id="rId23"/>
    <p:sldId id="289" r:id="rId24"/>
    <p:sldId id="292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56" d="100"/>
          <a:sy n="56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800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" y="1782190"/>
            <a:ext cx="10655427" cy="2104009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5980" y="459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1971874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9537" y="481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2100986"/>
            <a:ext cx="10595952" cy="1300136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9137" y="4246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2049434"/>
            <a:ext cx="10594576" cy="1251327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1527" y="387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  <p:pic>
        <p:nvPicPr>
          <p:cNvPr id="12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8888" y="50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6694" y="2625244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2347" y="1084931"/>
            <a:ext cx="331052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và gõ nối tiếp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76" y="1625450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3912930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6550" y="0"/>
            <a:ext cx="178285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6740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4381" y="181915"/>
            <a:ext cx="4724399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0805" y="267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0259" y="103511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phụ họa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236</Words>
  <Application>Microsoft Office PowerPoint</Application>
  <PresentationFormat>Widescreen</PresentationFormat>
  <Paragraphs>38</Paragraphs>
  <Slides>23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lev7-12-19</cp:lastModifiedBy>
  <cp:revision>49</cp:revision>
  <dcterms:created xsi:type="dcterms:W3CDTF">2022-04-04T02:41:08Z</dcterms:created>
  <dcterms:modified xsi:type="dcterms:W3CDTF">2023-07-18T12:48:51Z</dcterms:modified>
</cp:coreProperties>
</file>