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28" r:id="rId4"/>
    <p:sldId id="329" r:id="rId5"/>
    <p:sldId id="330" r:id="rId6"/>
    <p:sldId id="258" r:id="rId7"/>
    <p:sldId id="331" r:id="rId8"/>
    <p:sldId id="263" r:id="rId9"/>
    <p:sldId id="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8" d="100"/>
          <a:sy n="48" d="100"/>
        </p:scale>
        <p:origin x="-144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=""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581451" y="4730247"/>
            <a:ext cx="4338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3 - 4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1337068" y="526923"/>
            <a:ext cx="749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978195" y="3605509"/>
            <a:ext cx="102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Theo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978195" y="4828451"/>
            <a:ext cx="1026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Đóng vai một loài chim khác,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hải âu.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93420" y="142202"/>
            <a:ext cx="584775" cy="769441"/>
            <a:chOff x="3827736" y="1190855"/>
            <a:chExt cx="584775" cy="769441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=""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2643808" y="1330359"/>
            <a:ext cx="6579705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1337068" y="526923"/>
            <a:ext cx="749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978195" y="3605509"/>
            <a:ext cx="102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Theo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93420" y="142202"/>
            <a:ext cx="584775" cy="769441"/>
            <a:chOff x="3827736" y="1190855"/>
            <a:chExt cx="584775" cy="769441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=""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2643808" y="1330359"/>
            <a:ext cx="6579705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1185231" y="4682727"/>
            <a:ext cx="102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Chim hải âu nói chuyện với những người bạn khác khi gặp những người bạn ở nơi khác đến.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1337068" y="526923"/>
            <a:ext cx="749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978195" y="3635756"/>
            <a:ext cx="1026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một loài chim khác,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hải âu.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93420" y="142202"/>
            <a:ext cx="584775" cy="769441"/>
            <a:chOff x="3827736" y="1190855"/>
            <a:chExt cx="584775" cy="769441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=""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2643808" y="1330359"/>
            <a:ext cx="6579705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946692" y="4669425"/>
            <a:ext cx="102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chào hải âu, tớ là chim bồ câu. Rất vui được làm quen với bạn.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1034383" y="622010"/>
            <a:ext cx="68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3ADD07-51D7-456C-AD09-D66B5AE8E9C1}"/>
              </a:ext>
            </a:extLst>
          </p:cNvPr>
          <p:cNvSpPr txBox="1"/>
          <p:nvPr/>
        </p:nvSpPr>
        <p:spPr>
          <a:xfrm>
            <a:off x="886116" y="1594776"/>
            <a:ext cx="6265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886116" y="3656879"/>
            <a:ext cx="6899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114EF49-4B2F-4DEF-A270-F08DA4C0EC86}"/>
              </a:ext>
            </a:extLst>
          </p:cNvPr>
          <p:cNvGrpSpPr/>
          <p:nvPr/>
        </p:nvGrpSpPr>
        <p:grpSpPr>
          <a:xfrm>
            <a:off x="393420" y="142202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CD992C99-5AF8-435C-93AF-307078A77657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C3D21E4-621E-47A4-97B5-3500912FD0D0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440998" y="1951289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967903" y="3807728"/>
            <a:ext cx="2048234" cy="907531"/>
            <a:chOff x="3759267" y="334167"/>
            <a:chExt cx="5621970" cy="1418267"/>
          </a:xfrm>
        </p:grpSpPr>
        <p:sp>
          <p:nvSpPr>
            <p:cNvPr id="14" name="Cloud Callout 13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53" y="4603142"/>
            <a:ext cx="2679336" cy="15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1034383" y="622010"/>
            <a:ext cx="68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3ADD07-51D7-456C-AD09-D66B5AE8E9C1}"/>
              </a:ext>
            </a:extLst>
          </p:cNvPr>
          <p:cNvSpPr txBox="1"/>
          <p:nvPr/>
        </p:nvSpPr>
        <p:spPr>
          <a:xfrm>
            <a:off x="886116" y="1594776"/>
            <a:ext cx="6265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1034383" y="4251782"/>
            <a:ext cx="1044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Chào các bạn, mình xin tự giới thiệu, mình là Hoàng, mới chuyển đến lớp.  Sở thích của mình là chơi bóng đá và học toán.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rất vui khi được làm quen và học tập với các bạn.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114EF49-4B2F-4DEF-A270-F08DA4C0EC86}"/>
              </a:ext>
            </a:extLst>
          </p:cNvPr>
          <p:cNvGrpSpPr/>
          <p:nvPr/>
        </p:nvGrpSpPr>
        <p:grpSpPr>
          <a:xfrm>
            <a:off x="393420" y="142202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CD992C99-5AF8-435C-93AF-307078A77657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C3D21E4-621E-47A4-97B5-3500912FD0D0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440998" y="1951289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1034383" y="622010"/>
            <a:ext cx="68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672250" y="1951289"/>
            <a:ext cx="6899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114EF49-4B2F-4DEF-A270-F08DA4C0EC86}"/>
              </a:ext>
            </a:extLst>
          </p:cNvPr>
          <p:cNvGrpSpPr/>
          <p:nvPr/>
        </p:nvGrpSpPr>
        <p:grpSpPr>
          <a:xfrm>
            <a:off x="393420" y="142202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CD992C99-5AF8-435C-93AF-307078A77657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C3D21E4-621E-47A4-97B5-3500912FD0D0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440998" y="1951289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1296247" y="4566866"/>
            <a:ext cx="9353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bạn, rất vui vì lớp có thêm một thành viên mới. Lớp chúng ta rất vui, cậu sẽ sớm yêu thích nơi đây. 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5 - 6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445</Words>
  <Application>Microsoft Office PowerPoint</Application>
  <PresentationFormat>Custom</PresentationFormat>
  <Paragraphs>37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2021-07-12T01:24:50Z</dcterms:created>
  <dcterms:modified xsi:type="dcterms:W3CDTF">2021-07-24T05:30:54Z</dcterms:modified>
</cp:coreProperties>
</file>