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47"/>
    <a:srgbClr val="11E1DC"/>
    <a:srgbClr val="6DFFE3"/>
    <a:srgbClr val="FF66FF"/>
    <a:srgbClr val="FFDD4B"/>
    <a:srgbClr val="8BFF8B"/>
    <a:srgbClr val="00FFCC"/>
    <a:srgbClr val="43FF43"/>
    <a:srgbClr val="FF6600"/>
    <a:srgbClr val="4FF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428" y="-6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3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2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06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8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0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87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9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0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62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1BB2F-F10A-4A8F-830B-D31D20C8AA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1BB2F-F10A-4A8F-830B-D31D20C8AAFC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BBDBF-F69D-4471-A33C-FB7093A9E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256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2213311"/>
            <a:ext cx="7772400" cy="153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4400" b="1">
              <a:solidFill>
                <a:schemeClr val="tx2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95400" y="3572308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12640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926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03569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20179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432990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98105" y="3386572"/>
            <a:ext cx="7315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2060"/>
                </a:solidFill>
              </a:rPr>
              <a:t>Giáo viên: </a:t>
            </a:r>
            <a:r>
              <a:rPr lang="en-US" altLang="en-US" sz="2600" b="1" smtClean="0">
                <a:solidFill>
                  <a:srgbClr val="002060"/>
                </a:solidFill>
              </a:rPr>
              <a:t>……………………………..</a:t>
            </a:r>
            <a:endParaRPr lang="en-US" altLang="en-US" sz="2600" b="1">
              <a:solidFill>
                <a:srgbClr val="002060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08050" y="2243125"/>
            <a:ext cx="731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NHIỆT LIỆT CHÀO MỪNG </a:t>
            </a:r>
            <a:r>
              <a:rPr lang="en-US" altLang="en-US" sz="2800" b="1" smtClean="0">
                <a:solidFill>
                  <a:srgbClr val="FF0000"/>
                </a:solidFill>
              </a:rPr>
              <a:t>QUÝ THẦY CÔ VỀ DỰ GIỜ LỚP ……………..</a:t>
            </a:r>
            <a:endParaRPr lang="en-US" altLang="en-US" sz="2800" b="1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7344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02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98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6367"/>
            <a:ext cx="3790950" cy="1893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9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565780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4261098"/>
            <a:ext cx="1755913" cy="25969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438" y="3500486"/>
            <a:ext cx="1755913" cy="25969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4563" y="4261098"/>
            <a:ext cx="1755913" cy="2596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44" y="3500486"/>
            <a:ext cx="1755913" cy="2596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93957" y="3863532"/>
            <a:ext cx="1755913" cy="25969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227037">
            <a:off x="205769" y="324692"/>
            <a:ext cx="9157853" cy="56987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75045"/>
                <a:gd name="adj2" fmla="val 66711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chân thành cảm ơn quý thầy cô đã lắng nghe !</a:t>
            </a:r>
            <a:endParaRPr lang="en-US" sz="2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55197" y="2116183"/>
            <a:ext cx="731430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 CÁC EM HỌC SINH </a:t>
            </a:r>
          </a:p>
          <a:p>
            <a:pPr algn="ctr"/>
            <a:r>
              <a:rPr lang="en-US" sz="32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CHĂM NGOAN, HỌC GIỎI !</a:t>
            </a:r>
            <a:endParaRPr lang="en-US" sz="3200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30" y="4440465"/>
            <a:ext cx="1755913" cy="259690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2399" y="3500486"/>
            <a:ext cx="1755913" cy="25969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1922" y="4062315"/>
            <a:ext cx="1755913" cy="259690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8091" y="4062315"/>
            <a:ext cx="1755913" cy="25969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664" y="2890391"/>
            <a:ext cx="1295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3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3022600"/>
            <a:ext cx="7086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mtClean="0"/>
              <a:t>	</a:t>
            </a:r>
            <a:r>
              <a:rPr lang="en-US" sz="4000" b="1"/>
              <a:t>T</a:t>
            </a:r>
            <a:r>
              <a:rPr lang="en-US" sz="4000" b="1" smtClean="0"/>
              <a:t>ính :</a:t>
            </a:r>
            <a:endParaRPr lang="en-US" sz="4000" b="1"/>
          </a:p>
          <a:p>
            <a:r>
              <a:rPr lang="en-US" sz="4000" b="1"/>
              <a:t>70 + 5 ... 75        86 ... 40 + 20   </a:t>
            </a:r>
          </a:p>
          <a:p>
            <a:r>
              <a:rPr lang="en-US" sz="4000" b="1"/>
              <a:t>24 + 40 ... 70      85 ... 80 + 5 </a:t>
            </a:r>
          </a:p>
          <a:p>
            <a:r>
              <a:rPr lang="en-US" sz="4000" b="1"/>
              <a:t>95 - 20 ... 67       90 -10 ... 70 </a:t>
            </a:r>
            <a:endParaRPr lang="en-US" sz="4000" b="1"/>
          </a:p>
        </p:txBody>
      </p:sp>
      <p:sp>
        <p:nvSpPr>
          <p:cNvPr id="4" name="TextBox 3"/>
          <p:cNvSpPr txBox="1"/>
          <p:nvPr/>
        </p:nvSpPr>
        <p:spPr>
          <a:xfrm>
            <a:off x="3352800" y="787401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Ôn bài cũ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61"/>
            <a:ext cx="9144000" cy="68267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9907">
            <a:off x="838200" y="889000"/>
            <a:ext cx="7848600" cy="7315200"/>
          </a:xfrm>
          <a:prstGeom prst="rect">
            <a:avLst/>
          </a:prstGeom>
        </p:spPr>
        <p:txBody>
          <a:bodyPr wrap="square">
            <a:prstTxWarp prst="textArchUpPour">
              <a:avLst>
                <a:gd name="adj1" fmla="val 11416674"/>
                <a:gd name="adj2" fmla="val 54013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Bài: Ôn tập các phép tính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 </a:t>
            </a:r>
            <a:r>
              <a:rPr lang="en-US" sz="36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phạm vi </a:t>
            </a:r>
            <a:r>
              <a:rPr lang="en-US" sz="36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 </a:t>
            </a:r>
            <a:endParaRPr lang="en-US" sz="3600" b="1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1" y="3168341"/>
            <a:ext cx="2305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3200" b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T1-tr94+95)</a:t>
            </a:r>
            <a:endParaRPr lang="en-US" sz="3200" b="1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7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1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Số?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990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6200" y="2133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3276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4419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9273" y="5562600"/>
            <a:ext cx="3276600" cy="990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05641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5641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0" y="1066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1087437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1096962"/>
            <a:ext cx="152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6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096962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80" y="222019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352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" y="3363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8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06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49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63880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649190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699125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5626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626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66654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977" y="3396816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40" descr="1ch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91" y="2209801"/>
            <a:ext cx="304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3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250353"/>
            <a:ext cx="1524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4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5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6" descr="1don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2250353"/>
            <a:ext cx="13335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168309"/>
              </p:ext>
            </p:extLst>
          </p:nvPr>
        </p:nvGraphicFramePr>
        <p:xfrm>
          <a:off x="3429000" y="990600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/>
                <a:gridCol w="1180774"/>
                <a:gridCol w="1143000"/>
                <a:gridCol w="2367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5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35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Ba mươi</a:t>
                      </a:r>
                      <a:r>
                        <a:rPr lang="en-US" sz="2800" b="1" baseline="0" smtClean="0"/>
                        <a:t> lăm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771604"/>
              </p:ext>
            </p:extLst>
          </p:nvPr>
        </p:nvGraphicFramePr>
        <p:xfrm>
          <a:off x="3429001" y="2183477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/>
                <a:gridCol w="1180774"/>
                <a:gridCol w="1143000"/>
                <a:gridCol w="2367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4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4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Bốn</a:t>
                      </a:r>
                      <a:r>
                        <a:rPr lang="en-US" sz="2800" b="1" baseline="0" smtClean="0"/>
                        <a:t> </a:t>
                      </a:r>
                      <a:r>
                        <a:rPr lang="en-US" sz="2800" b="1" smtClean="0"/>
                        <a:t>mươi</a:t>
                      </a:r>
                      <a:r>
                        <a:rPr lang="en-US" sz="2800" b="1" baseline="0" smtClean="0"/>
                        <a:t> tư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44002"/>
              </p:ext>
            </p:extLst>
          </p:nvPr>
        </p:nvGraphicFramePr>
        <p:xfrm>
          <a:off x="3429001" y="3317152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/>
                <a:gridCol w="1180774"/>
                <a:gridCol w="1143000"/>
                <a:gridCol w="2367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61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Sáu</a:t>
                      </a:r>
                      <a:r>
                        <a:rPr lang="en-US" sz="2800" b="1" baseline="0" smtClean="0"/>
                        <a:t> mươi mốt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151708"/>
              </p:ext>
            </p:extLst>
          </p:nvPr>
        </p:nvGraphicFramePr>
        <p:xfrm>
          <a:off x="3429001" y="4455622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/>
                <a:gridCol w="1180774"/>
                <a:gridCol w="1143000"/>
                <a:gridCol w="2367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8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0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Tám</a:t>
                      </a:r>
                      <a:r>
                        <a:rPr lang="en-US" sz="2800" b="1" baseline="0" smtClean="0"/>
                        <a:t> mươi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590097"/>
              </p:ext>
            </p:extLst>
          </p:nvPr>
        </p:nvGraphicFramePr>
        <p:xfrm>
          <a:off x="3429001" y="5580610"/>
          <a:ext cx="5715000" cy="975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3582"/>
                <a:gridCol w="1180774"/>
                <a:gridCol w="1143000"/>
                <a:gridCol w="23676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Chục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Đơn</a:t>
                      </a:r>
                      <a:r>
                        <a:rPr lang="en-US" sz="2400" b="1" baseline="0" smtClean="0"/>
                        <a:t> vị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Viết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/>
                        <a:t>Đọc</a:t>
                      </a:r>
                      <a:r>
                        <a:rPr lang="en-US" sz="2400" b="1" baseline="0" smtClean="0"/>
                        <a:t> số</a:t>
                      </a:r>
                      <a:endParaRPr lang="en-US" sz="24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FF8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?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53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Năm</a:t>
                      </a:r>
                      <a:r>
                        <a:rPr lang="en-US" sz="2800" b="1" baseline="0" smtClean="0"/>
                        <a:t> mươi ba</a:t>
                      </a:r>
                      <a:endParaRPr lang="en-US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2" name="Rectangle 61"/>
          <p:cNvSpPr/>
          <p:nvPr/>
        </p:nvSpPr>
        <p:spPr>
          <a:xfrm>
            <a:off x="5867400" y="2653146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44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710545" y="3789219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1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825836" y="4925291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80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81400" y="6050973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5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24400" y="6047511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3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581400" y="3785754"/>
            <a:ext cx="685800" cy="484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6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Số?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643228" y="1247139"/>
            <a:ext cx="381000" cy="3810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4860" y="2491322"/>
            <a:ext cx="1447800" cy="14478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25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flipV="1">
            <a:off x="948321" y="1370445"/>
            <a:ext cx="1120877" cy="1120877"/>
          </a:xfrm>
          <a:prstGeom prst="ellipse">
            <a:avLst/>
          </a:prstGeom>
          <a:solidFill>
            <a:srgbClr val="FF66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6740" y="2277088"/>
            <a:ext cx="381000" cy="3810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48718" y="2283334"/>
            <a:ext cx="381000" cy="381000"/>
          </a:xfrm>
          <a:prstGeom prst="ellipse">
            <a:avLst/>
          </a:prstGeom>
          <a:solidFill>
            <a:srgbClr val="8BFF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413509" y="2593756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72082" y="1576922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8104851">
            <a:off x="1242058" y="1877015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3495149" flipV="1">
            <a:off x="1487251" y="1817663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3495149" flipV="1">
            <a:off x="1144705" y="181766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205431" y="1889001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86519" y="1889937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75915" y="1896184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56563" y="1897120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70339" y="192077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83101" y="192077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28650" y="1615022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2104769" y="1599782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03918" y="1541430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346960" y="1572595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289810" y="974942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5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17813" y="675387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20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837846" y="1299605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979478" y="2543788"/>
            <a:ext cx="1447800" cy="14478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37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 flipV="1">
            <a:off x="5142939" y="1422911"/>
            <a:ext cx="1120877" cy="1120877"/>
          </a:xfrm>
          <a:prstGeom prst="ellipse">
            <a:avLst/>
          </a:prstGeom>
          <a:solidFill>
            <a:srgbClr val="FF6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971358" y="2329554"/>
            <a:ext cx="381000" cy="3810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43336" y="2335800"/>
            <a:ext cx="381000" cy="381000"/>
          </a:xfrm>
          <a:prstGeom prst="ellipse">
            <a:avLst/>
          </a:prstGeom>
          <a:solidFill>
            <a:srgbClr val="FFDD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608127" y="2646222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66700" y="1629388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/>
        </p:nvSpPr>
        <p:spPr>
          <a:xfrm rot="8104851">
            <a:off x="5436676" y="1929481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rc 33"/>
          <p:cNvSpPr/>
          <p:nvPr/>
        </p:nvSpPr>
        <p:spPr>
          <a:xfrm rot="13495149" flipV="1">
            <a:off x="5681869" y="1870129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3495149" flipV="1">
            <a:off x="5339323" y="1870128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400049" y="1941467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781137" y="1942403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0533" y="1948650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851181" y="1949586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864957" y="1973245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77719" y="1973244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4823268" y="1667488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6299387" y="1652248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798536" y="1593896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44"/>
          <p:cNvSpPr/>
          <p:nvPr/>
        </p:nvSpPr>
        <p:spPr>
          <a:xfrm>
            <a:off x="6541578" y="1625061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6470012" y="1015191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7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4412431" y="727853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30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3580707" y="4134349"/>
            <a:ext cx="381000" cy="381000"/>
          </a:xfrm>
          <a:prstGeom prst="ellipse">
            <a:avLst/>
          </a:prstGeom>
          <a:solidFill>
            <a:srgbClr val="00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722339" y="5378532"/>
            <a:ext cx="1447800" cy="14478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84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 flipV="1">
            <a:off x="2885800" y="4257655"/>
            <a:ext cx="1120877" cy="1120877"/>
          </a:xfrm>
          <a:prstGeom prst="ellipse">
            <a:avLst/>
          </a:prstGeom>
          <a:solidFill>
            <a:srgbClr val="00FFCC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714219" y="5164298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86197" y="5170544"/>
            <a:ext cx="381000" cy="3810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350988" y="5480966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009561" y="4464132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/>
          <p:cNvSpPr/>
          <p:nvPr/>
        </p:nvSpPr>
        <p:spPr>
          <a:xfrm rot="8104851">
            <a:off x="3179537" y="4764225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3495149" flipV="1">
            <a:off x="3424730" y="4704873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13495149" flipV="1">
            <a:off x="3082184" y="470487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142910" y="4776211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523998" y="4777147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213394" y="4783394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594042" y="4784330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607818" y="4807989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220580" y="480798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reeform 63"/>
          <p:cNvSpPr/>
          <p:nvPr/>
        </p:nvSpPr>
        <p:spPr>
          <a:xfrm>
            <a:off x="2540596" y="4680917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64"/>
          <p:cNvSpPr/>
          <p:nvPr/>
        </p:nvSpPr>
        <p:spPr>
          <a:xfrm>
            <a:off x="4027832" y="4657505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2515864" y="4607325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4270023" y="4630318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>
            <a:off x="4212873" y="4032665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>
            <a:off x="2129759" y="3741282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80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7640653" y="4147308"/>
            <a:ext cx="381000" cy="381000"/>
          </a:xfrm>
          <a:prstGeom prst="ellipse">
            <a:avLst/>
          </a:prstGeom>
          <a:solidFill>
            <a:srgbClr val="43FF4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82285" y="5391491"/>
            <a:ext cx="1447800" cy="14478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66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72" name="Oval 71"/>
          <p:cNvSpPr/>
          <p:nvPr/>
        </p:nvSpPr>
        <p:spPr>
          <a:xfrm flipV="1">
            <a:off x="6945746" y="4270614"/>
            <a:ext cx="1120877" cy="1120877"/>
          </a:xfrm>
          <a:prstGeom prst="ellipse">
            <a:avLst/>
          </a:prstGeom>
          <a:solidFill>
            <a:srgbClr val="43FF43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774165" y="5177257"/>
            <a:ext cx="381000" cy="3810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846143" y="5183503"/>
            <a:ext cx="381000" cy="381000"/>
          </a:xfrm>
          <a:prstGeom prst="ellipse">
            <a:avLst/>
          </a:prstGeom>
          <a:solidFill>
            <a:srgbClr val="6DFFE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410934" y="5493925"/>
            <a:ext cx="190500" cy="1905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069507" y="4477091"/>
            <a:ext cx="855778" cy="92735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 76"/>
          <p:cNvSpPr/>
          <p:nvPr/>
        </p:nvSpPr>
        <p:spPr>
          <a:xfrm rot="8104851">
            <a:off x="7239483" y="4777184"/>
            <a:ext cx="533400" cy="463680"/>
          </a:xfrm>
          <a:prstGeom prst="arc">
            <a:avLst>
              <a:gd name="adj1" fmla="val 16811081"/>
              <a:gd name="adj2" fmla="val 2136890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Arc 77"/>
          <p:cNvSpPr/>
          <p:nvPr/>
        </p:nvSpPr>
        <p:spPr>
          <a:xfrm rot="13495149" flipV="1">
            <a:off x="7484676" y="4717832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Arc 78"/>
          <p:cNvSpPr/>
          <p:nvPr/>
        </p:nvSpPr>
        <p:spPr>
          <a:xfrm rot="13495149" flipV="1">
            <a:off x="7142130" y="4717831"/>
            <a:ext cx="311953" cy="334659"/>
          </a:xfrm>
          <a:prstGeom prst="arc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7202856" y="4789170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583944" y="4790106"/>
            <a:ext cx="190500" cy="1905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273340" y="4796353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653988" y="4797289"/>
            <a:ext cx="95250" cy="17613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667764" y="4820948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280526" y="4820947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6626075" y="4707596"/>
            <a:ext cx="274320" cy="1143000"/>
          </a:xfrm>
          <a:custGeom>
            <a:avLst/>
            <a:gdLst>
              <a:gd name="connsiteX0" fmla="*/ 45720 w 274320"/>
              <a:gd name="connsiteY0" fmla="*/ 0 h 1143000"/>
              <a:gd name="connsiteX1" fmla="*/ 49530 w 274320"/>
              <a:gd name="connsiteY1" fmla="*/ 19050 h 1143000"/>
              <a:gd name="connsiteX2" fmla="*/ 57150 w 274320"/>
              <a:gd name="connsiteY2" fmla="*/ 38100 h 1143000"/>
              <a:gd name="connsiteX3" fmla="*/ 60960 w 274320"/>
              <a:gd name="connsiteY3" fmla="*/ 60960 h 1143000"/>
              <a:gd name="connsiteX4" fmla="*/ 64770 w 274320"/>
              <a:gd name="connsiteY4" fmla="*/ 80010 h 1143000"/>
              <a:gd name="connsiteX5" fmla="*/ 68580 w 274320"/>
              <a:gd name="connsiteY5" fmla="*/ 91440 h 1143000"/>
              <a:gd name="connsiteX6" fmla="*/ 76200 w 274320"/>
              <a:gd name="connsiteY6" fmla="*/ 118110 h 1143000"/>
              <a:gd name="connsiteX7" fmla="*/ 83820 w 274320"/>
              <a:gd name="connsiteY7" fmla="*/ 160020 h 1143000"/>
              <a:gd name="connsiteX8" fmla="*/ 91440 w 274320"/>
              <a:gd name="connsiteY8" fmla="*/ 171450 h 1143000"/>
              <a:gd name="connsiteX9" fmla="*/ 99060 w 274320"/>
              <a:gd name="connsiteY9" fmla="*/ 190500 h 1143000"/>
              <a:gd name="connsiteX10" fmla="*/ 106680 w 274320"/>
              <a:gd name="connsiteY10" fmla="*/ 213360 h 1143000"/>
              <a:gd name="connsiteX11" fmla="*/ 110490 w 274320"/>
              <a:gd name="connsiteY11" fmla="*/ 224790 h 1143000"/>
              <a:gd name="connsiteX12" fmla="*/ 118110 w 274320"/>
              <a:gd name="connsiteY12" fmla="*/ 240030 h 1143000"/>
              <a:gd name="connsiteX13" fmla="*/ 129540 w 274320"/>
              <a:gd name="connsiteY13" fmla="*/ 270510 h 1143000"/>
              <a:gd name="connsiteX14" fmla="*/ 137160 w 274320"/>
              <a:gd name="connsiteY14" fmla="*/ 281940 h 1143000"/>
              <a:gd name="connsiteX15" fmla="*/ 144780 w 274320"/>
              <a:gd name="connsiteY15" fmla="*/ 300990 h 1143000"/>
              <a:gd name="connsiteX16" fmla="*/ 152400 w 274320"/>
              <a:gd name="connsiteY16" fmla="*/ 312420 h 1143000"/>
              <a:gd name="connsiteX17" fmla="*/ 156210 w 274320"/>
              <a:gd name="connsiteY17" fmla="*/ 323850 h 1143000"/>
              <a:gd name="connsiteX18" fmla="*/ 182880 w 274320"/>
              <a:gd name="connsiteY18" fmla="*/ 361950 h 1143000"/>
              <a:gd name="connsiteX19" fmla="*/ 186690 w 274320"/>
              <a:gd name="connsiteY19" fmla="*/ 373380 h 1143000"/>
              <a:gd name="connsiteX20" fmla="*/ 190500 w 274320"/>
              <a:gd name="connsiteY20" fmla="*/ 392430 h 1143000"/>
              <a:gd name="connsiteX21" fmla="*/ 201930 w 274320"/>
              <a:gd name="connsiteY21" fmla="*/ 403860 h 1143000"/>
              <a:gd name="connsiteX22" fmla="*/ 209550 w 274320"/>
              <a:gd name="connsiteY22" fmla="*/ 415290 h 1143000"/>
              <a:gd name="connsiteX23" fmla="*/ 217170 w 274320"/>
              <a:gd name="connsiteY23" fmla="*/ 445770 h 1143000"/>
              <a:gd name="connsiteX24" fmla="*/ 232410 w 274320"/>
              <a:gd name="connsiteY24" fmla="*/ 476250 h 1143000"/>
              <a:gd name="connsiteX25" fmla="*/ 240030 w 274320"/>
              <a:gd name="connsiteY25" fmla="*/ 518160 h 1143000"/>
              <a:gd name="connsiteX26" fmla="*/ 247650 w 274320"/>
              <a:gd name="connsiteY26" fmla="*/ 563880 h 1143000"/>
              <a:gd name="connsiteX27" fmla="*/ 251460 w 274320"/>
              <a:gd name="connsiteY27" fmla="*/ 609600 h 1143000"/>
              <a:gd name="connsiteX28" fmla="*/ 255270 w 274320"/>
              <a:gd name="connsiteY28" fmla="*/ 621030 h 1143000"/>
              <a:gd name="connsiteX29" fmla="*/ 262890 w 274320"/>
              <a:gd name="connsiteY29" fmla="*/ 655320 h 1143000"/>
              <a:gd name="connsiteX30" fmla="*/ 266700 w 274320"/>
              <a:gd name="connsiteY30" fmla="*/ 716280 h 1143000"/>
              <a:gd name="connsiteX31" fmla="*/ 274320 w 274320"/>
              <a:gd name="connsiteY31" fmla="*/ 750570 h 1143000"/>
              <a:gd name="connsiteX32" fmla="*/ 270510 w 274320"/>
              <a:gd name="connsiteY32" fmla="*/ 883920 h 1143000"/>
              <a:gd name="connsiteX33" fmla="*/ 266700 w 274320"/>
              <a:gd name="connsiteY33" fmla="*/ 906780 h 1143000"/>
              <a:gd name="connsiteX34" fmla="*/ 259080 w 274320"/>
              <a:gd name="connsiteY34" fmla="*/ 918210 h 1143000"/>
              <a:gd name="connsiteX35" fmla="*/ 247650 w 274320"/>
              <a:gd name="connsiteY35" fmla="*/ 967740 h 1143000"/>
              <a:gd name="connsiteX36" fmla="*/ 240030 w 274320"/>
              <a:gd name="connsiteY36" fmla="*/ 979170 h 1143000"/>
              <a:gd name="connsiteX37" fmla="*/ 217170 w 274320"/>
              <a:gd name="connsiteY37" fmla="*/ 1024890 h 1143000"/>
              <a:gd name="connsiteX38" fmla="*/ 209550 w 274320"/>
              <a:gd name="connsiteY38" fmla="*/ 1036320 h 1143000"/>
              <a:gd name="connsiteX39" fmla="*/ 198120 w 274320"/>
              <a:gd name="connsiteY39" fmla="*/ 1043940 h 1143000"/>
              <a:gd name="connsiteX40" fmla="*/ 175260 w 274320"/>
              <a:gd name="connsiteY40" fmla="*/ 1062990 h 1143000"/>
              <a:gd name="connsiteX41" fmla="*/ 163830 w 274320"/>
              <a:gd name="connsiteY41" fmla="*/ 1066800 h 1143000"/>
              <a:gd name="connsiteX42" fmla="*/ 140970 w 274320"/>
              <a:gd name="connsiteY42" fmla="*/ 1082040 h 1143000"/>
              <a:gd name="connsiteX43" fmla="*/ 110490 w 274320"/>
              <a:gd name="connsiteY43" fmla="*/ 1093470 h 1143000"/>
              <a:gd name="connsiteX44" fmla="*/ 83820 w 274320"/>
              <a:gd name="connsiteY44" fmla="*/ 1101090 h 1143000"/>
              <a:gd name="connsiteX45" fmla="*/ 64770 w 274320"/>
              <a:gd name="connsiteY45" fmla="*/ 1108710 h 1143000"/>
              <a:gd name="connsiteX46" fmla="*/ 41910 w 274320"/>
              <a:gd name="connsiteY46" fmla="*/ 1116330 h 1143000"/>
              <a:gd name="connsiteX47" fmla="*/ 30480 w 274320"/>
              <a:gd name="connsiteY47" fmla="*/ 1120140 h 1143000"/>
              <a:gd name="connsiteX48" fmla="*/ 19050 w 274320"/>
              <a:gd name="connsiteY48" fmla="*/ 1131570 h 1143000"/>
              <a:gd name="connsiteX49" fmla="*/ 0 w 274320"/>
              <a:gd name="connsiteY49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274320" h="1143000">
                <a:moveTo>
                  <a:pt x="45720" y="0"/>
                </a:moveTo>
                <a:cubicBezTo>
                  <a:pt x="46990" y="6350"/>
                  <a:pt x="47669" y="12847"/>
                  <a:pt x="49530" y="19050"/>
                </a:cubicBezTo>
                <a:cubicBezTo>
                  <a:pt x="51495" y="25601"/>
                  <a:pt x="55350" y="31502"/>
                  <a:pt x="57150" y="38100"/>
                </a:cubicBezTo>
                <a:cubicBezTo>
                  <a:pt x="59183" y="45553"/>
                  <a:pt x="59578" y="53359"/>
                  <a:pt x="60960" y="60960"/>
                </a:cubicBezTo>
                <a:cubicBezTo>
                  <a:pt x="62118" y="67331"/>
                  <a:pt x="63199" y="73728"/>
                  <a:pt x="64770" y="80010"/>
                </a:cubicBezTo>
                <a:cubicBezTo>
                  <a:pt x="65744" y="83906"/>
                  <a:pt x="67477" y="87578"/>
                  <a:pt x="68580" y="91440"/>
                </a:cubicBezTo>
                <a:cubicBezTo>
                  <a:pt x="78148" y="124928"/>
                  <a:pt x="67065" y="90705"/>
                  <a:pt x="76200" y="118110"/>
                </a:cubicBezTo>
                <a:cubicBezTo>
                  <a:pt x="77083" y="124290"/>
                  <a:pt x="79971" y="151038"/>
                  <a:pt x="83820" y="160020"/>
                </a:cubicBezTo>
                <a:cubicBezTo>
                  <a:pt x="85624" y="164229"/>
                  <a:pt x="89392" y="167354"/>
                  <a:pt x="91440" y="171450"/>
                </a:cubicBezTo>
                <a:cubicBezTo>
                  <a:pt x="94499" y="177567"/>
                  <a:pt x="96723" y="184073"/>
                  <a:pt x="99060" y="190500"/>
                </a:cubicBezTo>
                <a:cubicBezTo>
                  <a:pt x="101805" y="198049"/>
                  <a:pt x="104140" y="205740"/>
                  <a:pt x="106680" y="213360"/>
                </a:cubicBezTo>
                <a:cubicBezTo>
                  <a:pt x="107950" y="217170"/>
                  <a:pt x="108694" y="221198"/>
                  <a:pt x="110490" y="224790"/>
                </a:cubicBezTo>
                <a:cubicBezTo>
                  <a:pt x="113030" y="229870"/>
                  <a:pt x="115873" y="234810"/>
                  <a:pt x="118110" y="240030"/>
                </a:cubicBezTo>
                <a:cubicBezTo>
                  <a:pt x="128002" y="263112"/>
                  <a:pt x="113753" y="238937"/>
                  <a:pt x="129540" y="270510"/>
                </a:cubicBezTo>
                <a:cubicBezTo>
                  <a:pt x="131588" y="274606"/>
                  <a:pt x="135112" y="277844"/>
                  <a:pt x="137160" y="281940"/>
                </a:cubicBezTo>
                <a:cubicBezTo>
                  <a:pt x="140219" y="288057"/>
                  <a:pt x="141721" y="294873"/>
                  <a:pt x="144780" y="300990"/>
                </a:cubicBezTo>
                <a:cubicBezTo>
                  <a:pt x="146828" y="305086"/>
                  <a:pt x="150352" y="308324"/>
                  <a:pt x="152400" y="312420"/>
                </a:cubicBezTo>
                <a:cubicBezTo>
                  <a:pt x="154196" y="316012"/>
                  <a:pt x="154217" y="320363"/>
                  <a:pt x="156210" y="323850"/>
                </a:cubicBezTo>
                <a:cubicBezTo>
                  <a:pt x="163165" y="336022"/>
                  <a:pt x="178496" y="348798"/>
                  <a:pt x="182880" y="361950"/>
                </a:cubicBezTo>
                <a:cubicBezTo>
                  <a:pt x="184150" y="365760"/>
                  <a:pt x="185716" y="369484"/>
                  <a:pt x="186690" y="373380"/>
                </a:cubicBezTo>
                <a:cubicBezTo>
                  <a:pt x="188261" y="379662"/>
                  <a:pt x="187604" y="386638"/>
                  <a:pt x="190500" y="392430"/>
                </a:cubicBezTo>
                <a:cubicBezTo>
                  <a:pt x="192910" y="397249"/>
                  <a:pt x="198481" y="399721"/>
                  <a:pt x="201930" y="403860"/>
                </a:cubicBezTo>
                <a:cubicBezTo>
                  <a:pt x="204861" y="407378"/>
                  <a:pt x="207010" y="411480"/>
                  <a:pt x="209550" y="415290"/>
                </a:cubicBezTo>
                <a:cubicBezTo>
                  <a:pt x="210999" y="422536"/>
                  <a:pt x="213265" y="437960"/>
                  <a:pt x="217170" y="445770"/>
                </a:cubicBezTo>
                <a:cubicBezTo>
                  <a:pt x="228964" y="469357"/>
                  <a:pt x="222522" y="443290"/>
                  <a:pt x="232410" y="476250"/>
                </a:cubicBezTo>
                <a:cubicBezTo>
                  <a:pt x="234582" y="483489"/>
                  <a:pt x="238917" y="512038"/>
                  <a:pt x="240030" y="518160"/>
                </a:cubicBezTo>
                <a:cubicBezTo>
                  <a:pt x="244168" y="540917"/>
                  <a:pt x="244912" y="537870"/>
                  <a:pt x="247650" y="563880"/>
                </a:cubicBezTo>
                <a:cubicBezTo>
                  <a:pt x="249251" y="579089"/>
                  <a:pt x="249439" y="594441"/>
                  <a:pt x="251460" y="609600"/>
                </a:cubicBezTo>
                <a:cubicBezTo>
                  <a:pt x="251991" y="613581"/>
                  <a:pt x="254167" y="617168"/>
                  <a:pt x="255270" y="621030"/>
                </a:cubicBezTo>
                <a:cubicBezTo>
                  <a:pt x="258857" y="633585"/>
                  <a:pt x="260271" y="642226"/>
                  <a:pt x="262890" y="655320"/>
                </a:cubicBezTo>
                <a:cubicBezTo>
                  <a:pt x="264160" y="675640"/>
                  <a:pt x="264770" y="696012"/>
                  <a:pt x="266700" y="716280"/>
                </a:cubicBezTo>
                <a:cubicBezTo>
                  <a:pt x="267444" y="724094"/>
                  <a:pt x="272249" y="742285"/>
                  <a:pt x="274320" y="750570"/>
                </a:cubicBezTo>
                <a:cubicBezTo>
                  <a:pt x="273050" y="795020"/>
                  <a:pt x="272677" y="839505"/>
                  <a:pt x="270510" y="883920"/>
                </a:cubicBezTo>
                <a:cubicBezTo>
                  <a:pt x="270134" y="891636"/>
                  <a:pt x="269143" y="899451"/>
                  <a:pt x="266700" y="906780"/>
                </a:cubicBezTo>
                <a:cubicBezTo>
                  <a:pt x="265252" y="911124"/>
                  <a:pt x="261620" y="914400"/>
                  <a:pt x="259080" y="918210"/>
                </a:cubicBezTo>
                <a:cubicBezTo>
                  <a:pt x="257323" y="930506"/>
                  <a:pt x="255257" y="956329"/>
                  <a:pt x="247650" y="967740"/>
                </a:cubicBezTo>
                <a:cubicBezTo>
                  <a:pt x="245110" y="971550"/>
                  <a:pt x="241890" y="974986"/>
                  <a:pt x="240030" y="979170"/>
                </a:cubicBezTo>
                <a:cubicBezTo>
                  <a:pt x="218998" y="1026492"/>
                  <a:pt x="248856" y="977362"/>
                  <a:pt x="217170" y="1024890"/>
                </a:cubicBezTo>
                <a:cubicBezTo>
                  <a:pt x="214630" y="1028700"/>
                  <a:pt x="213360" y="1033780"/>
                  <a:pt x="209550" y="1036320"/>
                </a:cubicBezTo>
                <a:cubicBezTo>
                  <a:pt x="205740" y="1038860"/>
                  <a:pt x="201638" y="1041009"/>
                  <a:pt x="198120" y="1043940"/>
                </a:cubicBezTo>
                <a:cubicBezTo>
                  <a:pt x="185481" y="1054473"/>
                  <a:pt x="189449" y="1055895"/>
                  <a:pt x="175260" y="1062990"/>
                </a:cubicBezTo>
                <a:cubicBezTo>
                  <a:pt x="171668" y="1064786"/>
                  <a:pt x="167341" y="1064850"/>
                  <a:pt x="163830" y="1066800"/>
                </a:cubicBezTo>
                <a:cubicBezTo>
                  <a:pt x="155824" y="1071248"/>
                  <a:pt x="149855" y="1079819"/>
                  <a:pt x="140970" y="1082040"/>
                </a:cubicBezTo>
                <a:cubicBezTo>
                  <a:pt x="112873" y="1089064"/>
                  <a:pt x="138383" y="1081516"/>
                  <a:pt x="110490" y="1093470"/>
                </a:cubicBezTo>
                <a:cubicBezTo>
                  <a:pt x="97648" y="1098974"/>
                  <a:pt x="98320" y="1096257"/>
                  <a:pt x="83820" y="1101090"/>
                </a:cubicBezTo>
                <a:cubicBezTo>
                  <a:pt x="77332" y="1103253"/>
                  <a:pt x="71197" y="1106373"/>
                  <a:pt x="64770" y="1108710"/>
                </a:cubicBezTo>
                <a:cubicBezTo>
                  <a:pt x="57221" y="1111455"/>
                  <a:pt x="49530" y="1113790"/>
                  <a:pt x="41910" y="1116330"/>
                </a:cubicBezTo>
                <a:lnTo>
                  <a:pt x="30480" y="1120140"/>
                </a:lnTo>
                <a:cubicBezTo>
                  <a:pt x="26670" y="1123950"/>
                  <a:pt x="23533" y="1128581"/>
                  <a:pt x="19050" y="1131570"/>
                </a:cubicBezTo>
                <a:cubicBezTo>
                  <a:pt x="-10626" y="1151354"/>
                  <a:pt x="23731" y="1119269"/>
                  <a:pt x="0" y="11430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8082457" y="4671091"/>
            <a:ext cx="341251" cy="1173480"/>
          </a:xfrm>
          <a:custGeom>
            <a:avLst/>
            <a:gdLst>
              <a:gd name="connsiteX0" fmla="*/ 341251 w 341251"/>
              <a:gd name="connsiteY0" fmla="*/ 0 h 1173480"/>
              <a:gd name="connsiteX1" fmla="*/ 318391 w 341251"/>
              <a:gd name="connsiteY1" fmla="*/ 19050 h 1173480"/>
              <a:gd name="connsiteX2" fmla="*/ 314581 w 341251"/>
              <a:gd name="connsiteY2" fmla="*/ 38100 h 1173480"/>
              <a:gd name="connsiteX3" fmla="*/ 306961 w 341251"/>
              <a:gd name="connsiteY3" fmla="*/ 57150 h 1173480"/>
              <a:gd name="connsiteX4" fmla="*/ 299341 w 341251"/>
              <a:gd name="connsiteY4" fmla="*/ 72390 h 1173480"/>
              <a:gd name="connsiteX5" fmla="*/ 295531 w 341251"/>
              <a:gd name="connsiteY5" fmla="*/ 83820 h 1173480"/>
              <a:gd name="connsiteX6" fmla="*/ 287911 w 341251"/>
              <a:gd name="connsiteY6" fmla="*/ 95250 h 1173480"/>
              <a:gd name="connsiteX7" fmla="*/ 272671 w 341251"/>
              <a:gd name="connsiteY7" fmla="*/ 133350 h 1173480"/>
              <a:gd name="connsiteX8" fmla="*/ 268861 w 341251"/>
              <a:gd name="connsiteY8" fmla="*/ 148590 h 1173480"/>
              <a:gd name="connsiteX9" fmla="*/ 261241 w 341251"/>
              <a:gd name="connsiteY9" fmla="*/ 160020 h 1173480"/>
              <a:gd name="connsiteX10" fmla="*/ 246001 w 341251"/>
              <a:gd name="connsiteY10" fmla="*/ 186690 h 1173480"/>
              <a:gd name="connsiteX11" fmla="*/ 242191 w 341251"/>
              <a:gd name="connsiteY11" fmla="*/ 198120 h 1173480"/>
              <a:gd name="connsiteX12" fmla="*/ 230761 w 341251"/>
              <a:gd name="connsiteY12" fmla="*/ 220980 h 1173480"/>
              <a:gd name="connsiteX13" fmla="*/ 226951 w 341251"/>
              <a:gd name="connsiteY13" fmla="*/ 247650 h 1173480"/>
              <a:gd name="connsiteX14" fmla="*/ 219331 w 341251"/>
              <a:gd name="connsiteY14" fmla="*/ 266700 h 1173480"/>
              <a:gd name="connsiteX15" fmla="*/ 215521 w 341251"/>
              <a:gd name="connsiteY15" fmla="*/ 278130 h 1173480"/>
              <a:gd name="connsiteX16" fmla="*/ 200281 w 341251"/>
              <a:gd name="connsiteY16" fmla="*/ 308610 h 1173480"/>
              <a:gd name="connsiteX17" fmla="*/ 185041 w 341251"/>
              <a:gd name="connsiteY17" fmla="*/ 342900 h 1173480"/>
              <a:gd name="connsiteX18" fmla="*/ 181231 w 341251"/>
              <a:gd name="connsiteY18" fmla="*/ 365760 h 1173480"/>
              <a:gd name="connsiteX19" fmla="*/ 169801 w 341251"/>
              <a:gd name="connsiteY19" fmla="*/ 392430 h 1173480"/>
              <a:gd name="connsiteX20" fmla="*/ 165991 w 341251"/>
              <a:gd name="connsiteY20" fmla="*/ 403860 h 1173480"/>
              <a:gd name="connsiteX21" fmla="*/ 158371 w 341251"/>
              <a:gd name="connsiteY21" fmla="*/ 419100 h 1173480"/>
              <a:gd name="connsiteX22" fmla="*/ 150751 w 341251"/>
              <a:gd name="connsiteY22" fmla="*/ 438150 h 1173480"/>
              <a:gd name="connsiteX23" fmla="*/ 143131 w 341251"/>
              <a:gd name="connsiteY23" fmla="*/ 453390 h 1173480"/>
              <a:gd name="connsiteX24" fmla="*/ 124081 w 341251"/>
              <a:gd name="connsiteY24" fmla="*/ 499110 h 1173480"/>
              <a:gd name="connsiteX25" fmla="*/ 116461 w 341251"/>
              <a:gd name="connsiteY25" fmla="*/ 521970 h 1173480"/>
              <a:gd name="connsiteX26" fmla="*/ 105031 w 341251"/>
              <a:gd name="connsiteY26" fmla="*/ 533400 h 1173480"/>
              <a:gd name="connsiteX27" fmla="*/ 101221 w 341251"/>
              <a:gd name="connsiteY27" fmla="*/ 556260 h 1173480"/>
              <a:gd name="connsiteX28" fmla="*/ 85981 w 341251"/>
              <a:gd name="connsiteY28" fmla="*/ 579120 h 1173480"/>
              <a:gd name="connsiteX29" fmla="*/ 82171 w 341251"/>
              <a:gd name="connsiteY29" fmla="*/ 598170 h 1173480"/>
              <a:gd name="connsiteX30" fmla="*/ 74551 w 341251"/>
              <a:gd name="connsiteY30" fmla="*/ 621030 h 1173480"/>
              <a:gd name="connsiteX31" fmla="*/ 70741 w 341251"/>
              <a:gd name="connsiteY31" fmla="*/ 640080 h 1173480"/>
              <a:gd name="connsiteX32" fmla="*/ 59311 w 341251"/>
              <a:gd name="connsiteY32" fmla="*/ 655320 h 1173480"/>
              <a:gd name="connsiteX33" fmla="*/ 44071 w 341251"/>
              <a:gd name="connsiteY33" fmla="*/ 701040 h 1173480"/>
              <a:gd name="connsiteX34" fmla="*/ 36451 w 341251"/>
              <a:gd name="connsiteY34" fmla="*/ 742950 h 1173480"/>
              <a:gd name="connsiteX35" fmla="*/ 32641 w 341251"/>
              <a:gd name="connsiteY35" fmla="*/ 754380 h 1173480"/>
              <a:gd name="connsiteX36" fmla="*/ 21211 w 341251"/>
              <a:gd name="connsiteY36" fmla="*/ 792480 h 1173480"/>
              <a:gd name="connsiteX37" fmla="*/ 13591 w 341251"/>
              <a:gd name="connsiteY37" fmla="*/ 819150 h 1173480"/>
              <a:gd name="connsiteX38" fmla="*/ 5971 w 341251"/>
              <a:gd name="connsiteY38" fmla="*/ 834390 h 1173480"/>
              <a:gd name="connsiteX39" fmla="*/ 5971 w 341251"/>
              <a:gd name="connsiteY39" fmla="*/ 944880 h 1173480"/>
              <a:gd name="connsiteX40" fmla="*/ 21211 w 341251"/>
              <a:gd name="connsiteY40" fmla="*/ 967740 h 1173480"/>
              <a:gd name="connsiteX41" fmla="*/ 36451 w 341251"/>
              <a:gd name="connsiteY41" fmla="*/ 1002030 h 1173480"/>
              <a:gd name="connsiteX42" fmla="*/ 44071 w 341251"/>
              <a:gd name="connsiteY42" fmla="*/ 1013460 h 1173480"/>
              <a:gd name="connsiteX43" fmla="*/ 51691 w 341251"/>
              <a:gd name="connsiteY43" fmla="*/ 1032510 h 1173480"/>
              <a:gd name="connsiteX44" fmla="*/ 66931 w 341251"/>
              <a:gd name="connsiteY44" fmla="*/ 1055370 h 1173480"/>
              <a:gd name="connsiteX45" fmla="*/ 93601 w 341251"/>
              <a:gd name="connsiteY45" fmla="*/ 1093470 h 1173480"/>
              <a:gd name="connsiteX46" fmla="*/ 105031 w 341251"/>
              <a:gd name="connsiteY46" fmla="*/ 1104900 h 1173480"/>
              <a:gd name="connsiteX47" fmla="*/ 131701 w 341251"/>
              <a:gd name="connsiteY47" fmla="*/ 1135380 h 1173480"/>
              <a:gd name="connsiteX48" fmla="*/ 150751 w 341251"/>
              <a:gd name="connsiteY48" fmla="*/ 1158240 h 1173480"/>
              <a:gd name="connsiteX49" fmla="*/ 158371 w 341251"/>
              <a:gd name="connsiteY49" fmla="*/ 1169670 h 1173480"/>
              <a:gd name="connsiteX50" fmla="*/ 162181 w 341251"/>
              <a:gd name="connsiteY50" fmla="*/ 117348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41251" h="1173480">
                <a:moveTo>
                  <a:pt x="341251" y="0"/>
                </a:moveTo>
                <a:cubicBezTo>
                  <a:pt x="333631" y="6350"/>
                  <a:pt x="324079" y="10924"/>
                  <a:pt x="318391" y="19050"/>
                </a:cubicBezTo>
                <a:cubicBezTo>
                  <a:pt x="314677" y="24355"/>
                  <a:pt x="316442" y="31897"/>
                  <a:pt x="314581" y="38100"/>
                </a:cubicBezTo>
                <a:cubicBezTo>
                  <a:pt x="312616" y="44651"/>
                  <a:pt x="309739" y="50900"/>
                  <a:pt x="306961" y="57150"/>
                </a:cubicBezTo>
                <a:cubicBezTo>
                  <a:pt x="304654" y="62340"/>
                  <a:pt x="301578" y="67170"/>
                  <a:pt x="299341" y="72390"/>
                </a:cubicBezTo>
                <a:cubicBezTo>
                  <a:pt x="297759" y="76081"/>
                  <a:pt x="297327" y="80228"/>
                  <a:pt x="295531" y="83820"/>
                </a:cubicBezTo>
                <a:cubicBezTo>
                  <a:pt x="293483" y="87916"/>
                  <a:pt x="289830" y="91092"/>
                  <a:pt x="287911" y="95250"/>
                </a:cubicBezTo>
                <a:cubicBezTo>
                  <a:pt x="282179" y="107669"/>
                  <a:pt x="275988" y="120080"/>
                  <a:pt x="272671" y="133350"/>
                </a:cubicBezTo>
                <a:cubicBezTo>
                  <a:pt x="271401" y="138430"/>
                  <a:pt x="270924" y="143777"/>
                  <a:pt x="268861" y="148590"/>
                </a:cubicBezTo>
                <a:cubicBezTo>
                  <a:pt x="267057" y="152799"/>
                  <a:pt x="263289" y="155924"/>
                  <a:pt x="261241" y="160020"/>
                </a:cubicBezTo>
                <a:cubicBezTo>
                  <a:pt x="246696" y="189110"/>
                  <a:pt x="273639" y="149839"/>
                  <a:pt x="246001" y="186690"/>
                </a:cubicBezTo>
                <a:cubicBezTo>
                  <a:pt x="244731" y="190500"/>
                  <a:pt x="243822" y="194450"/>
                  <a:pt x="242191" y="198120"/>
                </a:cubicBezTo>
                <a:cubicBezTo>
                  <a:pt x="238731" y="205905"/>
                  <a:pt x="233266" y="212837"/>
                  <a:pt x="230761" y="220980"/>
                </a:cubicBezTo>
                <a:cubicBezTo>
                  <a:pt x="228120" y="229563"/>
                  <a:pt x="229129" y="238938"/>
                  <a:pt x="226951" y="247650"/>
                </a:cubicBezTo>
                <a:cubicBezTo>
                  <a:pt x="225292" y="254285"/>
                  <a:pt x="221732" y="260296"/>
                  <a:pt x="219331" y="266700"/>
                </a:cubicBezTo>
                <a:cubicBezTo>
                  <a:pt x="217921" y="270460"/>
                  <a:pt x="217183" y="274474"/>
                  <a:pt x="215521" y="278130"/>
                </a:cubicBezTo>
                <a:cubicBezTo>
                  <a:pt x="210821" y="288471"/>
                  <a:pt x="203873" y="297834"/>
                  <a:pt x="200281" y="308610"/>
                </a:cubicBezTo>
                <a:cubicBezTo>
                  <a:pt x="193777" y="328122"/>
                  <a:pt x="198267" y="316448"/>
                  <a:pt x="185041" y="342900"/>
                </a:cubicBezTo>
                <a:cubicBezTo>
                  <a:pt x="183771" y="350520"/>
                  <a:pt x="183503" y="358377"/>
                  <a:pt x="181231" y="365760"/>
                </a:cubicBezTo>
                <a:cubicBezTo>
                  <a:pt x="178387" y="375004"/>
                  <a:pt x="173393" y="383450"/>
                  <a:pt x="169801" y="392430"/>
                </a:cubicBezTo>
                <a:cubicBezTo>
                  <a:pt x="168309" y="396159"/>
                  <a:pt x="167573" y="400169"/>
                  <a:pt x="165991" y="403860"/>
                </a:cubicBezTo>
                <a:cubicBezTo>
                  <a:pt x="163754" y="409080"/>
                  <a:pt x="160678" y="413910"/>
                  <a:pt x="158371" y="419100"/>
                </a:cubicBezTo>
                <a:cubicBezTo>
                  <a:pt x="155593" y="425350"/>
                  <a:pt x="153529" y="431900"/>
                  <a:pt x="150751" y="438150"/>
                </a:cubicBezTo>
                <a:cubicBezTo>
                  <a:pt x="148444" y="443340"/>
                  <a:pt x="145407" y="448187"/>
                  <a:pt x="143131" y="453390"/>
                </a:cubicBezTo>
                <a:cubicBezTo>
                  <a:pt x="136513" y="468516"/>
                  <a:pt x="129302" y="483447"/>
                  <a:pt x="124081" y="499110"/>
                </a:cubicBezTo>
                <a:cubicBezTo>
                  <a:pt x="121541" y="506730"/>
                  <a:pt x="120362" y="514949"/>
                  <a:pt x="116461" y="521970"/>
                </a:cubicBezTo>
                <a:cubicBezTo>
                  <a:pt x="113844" y="526680"/>
                  <a:pt x="108841" y="529590"/>
                  <a:pt x="105031" y="533400"/>
                </a:cubicBezTo>
                <a:cubicBezTo>
                  <a:pt x="103761" y="541020"/>
                  <a:pt x="104358" y="549201"/>
                  <a:pt x="101221" y="556260"/>
                </a:cubicBezTo>
                <a:cubicBezTo>
                  <a:pt x="80986" y="601789"/>
                  <a:pt x="95941" y="539279"/>
                  <a:pt x="85981" y="579120"/>
                </a:cubicBezTo>
                <a:cubicBezTo>
                  <a:pt x="84410" y="585402"/>
                  <a:pt x="83875" y="591922"/>
                  <a:pt x="82171" y="598170"/>
                </a:cubicBezTo>
                <a:cubicBezTo>
                  <a:pt x="80058" y="605919"/>
                  <a:pt x="76126" y="613154"/>
                  <a:pt x="74551" y="621030"/>
                </a:cubicBezTo>
                <a:cubicBezTo>
                  <a:pt x="73281" y="627380"/>
                  <a:pt x="73371" y="634162"/>
                  <a:pt x="70741" y="640080"/>
                </a:cubicBezTo>
                <a:cubicBezTo>
                  <a:pt x="68162" y="645883"/>
                  <a:pt x="63121" y="650240"/>
                  <a:pt x="59311" y="655320"/>
                </a:cubicBezTo>
                <a:cubicBezTo>
                  <a:pt x="50313" y="691310"/>
                  <a:pt x="56375" y="676433"/>
                  <a:pt x="44071" y="701040"/>
                </a:cubicBezTo>
                <a:cubicBezTo>
                  <a:pt x="41531" y="715010"/>
                  <a:pt x="39426" y="729066"/>
                  <a:pt x="36451" y="742950"/>
                </a:cubicBezTo>
                <a:cubicBezTo>
                  <a:pt x="35610" y="746877"/>
                  <a:pt x="33429" y="750442"/>
                  <a:pt x="32641" y="754380"/>
                </a:cubicBezTo>
                <a:cubicBezTo>
                  <a:pt x="25636" y="789404"/>
                  <a:pt x="35111" y="771630"/>
                  <a:pt x="21211" y="792480"/>
                </a:cubicBezTo>
                <a:cubicBezTo>
                  <a:pt x="19278" y="800214"/>
                  <a:pt x="16871" y="811498"/>
                  <a:pt x="13591" y="819150"/>
                </a:cubicBezTo>
                <a:cubicBezTo>
                  <a:pt x="11354" y="824370"/>
                  <a:pt x="8511" y="829310"/>
                  <a:pt x="5971" y="834390"/>
                </a:cubicBezTo>
                <a:cubicBezTo>
                  <a:pt x="-32" y="876409"/>
                  <a:pt x="-3737" y="890518"/>
                  <a:pt x="5971" y="944880"/>
                </a:cubicBezTo>
                <a:cubicBezTo>
                  <a:pt x="7581" y="953895"/>
                  <a:pt x="17810" y="959237"/>
                  <a:pt x="21211" y="967740"/>
                </a:cubicBezTo>
                <a:cubicBezTo>
                  <a:pt x="26654" y="981348"/>
                  <a:pt x="29332" y="989572"/>
                  <a:pt x="36451" y="1002030"/>
                </a:cubicBezTo>
                <a:cubicBezTo>
                  <a:pt x="38723" y="1006006"/>
                  <a:pt x="42023" y="1009364"/>
                  <a:pt x="44071" y="1013460"/>
                </a:cubicBezTo>
                <a:cubicBezTo>
                  <a:pt x="47130" y="1019577"/>
                  <a:pt x="48416" y="1026506"/>
                  <a:pt x="51691" y="1032510"/>
                </a:cubicBezTo>
                <a:cubicBezTo>
                  <a:pt x="56076" y="1040550"/>
                  <a:pt x="61851" y="1047750"/>
                  <a:pt x="66931" y="1055370"/>
                </a:cubicBezTo>
                <a:cubicBezTo>
                  <a:pt x="75449" y="1068147"/>
                  <a:pt x="83571" y="1081769"/>
                  <a:pt x="93601" y="1093470"/>
                </a:cubicBezTo>
                <a:cubicBezTo>
                  <a:pt x="97108" y="1097561"/>
                  <a:pt x="101723" y="1100647"/>
                  <a:pt x="105031" y="1104900"/>
                </a:cubicBezTo>
                <a:cubicBezTo>
                  <a:pt x="128966" y="1135673"/>
                  <a:pt x="109574" y="1120628"/>
                  <a:pt x="131701" y="1135380"/>
                </a:cubicBezTo>
                <a:cubicBezTo>
                  <a:pt x="148048" y="1168075"/>
                  <a:pt x="129210" y="1136699"/>
                  <a:pt x="150751" y="1158240"/>
                </a:cubicBezTo>
                <a:cubicBezTo>
                  <a:pt x="153989" y="1161478"/>
                  <a:pt x="155624" y="1166007"/>
                  <a:pt x="158371" y="1169670"/>
                </a:cubicBezTo>
                <a:cubicBezTo>
                  <a:pt x="159449" y="1171107"/>
                  <a:pt x="160911" y="1172210"/>
                  <a:pt x="162181" y="117348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reeform 87"/>
          <p:cNvSpPr/>
          <p:nvPr/>
        </p:nvSpPr>
        <p:spPr>
          <a:xfrm>
            <a:off x="6611234" y="4631931"/>
            <a:ext cx="122009" cy="115718"/>
          </a:xfrm>
          <a:custGeom>
            <a:avLst/>
            <a:gdLst>
              <a:gd name="connsiteX0" fmla="*/ 20922 w 122009"/>
              <a:gd name="connsiteY0" fmla="*/ 5012 h 115718"/>
              <a:gd name="connsiteX1" fmla="*/ 13302 w 122009"/>
              <a:gd name="connsiteY1" fmla="*/ 73592 h 115718"/>
              <a:gd name="connsiteX2" fmla="*/ 9492 w 122009"/>
              <a:gd name="connsiteY2" fmla="*/ 96452 h 115718"/>
              <a:gd name="connsiteX3" fmla="*/ 1872 w 122009"/>
              <a:gd name="connsiteY3" fmla="*/ 115502 h 115718"/>
              <a:gd name="connsiteX4" fmla="*/ 13302 w 122009"/>
              <a:gd name="connsiteY4" fmla="*/ 111692 h 115718"/>
              <a:gd name="connsiteX5" fmla="*/ 24732 w 122009"/>
              <a:gd name="connsiteY5" fmla="*/ 104072 h 115718"/>
              <a:gd name="connsiteX6" fmla="*/ 55212 w 122009"/>
              <a:gd name="connsiteY6" fmla="*/ 96452 h 115718"/>
              <a:gd name="connsiteX7" fmla="*/ 97122 w 122009"/>
              <a:gd name="connsiteY7" fmla="*/ 88832 h 115718"/>
              <a:gd name="connsiteX8" fmla="*/ 108552 w 122009"/>
              <a:gd name="connsiteY8" fmla="*/ 85022 h 115718"/>
              <a:gd name="connsiteX9" fmla="*/ 116172 w 122009"/>
              <a:gd name="connsiteY9" fmla="*/ 58352 h 115718"/>
              <a:gd name="connsiteX10" fmla="*/ 100932 w 122009"/>
              <a:gd name="connsiteY10" fmla="*/ 50732 h 115718"/>
              <a:gd name="connsiteX11" fmla="*/ 70452 w 122009"/>
              <a:gd name="connsiteY11" fmla="*/ 43112 h 115718"/>
              <a:gd name="connsiteX12" fmla="*/ 59022 w 122009"/>
              <a:gd name="connsiteY12" fmla="*/ 35492 h 115718"/>
              <a:gd name="connsiteX13" fmla="*/ 51402 w 122009"/>
              <a:gd name="connsiteY13" fmla="*/ 24062 h 115718"/>
              <a:gd name="connsiteX14" fmla="*/ 20922 w 122009"/>
              <a:gd name="connsiteY14" fmla="*/ 5012 h 11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2009" h="115718">
                <a:moveTo>
                  <a:pt x="20922" y="5012"/>
                </a:moveTo>
                <a:cubicBezTo>
                  <a:pt x="14572" y="13267"/>
                  <a:pt x="16155" y="50769"/>
                  <a:pt x="13302" y="73592"/>
                </a:cubicBezTo>
                <a:cubicBezTo>
                  <a:pt x="12344" y="81257"/>
                  <a:pt x="11525" y="88999"/>
                  <a:pt x="9492" y="96452"/>
                </a:cubicBezTo>
                <a:cubicBezTo>
                  <a:pt x="7692" y="103050"/>
                  <a:pt x="-4616" y="117665"/>
                  <a:pt x="1872" y="115502"/>
                </a:cubicBezTo>
                <a:cubicBezTo>
                  <a:pt x="5682" y="114232"/>
                  <a:pt x="9710" y="113488"/>
                  <a:pt x="13302" y="111692"/>
                </a:cubicBezTo>
                <a:cubicBezTo>
                  <a:pt x="17398" y="109644"/>
                  <a:pt x="20429" y="105637"/>
                  <a:pt x="24732" y="104072"/>
                </a:cubicBezTo>
                <a:cubicBezTo>
                  <a:pt x="34574" y="100493"/>
                  <a:pt x="45052" y="98992"/>
                  <a:pt x="55212" y="96452"/>
                </a:cubicBezTo>
                <a:cubicBezTo>
                  <a:pt x="79164" y="90464"/>
                  <a:pt x="65268" y="93383"/>
                  <a:pt x="97122" y="88832"/>
                </a:cubicBezTo>
                <a:cubicBezTo>
                  <a:pt x="100932" y="87562"/>
                  <a:pt x="104960" y="86818"/>
                  <a:pt x="108552" y="85022"/>
                </a:cubicBezTo>
                <a:cubicBezTo>
                  <a:pt x="120538" y="79029"/>
                  <a:pt x="127714" y="74511"/>
                  <a:pt x="116172" y="58352"/>
                </a:cubicBezTo>
                <a:cubicBezTo>
                  <a:pt x="112871" y="53730"/>
                  <a:pt x="106152" y="52969"/>
                  <a:pt x="100932" y="50732"/>
                </a:cubicBezTo>
                <a:cubicBezTo>
                  <a:pt x="90681" y="46339"/>
                  <a:pt x="81633" y="45348"/>
                  <a:pt x="70452" y="43112"/>
                </a:cubicBezTo>
                <a:cubicBezTo>
                  <a:pt x="66642" y="40572"/>
                  <a:pt x="62260" y="38730"/>
                  <a:pt x="59022" y="35492"/>
                </a:cubicBezTo>
                <a:cubicBezTo>
                  <a:pt x="55784" y="32254"/>
                  <a:pt x="55212" y="26602"/>
                  <a:pt x="51402" y="24062"/>
                </a:cubicBezTo>
                <a:cubicBezTo>
                  <a:pt x="9271" y="-4025"/>
                  <a:pt x="27272" y="-3243"/>
                  <a:pt x="20922" y="501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88"/>
          <p:cNvSpPr/>
          <p:nvPr/>
        </p:nvSpPr>
        <p:spPr>
          <a:xfrm>
            <a:off x="8324648" y="4643904"/>
            <a:ext cx="148590" cy="80527"/>
          </a:xfrm>
          <a:custGeom>
            <a:avLst/>
            <a:gdLst>
              <a:gd name="connsiteX0" fmla="*/ 133350 w 148590"/>
              <a:gd name="connsiteY0" fmla="*/ 517 h 80527"/>
              <a:gd name="connsiteX1" fmla="*/ 91440 w 148590"/>
              <a:gd name="connsiteY1" fmla="*/ 8137 h 80527"/>
              <a:gd name="connsiteX2" fmla="*/ 57150 w 148590"/>
              <a:gd name="connsiteY2" fmla="*/ 15757 h 80527"/>
              <a:gd name="connsiteX3" fmla="*/ 22860 w 148590"/>
              <a:gd name="connsiteY3" fmla="*/ 27187 h 80527"/>
              <a:gd name="connsiteX4" fmla="*/ 0 w 148590"/>
              <a:gd name="connsiteY4" fmla="*/ 34807 h 80527"/>
              <a:gd name="connsiteX5" fmla="*/ 45720 w 148590"/>
              <a:gd name="connsiteY5" fmla="*/ 38617 h 80527"/>
              <a:gd name="connsiteX6" fmla="*/ 76200 w 148590"/>
              <a:gd name="connsiteY6" fmla="*/ 46237 h 80527"/>
              <a:gd name="connsiteX7" fmla="*/ 91440 w 148590"/>
              <a:gd name="connsiteY7" fmla="*/ 50047 h 80527"/>
              <a:gd name="connsiteX8" fmla="*/ 102870 w 148590"/>
              <a:gd name="connsiteY8" fmla="*/ 53857 h 80527"/>
              <a:gd name="connsiteX9" fmla="*/ 125730 w 148590"/>
              <a:gd name="connsiteY9" fmla="*/ 69097 h 80527"/>
              <a:gd name="connsiteX10" fmla="*/ 148590 w 148590"/>
              <a:gd name="connsiteY10" fmla="*/ 80527 h 80527"/>
              <a:gd name="connsiteX11" fmla="*/ 144780 w 148590"/>
              <a:gd name="connsiteY11" fmla="*/ 23377 h 80527"/>
              <a:gd name="connsiteX12" fmla="*/ 133350 w 148590"/>
              <a:gd name="connsiteY12" fmla="*/ 517 h 8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8590" h="80527">
                <a:moveTo>
                  <a:pt x="133350" y="517"/>
                </a:moveTo>
                <a:cubicBezTo>
                  <a:pt x="124460" y="-2023"/>
                  <a:pt x="102090" y="5474"/>
                  <a:pt x="91440" y="8137"/>
                </a:cubicBezTo>
                <a:cubicBezTo>
                  <a:pt x="53923" y="17516"/>
                  <a:pt x="120054" y="5273"/>
                  <a:pt x="57150" y="15757"/>
                </a:cubicBezTo>
                <a:cubicBezTo>
                  <a:pt x="29208" y="29728"/>
                  <a:pt x="55358" y="18324"/>
                  <a:pt x="22860" y="27187"/>
                </a:cubicBezTo>
                <a:cubicBezTo>
                  <a:pt x="15111" y="29300"/>
                  <a:pt x="0" y="34807"/>
                  <a:pt x="0" y="34807"/>
                </a:cubicBezTo>
                <a:cubicBezTo>
                  <a:pt x="15240" y="36077"/>
                  <a:pt x="30596" y="36348"/>
                  <a:pt x="45720" y="38617"/>
                </a:cubicBezTo>
                <a:cubicBezTo>
                  <a:pt x="56077" y="40171"/>
                  <a:pt x="66040" y="43697"/>
                  <a:pt x="76200" y="46237"/>
                </a:cubicBezTo>
                <a:cubicBezTo>
                  <a:pt x="81280" y="47507"/>
                  <a:pt x="86472" y="48391"/>
                  <a:pt x="91440" y="50047"/>
                </a:cubicBezTo>
                <a:cubicBezTo>
                  <a:pt x="95250" y="51317"/>
                  <a:pt x="99359" y="51907"/>
                  <a:pt x="102870" y="53857"/>
                </a:cubicBezTo>
                <a:cubicBezTo>
                  <a:pt x="110876" y="58305"/>
                  <a:pt x="125730" y="69097"/>
                  <a:pt x="125730" y="69097"/>
                </a:cubicBezTo>
                <a:cubicBezTo>
                  <a:pt x="143510" y="95767"/>
                  <a:pt x="135890" y="99577"/>
                  <a:pt x="148590" y="80527"/>
                </a:cubicBezTo>
                <a:cubicBezTo>
                  <a:pt x="147320" y="61477"/>
                  <a:pt x="147480" y="42277"/>
                  <a:pt x="144780" y="23377"/>
                </a:cubicBezTo>
                <a:cubicBezTo>
                  <a:pt x="143644" y="15426"/>
                  <a:pt x="142240" y="3057"/>
                  <a:pt x="133350" y="51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 89"/>
          <p:cNvSpPr/>
          <p:nvPr/>
        </p:nvSpPr>
        <p:spPr>
          <a:xfrm>
            <a:off x="8267498" y="4046251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1" name="Freeform 90"/>
          <p:cNvSpPr/>
          <p:nvPr/>
        </p:nvSpPr>
        <p:spPr>
          <a:xfrm>
            <a:off x="6262536" y="3765888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FF0000"/>
                </a:solidFill>
              </a:rPr>
              <a:t>60</a:t>
            </a:r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6470012" y="1002572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2139208" y="3741282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4" name="Freeform 93"/>
          <p:cNvSpPr/>
          <p:nvPr/>
        </p:nvSpPr>
        <p:spPr>
          <a:xfrm>
            <a:off x="6265661" y="3765888"/>
            <a:ext cx="727078" cy="890649"/>
          </a:xfrm>
          <a:custGeom>
            <a:avLst/>
            <a:gdLst>
              <a:gd name="connsiteX0" fmla="*/ 403761 w 727078"/>
              <a:gd name="connsiteY0" fmla="*/ 866899 h 890649"/>
              <a:gd name="connsiteX1" fmla="*/ 344385 w 727078"/>
              <a:gd name="connsiteY1" fmla="*/ 878774 h 890649"/>
              <a:gd name="connsiteX2" fmla="*/ 308759 w 727078"/>
              <a:gd name="connsiteY2" fmla="*/ 890649 h 890649"/>
              <a:gd name="connsiteX3" fmla="*/ 225631 w 727078"/>
              <a:gd name="connsiteY3" fmla="*/ 878774 h 890649"/>
              <a:gd name="connsiteX4" fmla="*/ 190005 w 727078"/>
              <a:gd name="connsiteY4" fmla="*/ 855023 h 890649"/>
              <a:gd name="connsiteX5" fmla="*/ 118753 w 727078"/>
              <a:gd name="connsiteY5" fmla="*/ 831273 h 890649"/>
              <a:gd name="connsiteX6" fmla="*/ 83128 w 727078"/>
              <a:gd name="connsiteY6" fmla="*/ 795647 h 890649"/>
              <a:gd name="connsiteX7" fmla="*/ 47502 w 727078"/>
              <a:gd name="connsiteY7" fmla="*/ 783771 h 890649"/>
              <a:gd name="connsiteX8" fmla="*/ 23751 w 727078"/>
              <a:gd name="connsiteY8" fmla="*/ 736270 h 890649"/>
              <a:gd name="connsiteX9" fmla="*/ 0 w 727078"/>
              <a:gd name="connsiteY9" fmla="*/ 700644 h 890649"/>
              <a:gd name="connsiteX10" fmla="*/ 11876 w 727078"/>
              <a:gd name="connsiteY10" fmla="*/ 273132 h 890649"/>
              <a:gd name="connsiteX11" fmla="*/ 23751 w 727078"/>
              <a:gd name="connsiteY11" fmla="*/ 237506 h 890649"/>
              <a:gd name="connsiteX12" fmla="*/ 35626 w 727078"/>
              <a:gd name="connsiteY12" fmla="*/ 190005 h 890649"/>
              <a:gd name="connsiteX13" fmla="*/ 83128 w 727078"/>
              <a:gd name="connsiteY13" fmla="*/ 71252 h 890649"/>
              <a:gd name="connsiteX14" fmla="*/ 154379 w 727078"/>
              <a:gd name="connsiteY14" fmla="*/ 23751 h 890649"/>
              <a:gd name="connsiteX15" fmla="*/ 190005 w 727078"/>
              <a:gd name="connsiteY15" fmla="*/ 0 h 890649"/>
              <a:gd name="connsiteX16" fmla="*/ 344385 w 727078"/>
              <a:gd name="connsiteY16" fmla="*/ 11875 h 890649"/>
              <a:gd name="connsiteX17" fmla="*/ 415637 w 727078"/>
              <a:gd name="connsiteY17" fmla="*/ 35626 h 890649"/>
              <a:gd name="connsiteX18" fmla="*/ 451263 w 727078"/>
              <a:gd name="connsiteY18" fmla="*/ 47501 h 890649"/>
              <a:gd name="connsiteX19" fmla="*/ 534390 w 727078"/>
              <a:gd name="connsiteY19" fmla="*/ 83127 h 890649"/>
              <a:gd name="connsiteX20" fmla="*/ 617517 w 727078"/>
              <a:gd name="connsiteY20" fmla="*/ 178130 h 890649"/>
              <a:gd name="connsiteX21" fmla="*/ 641268 w 727078"/>
              <a:gd name="connsiteY21" fmla="*/ 213756 h 890649"/>
              <a:gd name="connsiteX22" fmla="*/ 653143 w 727078"/>
              <a:gd name="connsiteY22" fmla="*/ 249382 h 890649"/>
              <a:gd name="connsiteX23" fmla="*/ 676894 w 727078"/>
              <a:gd name="connsiteY23" fmla="*/ 285008 h 890649"/>
              <a:gd name="connsiteX24" fmla="*/ 700644 w 727078"/>
              <a:gd name="connsiteY24" fmla="*/ 403761 h 890649"/>
              <a:gd name="connsiteX25" fmla="*/ 712520 w 727078"/>
              <a:gd name="connsiteY25" fmla="*/ 439387 h 890649"/>
              <a:gd name="connsiteX26" fmla="*/ 712520 w 727078"/>
              <a:gd name="connsiteY26" fmla="*/ 700644 h 890649"/>
              <a:gd name="connsiteX27" fmla="*/ 700644 w 727078"/>
              <a:gd name="connsiteY27" fmla="*/ 748145 h 890649"/>
              <a:gd name="connsiteX28" fmla="*/ 665018 w 727078"/>
              <a:gd name="connsiteY28" fmla="*/ 771896 h 890649"/>
              <a:gd name="connsiteX29" fmla="*/ 641268 w 727078"/>
              <a:gd name="connsiteY29" fmla="*/ 807522 h 890649"/>
              <a:gd name="connsiteX30" fmla="*/ 498764 w 727078"/>
              <a:gd name="connsiteY30" fmla="*/ 843148 h 890649"/>
              <a:gd name="connsiteX31" fmla="*/ 451263 w 727078"/>
              <a:gd name="connsiteY31" fmla="*/ 855023 h 890649"/>
              <a:gd name="connsiteX32" fmla="*/ 403761 w 727078"/>
              <a:gd name="connsiteY32" fmla="*/ 866899 h 89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27078" h="890649">
                <a:moveTo>
                  <a:pt x="403761" y="866899"/>
                </a:moveTo>
                <a:cubicBezTo>
                  <a:pt x="385948" y="870857"/>
                  <a:pt x="363966" y="873879"/>
                  <a:pt x="344385" y="878774"/>
                </a:cubicBezTo>
                <a:cubicBezTo>
                  <a:pt x="332241" y="881810"/>
                  <a:pt x="321277" y="890649"/>
                  <a:pt x="308759" y="890649"/>
                </a:cubicBezTo>
                <a:cubicBezTo>
                  <a:pt x="280768" y="890649"/>
                  <a:pt x="253340" y="882732"/>
                  <a:pt x="225631" y="878774"/>
                </a:cubicBezTo>
                <a:cubicBezTo>
                  <a:pt x="213756" y="870857"/>
                  <a:pt x="203047" y="860820"/>
                  <a:pt x="190005" y="855023"/>
                </a:cubicBezTo>
                <a:cubicBezTo>
                  <a:pt x="167127" y="844855"/>
                  <a:pt x="118753" y="831273"/>
                  <a:pt x="118753" y="831273"/>
                </a:cubicBezTo>
                <a:cubicBezTo>
                  <a:pt x="106878" y="819398"/>
                  <a:pt x="97101" y="804963"/>
                  <a:pt x="83128" y="795647"/>
                </a:cubicBezTo>
                <a:cubicBezTo>
                  <a:pt x="72713" y="788703"/>
                  <a:pt x="56353" y="792622"/>
                  <a:pt x="47502" y="783771"/>
                </a:cubicBezTo>
                <a:cubicBezTo>
                  <a:pt x="34984" y="771253"/>
                  <a:pt x="32534" y="751640"/>
                  <a:pt x="23751" y="736270"/>
                </a:cubicBezTo>
                <a:cubicBezTo>
                  <a:pt x="16670" y="723878"/>
                  <a:pt x="7917" y="712519"/>
                  <a:pt x="0" y="700644"/>
                </a:cubicBezTo>
                <a:cubicBezTo>
                  <a:pt x="3959" y="558140"/>
                  <a:pt x="4575" y="415504"/>
                  <a:pt x="11876" y="273132"/>
                </a:cubicBezTo>
                <a:cubicBezTo>
                  <a:pt x="12517" y="260631"/>
                  <a:pt x="20312" y="249542"/>
                  <a:pt x="23751" y="237506"/>
                </a:cubicBezTo>
                <a:cubicBezTo>
                  <a:pt x="28235" y="221813"/>
                  <a:pt x="30936" y="205638"/>
                  <a:pt x="35626" y="190005"/>
                </a:cubicBezTo>
                <a:cubicBezTo>
                  <a:pt x="39601" y="176754"/>
                  <a:pt x="66123" y="88257"/>
                  <a:pt x="83128" y="71252"/>
                </a:cubicBezTo>
                <a:cubicBezTo>
                  <a:pt x="103312" y="51068"/>
                  <a:pt x="130629" y="39585"/>
                  <a:pt x="154379" y="23751"/>
                </a:cubicBezTo>
                <a:lnTo>
                  <a:pt x="190005" y="0"/>
                </a:lnTo>
                <a:cubicBezTo>
                  <a:pt x="241465" y="3958"/>
                  <a:pt x="293405" y="3825"/>
                  <a:pt x="344385" y="11875"/>
                </a:cubicBezTo>
                <a:cubicBezTo>
                  <a:pt x="369114" y="15780"/>
                  <a:pt x="391886" y="27709"/>
                  <a:pt x="415637" y="35626"/>
                </a:cubicBezTo>
                <a:cubicBezTo>
                  <a:pt x="427512" y="39584"/>
                  <a:pt x="440067" y="41903"/>
                  <a:pt x="451263" y="47501"/>
                </a:cubicBezTo>
                <a:cubicBezTo>
                  <a:pt x="509960" y="76850"/>
                  <a:pt x="481970" y="65654"/>
                  <a:pt x="534390" y="83127"/>
                </a:cubicBezTo>
                <a:cubicBezTo>
                  <a:pt x="593767" y="122712"/>
                  <a:pt x="562098" y="95002"/>
                  <a:pt x="617517" y="178130"/>
                </a:cubicBezTo>
                <a:lnTo>
                  <a:pt x="641268" y="213756"/>
                </a:lnTo>
                <a:cubicBezTo>
                  <a:pt x="645226" y="225631"/>
                  <a:pt x="647545" y="238186"/>
                  <a:pt x="653143" y="249382"/>
                </a:cubicBezTo>
                <a:cubicBezTo>
                  <a:pt x="659526" y="262148"/>
                  <a:pt x="671272" y="271890"/>
                  <a:pt x="676894" y="285008"/>
                </a:cubicBezTo>
                <a:cubicBezTo>
                  <a:pt x="687814" y="310487"/>
                  <a:pt x="696111" y="383361"/>
                  <a:pt x="700644" y="403761"/>
                </a:cubicBezTo>
                <a:cubicBezTo>
                  <a:pt x="703360" y="415981"/>
                  <a:pt x="708561" y="427512"/>
                  <a:pt x="712520" y="439387"/>
                </a:cubicBezTo>
                <a:cubicBezTo>
                  <a:pt x="732924" y="561813"/>
                  <a:pt x="730914" y="516710"/>
                  <a:pt x="712520" y="700644"/>
                </a:cubicBezTo>
                <a:cubicBezTo>
                  <a:pt x="710896" y="716884"/>
                  <a:pt x="709697" y="734565"/>
                  <a:pt x="700644" y="748145"/>
                </a:cubicBezTo>
                <a:cubicBezTo>
                  <a:pt x="692727" y="760020"/>
                  <a:pt x="676893" y="763979"/>
                  <a:pt x="665018" y="771896"/>
                </a:cubicBezTo>
                <a:cubicBezTo>
                  <a:pt x="657101" y="783771"/>
                  <a:pt x="653371" y="799958"/>
                  <a:pt x="641268" y="807522"/>
                </a:cubicBezTo>
                <a:cubicBezTo>
                  <a:pt x="603923" y="830863"/>
                  <a:pt x="540131" y="834875"/>
                  <a:pt x="498764" y="843148"/>
                </a:cubicBezTo>
                <a:cubicBezTo>
                  <a:pt x="482760" y="846349"/>
                  <a:pt x="466956" y="850539"/>
                  <a:pt x="451263" y="855023"/>
                </a:cubicBezTo>
                <a:cubicBezTo>
                  <a:pt x="405316" y="868151"/>
                  <a:pt x="421574" y="862941"/>
                  <a:pt x="403761" y="866899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95" name="Freeform 94"/>
          <p:cNvSpPr/>
          <p:nvPr/>
        </p:nvSpPr>
        <p:spPr>
          <a:xfrm>
            <a:off x="8267498" y="4054898"/>
            <a:ext cx="838200" cy="610286"/>
          </a:xfrm>
          <a:custGeom>
            <a:avLst/>
            <a:gdLst>
              <a:gd name="connsiteX0" fmla="*/ 194310 w 838200"/>
              <a:gd name="connsiteY0" fmla="*/ 590550 h 610286"/>
              <a:gd name="connsiteX1" fmla="*/ 179070 w 838200"/>
              <a:gd name="connsiteY1" fmla="*/ 567690 h 610286"/>
              <a:gd name="connsiteX2" fmla="*/ 175260 w 838200"/>
              <a:gd name="connsiteY2" fmla="*/ 556260 h 610286"/>
              <a:gd name="connsiteX3" fmla="*/ 167640 w 838200"/>
              <a:gd name="connsiteY3" fmla="*/ 544830 h 610286"/>
              <a:gd name="connsiteX4" fmla="*/ 156210 w 838200"/>
              <a:gd name="connsiteY4" fmla="*/ 521970 h 610286"/>
              <a:gd name="connsiteX5" fmla="*/ 144780 w 838200"/>
              <a:gd name="connsiteY5" fmla="*/ 514350 h 610286"/>
              <a:gd name="connsiteX6" fmla="*/ 140970 w 838200"/>
              <a:gd name="connsiteY6" fmla="*/ 499110 h 610286"/>
              <a:gd name="connsiteX7" fmla="*/ 118110 w 838200"/>
              <a:gd name="connsiteY7" fmla="*/ 472440 h 610286"/>
              <a:gd name="connsiteX8" fmla="*/ 106680 w 838200"/>
              <a:gd name="connsiteY8" fmla="*/ 464820 h 610286"/>
              <a:gd name="connsiteX9" fmla="*/ 102870 w 838200"/>
              <a:gd name="connsiteY9" fmla="*/ 453390 h 610286"/>
              <a:gd name="connsiteX10" fmla="*/ 76200 w 838200"/>
              <a:gd name="connsiteY10" fmla="*/ 426720 h 610286"/>
              <a:gd name="connsiteX11" fmla="*/ 53340 w 838200"/>
              <a:gd name="connsiteY11" fmla="*/ 377190 h 610286"/>
              <a:gd name="connsiteX12" fmla="*/ 45720 w 838200"/>
              <a:gd name="connsiteY12" fmla="*/ 361950 h 610286"/>
              <a:gd name="connsiteX13" fmla="*/ 30480 w 838200"/>
              <a:gd name="connsiteY13" fmla="*/ 331470 h 610286"/>
              <a:gd name="connsiteX14" fmla="*/ 15240 w 838200"/>
              <a:gd name="connsiteY14" fmla="*/ 270510 h 610286"/>
              <a:gd name="connsiteX15" fmla="*/ 3810 w 838200"/>
              <a:gd name="connsiteY15" fmla="*/ 240030 h 610286"/>
              <a:gd name="connsiteX16" fmla="*/ 0 w 838200"/>
              <a:gd name="connsiteY16" fmla="*/ 194310 h 610286"/>
              <a:gd name="connsiteX17" fmla="*/ 3810 w 838200"/>
              <a:gd name="connsiteY17" fmla="*/ 68580 h 610286"/>
              <a:gd name="connsiteX18" fmla="*/ 7620 w 838200"/>
              <a:gd name="connsiteY18" fmla="*/ 57150 h 610286"/>
              <a:gd name="connsiteX19" fmla="*/ 11430 w 838200"/>
              <a:gd name="connsiteY19" fmla="*/ 41910 h 610286"/>
              <a:gd name="connsiteX20" fmla="*/ 22860 w 838200"/>
              <a:gd name="connsiteY20" fmla="*/ 34290 h 610286"/>
              <a:gd name="connsiteX21" fmla="*/ 49530 w 838200"/>
              <a:gd name="connsiteY21" fmla="*/ 11430 h 610286"/>
              <a:gd name="connsiteX22" fmla="*/ 64770 w 838200"/>
              <a:gd name="connsiteY22" fmla="*/ 7620 h 610286"/>
              <a:gd name="connsiteX23" fmla="*/ 87630 w 838200"/>
              <a:gd name="connsiteY23" fmla="*/ 0 h 610286"/>
              <a:gd name="connsiteX24" fmla="*/ 259080 w 838200"/>
              <a:gd name="connsiteY24" fmla="*/ 3810 h 610286"/>
              <a:gd name="connsiteX25" fmla="*/ 281940 w 838200"/>
              <a:gd name="connsiteY25" fmla="*/ 11430 h 610286"/>
              <a:gd name="connsiteX26" fmla="*/ 304800 w 838200"/>
              <a:gd name="connsiteY26" fmla="*/ 19050 h 610286"/>
              <a:gd name="connsiteX27" fmla="*/ 316230 w 838200"/>
              <a:gd name="connsiteY27" fmla="*/ 22860 h 610286"/>
              <a:gd name="connsiteX28" fmla="*/ 346710 w 838200"/>
              <a:gd name="connsiteY28" fmla="*/ 38100 h 610286"/>
              <a:gd name="connsiteX29" fmla="*/ 365760 w 838200"/>
              <a:gd name="connsiteY29" fmla="*/ 64770 h 610286"/>
              <a:gd name="connsiteX30" fmla="*/ 373380 w 838200"/>
              <a:gd name="connsiteY30" fmla="*/ 80010 h 610286"/>
              <a:gd name="connsiteX31" fmla="*/ 377190 w 838200"/>
              <a:gd name="connsiteY31" fmla="*/ 137160 h 610286"/>
              <a:gd name="connsiteX32" fmla="*/ 388620 w 838200"/>
              <a:gd name="connsiteY32" fmla="*/ 133350 h 610286"/>
              <a:gd name="connsiteX33" fmla="*/ 419100 w 838200"/>
              <a:gd name="connsiteY33" fmla="*/ 102870 h 610286"/>
              <a:gd name="connsiteX34" fmla="*/ 434340 w 838200"/>
              <a:gd name="connsiteY34" fmla="*/ 95250 h 610286"/>
              <a:gd name="connsiteX35" fmla="*/ 457200 w 838200"/>
              <a:gd name="connsiteY35" fmla="*/ 80010 h 610286"/>
              <a:gd name="connsiteX36" fmla="*/ 506730 w 838200"/>
              <a:gd name="connsiteY36" fmla="*/ 68580 h 610286"/>
              <a:gd name="connsiteX37" fmla="*/ 655320 w 838200"/>
              <a:gd name="connsiteY37" fmla="*/ 72390 h 610286"/>
              <a:gd name="connsiteX38" fmla="*/ 681990 w 838200"/>
              <a:gd name="connsiteY38" fmla="*/ 80010 h 610286"/>
              <a:gd name="connsiteX39" fmla="*/ 716280 w 838200"/>
              <a:gd name="connsiteY39" fmla="*/ 91440 h 610286"/>
              <a:gd name="connsiteX40" fmla="*/ 731520 w 838200"/>
              <a:gd name="connsiteY40" fmla="*/ 99060 h 610286"/>
              <a:gd name="connsiteX41" fmla="*/ 754380 w 838200"/>
              <a:gd name="connsiteY41" fmla="*/ 114300 h 610286"/>
              <a:gd name="connsiteX42" fmla="*/ 773430 w 838200"/>
              <a:gd name="connsiteY42" fmla="*/ 156210 h 610286"/>
              <a:gd name="connsiteX43" fmla="*/ 781050 w 838200"/>
              <a:gd name="connsiteY43" fmla="*/ 167640 h 610286"/>
              <a:gd name="connsiteX44" fmla="*/ 796290 w 838200"/>
              <a:gd name="connsiteY44" fmla="*/ 198120 h 610286"/>
              <a:gd name="connsiteX45" fmla="*/ 800100 w 838200"/>
              <a:gd name="connsiteY45" fmla="*/ 217170 h 610286"/>
              <a:gd name="connsiteX46" fmla="*/ 807720 w 838200"/>
              <a:gd name="connsiteY46" fmla="*/ 228600 h 610286"/>
              <a:gd name="connsiteX47" fmla="*/ 811530 w 838200"/>
              <a:gd name="connsiteY47" fmla="*/ 251460 h 610286"/>
              <a:gd name="connsiteX48" fmla="*/ 815340 w 838200"/>
              <a:gd name="connsiteY48" fmla="*/ 266700 h 610286"/>
              <a:gd name="connsiteX49" fmla="*/ 819150 w 838200"/>
              <a:gd name="connsiteY49" fmla="*/ 285750 h 610286"/>
              <a:gd name="connsiteX50" fmla="*/ 826770 w 838200"/>
              <a:gd name="connsiteY50" fmla="*/ 308610 h 610286"/>
              <a:gd name="connsiteX51" fmla="*/ 838200 w 838200"/>
              <a:gd name="connsiteY51" fmla="*/ 400050 h 610286"/>
              <a:gd name="connsiteX52" fmla="*/ 834390 w 838200"/>
              <a:gd name="connsiteY52" fmla="*/ 453390 h 610286"/>
              <a:gd name="connsiteX53" fmla="*/ 826770 w 838200"/>
              <a:gd name="connsiteY53" fmla="*/ 476250 h 610286"/>
              <a:gd name="connsiteX54" fmla="*/ 796290 w 838200"/>
              <a:gd name="connsiteY54" fmla="*/ 510540 h 610286"/>
              <a:gd name="connsiteX55" fmla="*/ 784860 w 838200"/>
              <a:gd name="connsiteY55" fmla="*/ 521970 h 610286"/>
              <a:gd name="connsiteX56" fmla="*/ 777240 w 838200"/>
              <a:gd name="connsiteY56" fmla="*/ 533400 h 610286"/>
              <a:gd name="connsiteX57" fmla="*/ 750570 w 838200"/>
              <a:gd name="connsiteY57" fmla="*/ 556260 h 610286"/>
              <a:gd name="connsiteX58" fmla="*/ 735330 w 838200"/>
              <a:gd name="connsiteY58" fmla="*/ 560070 h 610286"/>
              <a:gd name="connsiteX59" fmla="*/ 708660 w 838200"/>
              <a:gd name="connsiteY59" fmla="*/ 567690 h 610286"/>
              <a:gd name="connsiteX60" fmla="*/ 426720 w 838200"/>
              <a:gd name="connsiteY60" fmla="*/ 571500 h 610286"/>
              <a:gd name="connsiteX61" fmla="*/ 373380 w 838200"/>
              <a:gd name="connsiteY61" fmla="*/ 579120 h 610286"/>
              <a:gd name="connsiteX62" fmla="*/ 331470 w 838200"/>
              <a:gd name="connsiteY62" fmla="*/ 582930 h 610286"/>
              <a:gd name="connsiteX63" fmla="*/ 312420 w 838200"/>
              <a:gd name="connsiteY63" fmla="*/ 586740 h 610286"/>
              <a:gd name="connsiteX64" fmla="*/ 285750 w 838200"/>
              <a:gd name="connsiteY64" fmla="*/ 590550 h 610286"/>
              <a:gd name="connsiteX65" fmla="*/ 247650 w 838200"/>
              <a:gd name="connsiteY65" fmla="*/ 598170 h 610286"/>
              <a:gd name="connsiteX66" fmla="*/ 236220 w 838200"/>
              <a:gd name="connsiteY66" fmla="*/ 601980 h 610286"/>
              <a:gd name="connsiteX67" fmla="*/ 205740 w 838200"/>
              <a:gd name="connsiteY67" fmla="*/ 609600 h 610286"/>
              <a:gd name="connsiteX68" fmla="*/ 194310 w 838200"/>
              <a:gd name="connsiteY68" fmla="*/ 590550 h 610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38200" h="610286">
                <a:moveTo>
                  <a:pt x="194310" y="590550"/>
                </a:moveTo>
                <a:cubicBezTo>
                  <a:pt x="189865" y="583565"/>
                  <a:pt x="183518" y="575696"/>
                  <a:pt x="179070" y="567690"/>
                </a:cubicBezTo>
                <a:cubicBezTo>
                  <a:pt x="177120" y="564179"/>
                  <a:pt x="177056" y="559852"/>
                  <a:pt x="175260" y="556260"/>
                </a:cubicBezTo>
                <a:cubicBezTo>
                  <a:pt x="173212" y="552164"/>
                  <a:pt x="169688" y="548926"/>
                  <a:pt x="167640" y="544830"/>
                </a:cubicBezTo>
                <a:cubicBezTo>
                  <a:pt x="161442" y="532435"/>
                  <a:pt x="167129" y="532889"/>
                  <a:pt x="156210" y="521970"/>
                </a:cubicBezTo>
                <a:cubicBezTo>
                  <a:pt x="152972" y="518732"/>
                  <a:pt x="148590" y="516890"/>
                  <a:pt x="144780" y="514350"/>
                </a:cubicBezTo>
                <a:cubicBezTo>
                  <a:pt x="143510" y="509270"/>
                  <a:pt x="143312" y="503794"/>
                  <a:pt x="140970" y="499110"/>
                </a:cubicBezTo>
                <a:cubicBezTo>
                  <a:pt x="137366" y="491902"/>
                  <a:pt x="124646" y="477887"/>
                  <a:pt x="118110" y="472440"/>
                </a:cubicBezTo>
                <a:cubicBezTo>
                  <a:pt x="114592" y="469509"/>
                  <a:pt x="110490" y="467360"/>
                  <a:pt x="106680" y="464820"/>
                </a:cubicBezTo>
                <a:cubicBezTo>
                  <a:pt x="105410" y="461010"/>
                  <a:pt x="105379" y="456526"/>
                  <a:pt x="102870" y="453390"/>
                </a:cubicBezTo>
                <a:cubicBezTo>
                  <a:pt x="95016" y="443573"/>
                  <a:pt x="76200" y="426720"/>
                  <a:pt x="76200" y="426720"/>
                </a:cubicBezTo>
                <a:cubicBezTo>
                  <a:pt x="64361" y="397123"/>
                  <a:pt x="71639" y="413787"/>
                  <a:pt x="53340" y="377190"/>
                </a:cubicBezTo>
                <a:lnTo>
                  <a:pt x="45720" y="361950"/>
                </a:lnTo>
                <a:cubicBezTo>
                  <a:pt x="36043" y="313566"/>
                  <a:pt x="50491" y="367490"/>
                  <a:pt x="30480" y="331470"/>
                </a:cubicBezTo>
                <a:cubicBezTo>
                  <a:pt x="18482" y="309873"/>
                  <a:pt x="24891" y="294638"/>
                  <a:pt x="15240" y="270510"/>
                </a:cubicBezTo>
                <a:cubicBezTo>
                  <a:pt x="6128" y="247731"/>
                  <a:pt x="9783" y="257948"/>
                  <a:pt x="3810" y="240030"/>
                </a:cubicBezTo>
                <a:cubicBezTo>
                  <a:pt x="2540" y="224790"/>
                  <a:pt x="0" y="209603"/>
                  <a:pt x="0" y="194310"/>
                </a:cubicBezTo>
                <a:cubicBezTo>
                  <a:pt x="0" y="152381"/>
                  <a:pt x="1484" y="110445"/>
                  <a:pt x="3810" y="68580"/>
                </a:cubicBezTo>
                <a:cubicBezTo>
                  <a:pt x="4033" y="64570"/>
                  <a:pt x="6517" y="61012"/>
                  <a:pt x="7620" y="57150"/>
                </a:cubicBezTo>
                <a:cubicBezTo>
                  <a:pt x="9059" y="52115"/>
                  <a:pt x="8525" y="46267"/>
                  <a:pt x="11430" y="41910"/>
                </a:cubicBezTo>
                <a:cubicBezTo>
                  <a:pt x="13970" y="38100"/>
                  <a:pt x="19342" y="37221"/>
                  <a:pt x="22860" y="34290"/>
                </a:cubicBezTo>
                <a:cubicBezTo>
                  <a:pt x="34298" y="24758"/>
                  <a:pt x="35261" y="18564"/>
                  <a:pt x="49530" y="11430"/>
                </a:cubicBezTo>
                <a:cubicBezTo>
                  <a:pt x="54214" y="9088"/>
                  <a:pt x="59754" y="9125"/>
                  <a:pt x="64770" y="7620"/>
                </a:cubicBezTo>
                <a:cubicBezTo>
                  <a:pt x="72463" y="5312"/>
                  <a:pt x="80010" y="2540"/>
                  <a:pt x="87630" y="0"/>
                </a:cubicBezTo>
                <a:cubicBezTo>
                  <a:pt x="144780" y="1270"/>
                  <a:pt x="202015" y="453"/>
                  <a:pt x="259080" y="3810"/>
                </a:cubicBezTo>
                <a:cubicBezTo>
                  <a:pt x="267098" y="4282"/>
                  <a:pt x="274320" y="8890"/>
                  <a:pt x="281940" y="11430"/>
                </a:cubicBezTo>
                <a:lnTo>
                  <a:pt x="304800" y="19050"/>
                </a:lnTo>
                <a:cubicBezTo>
                  <a:pt x="308610" y="20320"/>
                  <a:pt x="312638" y="21064"/>
                  <a:pt x="316230" y="22860"/>
                </a:cubicBezTo>
                <a:lnTo>
                  <a:pt x="346710" y="38100"/>
                </a:lnTo>
                <a:cubicBezTo>
                  <a:pt x="367594" y="79868"/>
                  <a:pt x="340017" y="28729"/>
                  <a:pt x="365760" y="64770"/>
                </a:cubicBezTo>
                <a:cubicBezTo>
                  <a:pt x="369061" y="69392"/>
                  <a:pt x="370840" y="74930"/>
                  <a:pt x="373380" y="80010"/>
                </a:cubicBezTo>
                <a:cubicBezTo>
                  <a:pt x="374650" y="99060"/>
                  <a:pt x="371945" y="118802"/>
                  <a:pt x="377190" y="137160"/>
                </a:cubicBezTo>
                <a:cubicBezTo>
                  <a:pt x="378293" y="141022"/>
                  <a:pt x="385512" y="135893"/>
                  <a:pt x="388620" y="133350"/>
                </a:cubicBezTo>
                <a:cubicBezTo>
                  <a:pt x="399741" y="124251"/>
                  <a:pt x="406249" y="109296"/>
                  <a:pt x="419100" y="102870"/>
                </a:cubicBezTo>
                <a:cubicBezTo>
                  <a:pt x="424180" y="100330"/>
                  <a:pt x="429470" y="98172"/>
                  <a:pt x="434340" y="95250"/>
                </a:cubicBezTo>
                <a:cubicBezTo>
                  <a:pt x="442193" y="90538"/>
                  <a:pt x="448220" y="81806"/>
                  <a:pt x="457200" y="80010"/>
                </a:cubicBezTo>
                <a:cubicBezTo>
                  <a:pt x="499238" y="71602"/>
                  <a:pt x="483013" y="76486"/>
                  <a:pt x="506730" y="68580"/>
                </a:cubicBezTo>
                <a:cubicBezTo>
                  <a:pt x="556260" y="69850"/>
                  <a:pt x="605879" y="69166"/>
                  <a:pt x="655320" y="72390"/>
                </a:cubicBezTo>
                <a:cubicBezTo>
                  <a:pt x="664546" y="72992"/>
                  <a:pt x="673070" y="77577"/>
                  <a:pt x="681990" y="80010"/>
                </a:cubicBezTo>
                <a:cubicBezTo>
                  <a:pt x="702022" y="85473"/>
                  <a:pt x="694776" y="81883"/>
                  <a:pt x="716280" y="91440"/>
                </a:cubicBezTo>
                <a:cubicBezTo>
                  <a:pt x="721470" y="93747"/>
                  <a:pt x="726898" y="95759"/>
                  <a:pt x="731520" y="99060"/>
                </a:cubicBezTo>
                <a:cubicBezTo>
                  <a:pt x="756492" y="116897"/>
                  <a:pt x="729861" y="106127"/>
                  <a:pt x="754380" y="114300"/>
                </a:cubicBezTo>
                <a:cubicBezTo>
                  <a:pt x="759774" y="130483"/>
                  <a:pt x="762073" y="139174"/>
                  <a:pt x="773430" y="156210"/>
                </a:cubicBezTo>
                <a:cubicBezTo>
                  <a:pt x="775970" y="160020"/>
                  <a:pt x="779002" y="163544"/>
                  <a:pt x="781050" y="167640"/>
                </a:cubicBezTo>
                <a:cubicBezTo>
                  <a:pt x="799691" y="204922"/>
                  <a:pt x="778636" y="171639"/>
                  <a:pt x="796290" y="198120"/>
                </a:cubicBezTo>
                <a:cubicBezTo>
                  <a:pt x="797560" y="204470"/>
                  <a:pt x="797826" y="211107"/>
                  <a:pt x="800100" y="217170"/>
                </a:cubicBezTo>
                <a:cubicBezTo>
                  <a:pt x="801708" y="221457"/>
                  <a:pt x="806272" y="224256"/>
                  <a:pt x="807720" y="228600"/>
                </a:cubicBezTo>
                <a:cubicBezTo>
                  <a:pt x="810163" y="235929"/>
                  <a:pt x="810015" y="243885"/>
                  <a:pt x="811530" y="251460"/>
                </a:cubicBezTo>
                <a:cubicBezTo>
                  <a:pt x="812557" y="256595"/>
                  <a:pt x="814204" y="261588"/>
                  <a:pt x="815340" y="266700"/>
                </a:cubicBezTo>
                <a:cubicBezTo>
                  <a:pt x="816745" y="273022"/>
                  <a:pt x="817446" y="279502"/>
                  <a:pt x="819150" y="285750"/>
                </a:cubicBezTo>
                <a:cubicBezTo>
                  <a:pt x="821263" y="293499"/>
                  <a:pt x="826770" y="308610"/>
                  <a:pt x="826770" y="308610"/>
                </a:cubicBezTo>
                <a:cubicBezTo>
                  <a:pt x="834771" y="392618"/>
                  <a:pt x="825918" y="363204"/>
                  <a:pt x="838200" y="400050"/>
                </a:cubicBezTo>
                <a:cubicBezTo>
                  <a:pt x="836930" y="417830"/>
                  <a:pt x="837034" y="435762"/>
                  <a:pt x="834390" y="453390"/>
                </a:cubicBezTo>
                <a:cubicBezTo>
                  <a:pt x="833199" y="461333"/>
                  <a:pt x="832450" y="470570"/>
                  <a:pt x="826770" y="476250"/>
                </a:cubicBezTo>
                <a:cubicBezTo>
                  <a:pt x="752671" y="550349"/>
                  <a:pt x="830284" y="469747"/>
                  <a:pt x="796290" y="510540"/>
                </a:cubicBezTo>
                <a:cubicBezTo>
                  <a:pt x="792841" y="514679"/>
                  <a:pt x="788309" y="517831"/>
                  <a:pt x="784860" y="521970"/>
                </a:cubicBezTo>
                <a:cubicBezTo>
                  <a:pt x="781929" y="525488"/>
                  <a:pt x="780220" y="529923"/>
                  <a:pt x="777240" y="533400"/>
                </a:cubicBezTo>
                <a:cubicBezTo>
                  <a:pt x="771745" y="539811"/>
                  <a:pt x="759703" y="552346"/>
                  <a:pt x="750570" y="556260"/>
                </a:cubicBezTo>
                <a:cubicBezTo>
                  <a:pt x="745757" y="558323"/>
                  <a:pt x="740365" y="558631"/>
                  <a:pt x="735330" y="560070"/>
                </a:cubicBezTo>
                <a:cubicBezTo>
                  <a:pt x="728591" y="561995"/>
                  <a:pt x="715202" y="567522"/>
                  <a:pt x="708660" y="567690"/>
                </a:cubicBezTo>
                <a:cubicBezTo>
                  <a:pt x="614702" y="570099"/>
                  <a:pt x="520700" y="570230"/>
                  <a:pt x="426720" y="571500"/>
                </a:cubicBezTo>
                <a:cubicBezTo>
                  <a:pt x="403011" y="575452"/>
                  <a:pt x="399264" y="576395"/>
                  <a:pt x="373380" y="579120"/>
                </a:cubicBezTo>
                <a:cubicBezTo>
                  <a:pt x="359429" y="580588"/>
                  <a:pt x="345440" y="581660"/>
                  <a:pt x="331470" y="582930"/>
                </a:cubicBezTo>
                <a:cubicBezTo>
                  <a:pt x="325120" y="584200"/>
                  <a:pt x="318808" y="585675"/>
                  <a:pt x="312420" y="586740"/>
                </a:cubicBezTo>
                <a:cubicBezTo>
                  <a:pt x="303562" y="588216"/>
                  <a:pt x="294594" y="588989"/>
                  <a:pt x="285750" y="590550"/>
                </a:cubicBezTo>
                <a:cubicBezTo>
                  <a:pt x="272996" y="592801"/>
                  <a:pt x="259937" y="594074"/>
                  <a:pt x="247650" y="598170"/>
                </a:cubicBezTo>
                <a:cubicBezTo>
                  <a:pt x="243840" y="599440"/>
                  <a:pt x="240095" y="600923"/>
                  <a:pt x="236220" y="601980"/>
                </a:cubicBezTo>
                <a:cubicBezTo>
                  <a:pt x="226116" y="604736"/>
                  <a:pt x="215675" y="606288"/>
                  <a:pt x="205740" y="609600"/>
                </a:cubicBezTo>
                <a:cubicBezTo>
                  <a:pt x="193105" y="613812"/>
                  <a:pt x="198755" y="597535"/>
                  <a:pt x="194310" y="5905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?</a:t>
            </a:r>
            <a:endParaRPr lang="en-US" sz="36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5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</a:rPr>
              <a:t>2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991072" cy="592240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Số?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838200" y="106679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207126" y="1076518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840823" y="107651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7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80703" y="106680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47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573429" y="107651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40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86097" y="236220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55023" y="2371919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788720" y="237192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3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28600" y="236220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53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521326" y="237192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50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788719" y="2371920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61275" y="312073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930201" y="313045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7563898" y="31304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9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003778" y="312073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69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296504" y="31304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60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296503" y="312073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5634112" y="434965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=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003038" y="435937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+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636735" y="435937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6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076615" y="4349654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96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369341" y="4359373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90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7636735" y="4349651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69340" y="4349652"/>
            <a:ext cx="740577" cy="752281"/>
          </a:xfrm>
          <a:prstGeom prst="roundRect">
            <a:avLst/>
          </a:prstGeom>
          <a:solidFill>
            <a:schemeClr val="bg1"/>
          </a:solidFill>
          <a:ln>
            <a:solidFill>
              <a:srgbClr val="11E1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</a:rPr>
              <a:t>?</a:t>
            </a:r>
            <a:endParaRPr lang="en-US" sz="3200" b="1">
              <a:solidFill>
                <a:schemeClr val="tx1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4" y="4209680"/>
            <a:ext cx="4067743" cy="26483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563" y="126399"/>
            <a:ext cx="2007972" cy="18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37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8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30" y="2893145"/>
            <a:ext cx="28575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58" y="2893144"/>
            <a:ext cx="3409950" cy="30670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170" y="2893145"/>
            <a:ext cx="3048000" cy="30670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55323">
            <a:off x="819146" y="1016720"/>
            <a:ext cx="8001000" cy="424815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1655752"/>
                <a:gd name="adj2" fmla="val 4997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Nghỉ giải lao</a:t>
            </a:r>
            <a:endParaRPr lang="en-US" sz="80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324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80703" y="76199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3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58839"/>
            <a:ext cx="8153400" cy="931762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Độ dài một bước chân của Mai, Việt, Nam lần lượt là 32 cm, 30 cm, 34 cm.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95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Rectangle 102"/>
          <p:cNvSpPr/>
          <p:nvPr/>
        </p:nvSpPr>
        <p:spPr>
          <a:xfrm>
            <a:off x="259467" y="1981200"/>
            <a:ext cx="3300697" cy="1295400"/>
          </a:xfrm>
          <a:prstGeom prst="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a) Ai có bước chân dài nhất?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280703" y="3962400"/>
            <a:ext cx="3279461" cy="1295400"/>
          </a:xfrm>
          <a:prstGeom prst="rect">
            <a:avLst/>
          </a:prstGeom>
          <a:solidFill>
            <a:schemeClr val="accent2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</a:rPr>
              <a:t>b) Ai có bước chân ngắn nhất?</a:t>
            </a:r>
          </a:p>
        </p:txBody>
      </p:sp>
    </p:spTree>
    <p:extLst>
      <p:ext uri="{BB962C8B-B14F-4D97-AF65-F5344CB8AC3E}">
        <p14:creationId xmlns:p14="http://schemas.microsoft.com/office/powerpoint/2010/main" val="32415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1965" y="562817"/>
            <a:ext cx="557497" cy="53340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4</a:t>
            </a:r>
            <a:endParaRPr lang="en-US" sz="3600" b="1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48" y="58838"/>
            <a:ext cx="8232098" cy="668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8148" y="58838"/>
            <a:ext cx="4451454" cy="2912961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chemeClr val="tx1"/>
                </a:solidFill>
              </a:rPr>
              <a:t>Bạn Việt ghép hai trong ba tấm thẻ như hình vẽ để được các số có hai chữ số. Việt có thể ghép được những số nào?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3810000"/>
            <a:ext cx="7848600" cy="2819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2057400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2057399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00681" y="4419601"/>
            <a:ext cx="1490897" cy="1472034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0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7681" y="4547766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3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17451" y="4447331"/>
            <a:ext cx="1143000" cy="134386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7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57481" y="4419601"/>
            <a:ext cx="1490897" cy="1472034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3</a:t>
            </a:r>
            <a:endParaRPr lang="en-US" sz="4800" b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43503" y="4419601"/>
            <a:ext cx="1490897" cy="1371599"/>
          </a:xfrm>
          <a:prstGeom prst="rect">
            <a:avLst/>
          </a:prstGeom>
          <a:solidFill>
            <a:srgbClr val="FFF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</a:rPr>
              <a:t>7</a:t>
            </a:r>
            <a:endParaRPr lang="en-US" sz="4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08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21387E-6 L 0.45955 -0.36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-18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48635E-7 L -0.03507 -0.346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3" y="-17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255</Words>
  <Application>Microsoft Office PowerPoint</Application>
  <PresentationFormat>On-screen Show (4:3)</PresentationFormat>
  <Paragraphs>117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10</cp:revision>
  <dcterms:created xsi:type="dcterms:W3CDTF">2020-08-24T02:46:09Z</dcterms:created>
  <dcterms:modified xsi:type="dcterms:W3CDTF">2020-08-24T08:28:18Z</dcterms:modified>
</cp:coreProperties>
</file>