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1"/>
  </p:notesMasterIdLst>
  <p:sldIdLst>
    <p:sldId id="280" r:id="rId3"/>
    <p:sldId id="9513" r:id="rId4"/>
    <p:sldId id="9512" r:id="rId5"/>
    <p:sldId id="272" r:id="rId6"/>
    <p:sldId id="9474" r:id="rId7"/>
    <p:sldId id="9515" r:id="rId8"/>
    <p:sldId id="9516" r:id="rId9"/>
    <p:sldId id="9517" r:id="rId10"/>
    <p:sldId id="268" r:id="rId11"/>
    <p:sldId id="269" r:id="rId12"/>
    <p:sldId id="284" r:id="rId13"/>
    <p:sldId id="9518" r:id="rId14"/>
    <p:sldId id="9519" r:id="rId15"/>
    <p:sldId id="2007577232" r:id="rId16"/>
    <p:sldId id="9524" r:id="rId17"/>
    <p:sldId id="2638" r:id="rId18"/>
    <p:sldId id="271"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extLst>
      <p:ext uri="{BB962C8B-B14F-4D97-AF65-F5344CB8AC3E}">
        <p14:creationId xmlns:p14="http://schemas.microsoft.com/office/powerpoint/2010/main" val="181971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69284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5783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127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55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8215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15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63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90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51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91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2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38173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2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990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16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9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5887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101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370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11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99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5525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11/26/2022</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9786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59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845449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grpSp>
        <p:nvGrpSpPr>
          <p:cNvPr id="7" name="Group 6">
            <a:extLst>
              <a:ext uri="{FF2B5EF4-FFF2-40B4-BE49-F238E27FC236}">
                <a16:creationId xmlns:a16="http://schemas.microsoft.com/office/drawing/2014/main" id="{8AE12D33-A9E7-4CBE-B219-FB56CAFFFB97}"/>
              </a:ext>
            </a:extLst>
          </p:cNvPr>
          <p:cNvGrpSpPr/>
          <p:nvPr/>
        </p:nvGrpSpPr>
        <p:grpSpPr>
          <a:xfrm>
            <a:off x="8548576" y="3429000"/>
            <a:ext cx="3429000" cy="3429000"/>
            <a:chOff x="5986351" y="2708345"/>
            <a:chExt cx="3429000" cy="3429000"/>
          </a:xfrm>
        </p:grpSpPr>
        <p:sp>
          <p:nvSpPr>
            <p:cNvPr id="8" name="Oval 7">
              <a:extLst>
                <a:ext uri="{FF2B5EF4-FFF2-40B4-BE49-F238E27FC236}">
                  <a16:creationId xmlns:a16="http://schemas.microsoft.com/office/drawing/2014/main" id="{CE3B8742-E930-4633-9B04-62703903ACFF}"/>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F890F1-4EBA-4FB5-8CE0-36F965BDBF76}"/>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DD0269-041C-4877-BD7C-2A5BC3BB0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11" name="Group 10">
            <a:extLst>
              <a:ext uri="{FF2B5EF4-FFF2-40B4-BE49-F238E27FC236}">
                <a16:creationId xmlns:a16="http://schemas.microsoft.com/office/drawing/2014/main" id="{D3BE9AA5-2A4E-4A10-AB6D-EF911C7B8342}"/>
              </a:ext>
            </a:extLst>
          </p:cNvPr>
          <p:cNvGrpSpPr/>
          <p:nvPr/>
        </p:nvGrpSpPr>
        <p:grpSpPr>
          <a:xfrm>
            <a:off x="-111551" y="3340945"/>
            <a:ext cx="3429000" cy="3429000"/>
            <a:chOff x="11776779" y="3732627"/>
            <a:chExt cx="3429000" cy="3429000"/>
          </a:xfrm>
        </p:grpSpPr>
        <p:sp>
          <p:nvSpPr>
            <p:cNvPr id="12" name="Oval 11">
              <a:extLst>
                <a:ext uri="{FF2B5EF4-FFF2-40B4-BE49-F238E27FC236}">
                  <a16:creationId xmlns:a16="http://schemas.microsoft.com/office/drawing/2014/main" id="{35018C59-2B12-4EA8-B8C4-F33D91822AA9}"/>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0CAEC3-B663-47D6-BA70-D4CD925A7AA3}"/>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30F3C6-DCD7-4E97-B0C7-D6CBEB2D5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 name="Picture 1">
            <a:extLst>
              <a:ext uri="{FF2B5EF4-FFF2-40B4-BE49-F238E27FC236}">
                <a16:creationId xmlns:a16="http://schemas.microsoft.com/office/drawing/2014/main" id="{9BA86A7F-0C12-4E03-9817-C46156C69C23}"/>
              </a:ext>
            </a:extLst>
          </p:cNvPr>
          <p:cNvPicPr>
            <a:picLocks noChangeAspect="1"/>
          </p:cNvPicPr>
          <p:nvPr/>
        </p:nvPicPr>
        <p:blipFill>
          <a:blip r:embed="rId6"/>
          <a:stretch>
            <a:fillRect/>
          </a:stretch>
        </p:blipFill>
        <p:spPr>
          <a:xfrm>
            <a:off x="2270428" y="2540408"/>
            <a:ext cx="7651143" cy="2310584"/>
          </a:xfrm>
          <a:prstGeom prst="rect">
            <a:avLst/>
          </a:prstGeom>
        </p:spPr>
      </p:pic>
      <p:pic>
        <p:nvPicPr>
          <p:cNvPr id="4" name="Picture 3">
            <a:extLst>
              <a:ext uri="{FF2B5EF4-FFF2-40B4-BE49-F238E27FC236}">
                <a16:creationId xmlns:a16="http://schemas.microsoft.com/office/drawing/2014/main" id="{F069250E-0ABC-4900-A8C4-BACC6EB3679C}"/>
              </a:ext>
            </a:extLst>
          </p:cNvPr>
          <p:cNvPicPr>
            <a:picLocks noChangeAspect="1"/>
          </p:cNvPicPr>
          <p:nvPr/>
        </p:nvPicPr>
        <p:blipFill>
          <a:blip r:embed="rId7"/>
          <a:stretch>
            <a:fillRect/>
          </a:stretch>
        </p:blipFill>
        <p:spPr>
          <a:xfrm>
            <a:off x="4401178" y="1357833"/>
            <a:ext cx="3084843" cy="1170533"/>
          </a:xfrm>
          <a:prstGeom prst="rect">
            <a:avLst/>
          </a:prstGeom>
        </p:spPr>
      </p:pic>
    </p:spTree>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Chân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đặt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đúng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vị</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trí</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Khoảng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cách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mắt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đến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vở</a:t>
              </a:r>
              <a:r>
                <a:rPr kumimoji="0" lang="en-US" sz="3200" b="0" i="0" u="none" strike="noStrike" kern="1200" cap="none" spc="0" normalizeH="0" baseline="0" noProof="0" dirty="0">
                  <a:ln>
                    <a:noFill/>
                  </a:ln>
                  <a:solidFill>
                    <a:prstClr val="black"/>
                  </a:solidFill>
                  <a:effectLst/>
                  <a:uLnTx/>
                  <a:uFillTx/>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852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B4E887-2B35-431F-90DA-F861738F7405}"/>
              </a:ext>
            </a:extLst>
          </p:cNvPr>
          <p:cNvPicPr>
            <a:picLocks noChangeAspect="1"/>
          </p:cNvPicPr>
          <p:nvPr/>
        </p:nvPicPr>
        <p:blipFill>
          <a:blip r:embed="rId4"/>
          <a:stretch>
            <a:fillRect/>
          </a:stretch>
        </p:blipFill>
        <p:spPr>
          <a:xfrm>
            <a:off x="2128274" y="1579556"/>
            <a:ext cx="8602202" cy="1603387"/>
          </a:xfrm>
          <a:prstGeom prst="rect">
            <a:avLst/>
          </a:prstGeom>
        </p:spPr>
      </p:pic>
    </p:spTree>
    <p:extLst>
      <p:ext uri="{BB962C8B-B14F-4D97-AF65-F5344CB8AC3E}">
        <p14:creationId xmlns:p14="http://schemas.microsoft.com/office/powerpoint/2010/main" val="368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id="{D6010957-6888-4622-BC37-58717D9808D3}"/>
              </a:ext>
            </a:extLst>
          </p:cNvPr>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p>
        </p:txBody>
      </p:sp>
      <p:pic>
        <p:nvPicPr>
          <p:cNvPr id="4" name="Picture 3">
            <a:extLst>
              <a:ext uri="{FF2B5EF4-FFF2-40B4-BE49-F238E27FC236}">
                <a16:creationId xmlns:a16="http://schemas.microsoft.com/office/drawing/2014/main"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id="{D6010957-6888-4622-BC37-58717D9808D3}"/>
              </a:ext>
            </a:extLst>
          </p:cNvPr>
          <p:cNvSpPr/>
          <p:nvPr/>
        </p:nvSpPr>
        <p:spPr>
          <a:xfrm>
            <a:off x="433038" y="1438275"/>
            <a:ext cx="514861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56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a:extLst>
              <a:ext uri="{FF2B5EF4-FFF2-40B4-BE49-F238E27FC236}">
                <a16:creationId xmlns:a16="http://schemas.microsoft.com/office/drawing/2014/main" id="{B07A7852-BC33-4777-9332-D83D1B586257}"/>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a:extLst>
              <a:ext uri="{FF2B5EF4-FFF2-40B4-BE49-F238E27FC236}">
                <a16:creationId xmlns:a16="http://schemas.microsoft.com/office/drawing/2014/main" id="{AB7722F4-5C6E-47E3-95EA-F9ED55362D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a:extLst>
              <a:ext uri="{FF2B5EF4-FFF2-40B4-BE49-F238E27FC236}">
                <a16:creationId xmlns:a16="http://schemas.microsoft.com/office/drawing/2014/main" id="{2D37801B-7360-4A73-BE12-449D5A9BB72E}"/>
              </a:ext>
            </a:extLst>
          </p:cNvPr>
          <p:cNvPicPr>
            <a:picLocks noChangeAspect="1"/>
          </p:cNvPicPr>
          <p:nvPr/>
        </p:nvPicPr>
        <p:blipFill>
          <a:blip r:embed="rId4"/>
          <a:stretch>
            <a:fillRect/>
          </a:stretch>
        </p:blipFill>
        <p:spPr>
          <a:xfrm>
            <a:off x="1243012" y="3386137"/>
            <a:ext cx="10094200" cy="1214438"/>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a16="http://schemas.microsoft.com/office/drawing/2014/main" id="{A0144A74-27CE-4A16-9B89-D3F860FF9228}"/>
              </a:ext>
            </a:extLst>
          </p:cNvPr>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9947E58-DB04-4322-9FA7-EBE8D4CC42C5}"/>
              </a:ext>
            </a:extLst>
          </p:cNvPr>
          <p:cNvPicPr>
            <a:picLocks noChangeAspect="1"/>
          </p:cNvPicPr>
          <p:nvPr/>
        </p:nvPicPr>
        <p:blipFill>
          <a:blip r:embed="rId3"/>
          <a:stretch>
            <a:fillRect/>
          </a:stretch>
        </p:blipFill>
        <p:spPr>
          <a:xfrm>
            <a:off x="2986757" y="1615401"/>
            <a:ext cx="6523285" cy="883997"/>
          </a:xfrm>
          <a:prstGeom prst="rect">
            <a:avLst/>
          </a:prstGeom>
        </p:spPr>
      </p:pic>
      <p:grpSp>
        <p:nvGrpSpPr>
          <p:cNvPr id="8" name="Group 7">
            <a:extLst>
              <a:ext uri="{FF2B5EF4-FFF2-40B4-BE49-F238E27FC236}">
                <a16:creationId xmlns:a16="http://schemas.microsoft.com/office/drawing/2014/main" id="{AD063502-5920-4D47-B3DA-340C4B4E7FB2}"/>
              </a:ext>
            </a:extLst>
          </p:cNvPr>
          <p:cNvGrpSpPr/>
          <p:nvPr/>
        </p:nvGrpSpPr>
        <p:grpSpPr>
          <a:xfrm>
            <a:off x="8548576" y="3429000"/>
            <a:ext cx="3429000" cy="3429000"/>
            <a:chOff x="5986351" y="2708345"/>
            <a:chExt cx="3429000" cy="3429000"/>
          </a:xfrm>
        </p:grpSpPr>
        <p:sp>
          <p:nvSpPr>
            <p:cNvPr id="9" name="Oval 8">
              <a:extLst>
                <a:ext uri="{FF2B5EF4-FFF2-40B4-BE49-F238E27FC236}">
                  <a16:creationId xmlns:a16="http://schemas.microsoft.com/office/drawing/2014/main" id="{D26632B5-F82C-44A5-8B23-CF44EB54AAD7}"/>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69F7A4-23C2-4669-BD56-2CFB13353E5A}"/>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D54F0F-9F1F-417D-A630-706F20FE4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extLst>
      <p:ext uri="{BB962C8B-B14F-4D97-AF65-F5344CB8AC3E}">
        <p14:creationId xmlns:p14="http://schemas.microsoft.com/office/powerpoint/2010/main" val="1678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p>
          <a:p>
            <a:pPr marL="0" lvl="0" indent="0" algn="just">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p>
        </p:txBody>
      </p:sp>
      <p:grpSp>
        <p:nvGrpSpPr>
          <p:cNvPr id="10" name="Group 9">
            <a:extLst>
              <a:ext uri="{FF2B5EF4-FFF2-40B4-BE49-F238E27FC236}">
                <a16:creationId xmlns:a16="http://schemas.microsoft.com/office/drawing/2014/main" id="{2B020C4E-90BE-4F6F-A2DB-76F900A5B350}"/>
              </a:ext>
            </a:extLst>
          </p:cNvPr>
          <p:cNvGrpSpPr/>
          <p:nvPr/>
        </p:nvGrpSpPr>
        <p:grpSpPr>
          <a:xfrm>
            <a:off x="-111551" y="5076825"/>
            <a:ext cx="1797476" cy="1693120"/>
            <a:chOff x="11776779" y="3732627"/>
            <a:chExt cx="3429000" cy="3429000"/>
          </a:xfrm>
        </p:grpSpPr>
        <p:sp>
          <p:nvSpPr>
            <p:cNvPr id="11" name="Oval 10">
              <a:extLst>
                <a:ext uri="{FF2B5EF4-FFF2-40B4-BE49-F238E27FC236}">
                  <a16:creationId xmlns:a16="http://schemas.microsoft.com/office/drawing/2014/main"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B49209-488B-457E-BEE3-84BDA4060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50E7435-EF80-4258-AFFA-7AE73649AC76}"/>
              </a:ext>
            </a:extLst>
          </p:cNvPr>
          <p:cNvGrpSpPr/>
          <p:nvPr/>
        </p:nvGrpSpPr>
        <p:grpSpPr>
          <a:xfrm rot="20810244">
            <a:off x="5533227" y="106810"/>
            <a:ext cx="3044096" cy="3312000"/>
            <a:chOff x="6135169" y="458999"/>
            <a:chExt cx="3044096" cy="3312000"/>
          </a:xfrm>
        </p:grpSpPr>
        <p:pic>
          <p:nvPicPr>
            <p:cNvPr id="14" name="Picture 13">
              <a:extLst>
                <a:ext uri="{FF2B5EF4-FFF2-40B4-BE49-F238E27FC236}">
                  <a16:creationId xmlns:a16="http://schemas.microsoft.com/office/drawing/2014/main" id="{06C06042-97CE-4D1E-B44A-30D841FCDE0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5" name="TextBox 14">
              <a:extLst>
                <a:ext uri="{FF2B5EF4-FFF2-40B4-BE49-F238E27FC236}">
                  <a16:creationId xmlns:a16="http://schemas.microsoft.com/office/drawing/2014/main" id="{AB895523-A260-4B14-AFA6-2BCFDED2D782}"/>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chữ nào cần viết hoa?</a:t>
              </a:r>
              <a:endParaRPr lang="en-US" sz="3200" dirty="0">
                <a:effectLst/>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729C14E5-DF2A-47BD-B48D-E67FA3D67FB6}"/>
              </a:ext>
            </a:extLst>
          </p:cNvPr>
          <p:cNvPicPr>
            <a:picLocks noChangeAspect="1"/>
          </p:cNvPicPr>
          <p:nvPr/>
        </p:nvPicPr>
        <p:blipFill>
          <a:blip r:embed="rId7"/>
          <a:stretch>
            <a:fillRect/>
          </a:stretch>
        </p:blipFill>
        <p:spPr>
          <a:xfrm>
            <a:off x="8420024" y="1791000"/>
            <a:ext cx="2215936" cy="4608000"/>
          </a:xfrm>
          <a:prstGeom prst="rect">
            <a:avLst/>
          </a:prstGeom>
        </p:spPr>
      </p:pic>
      <p:grpSp>
        <p:nvGrpSpPr>
          <p:cNvPr id="17" name="Group 16">
            <a:extLst>
              <a:ext uri="{FF2B5EF4-FFF2-40B4-BE49-F238E27FC236}">
                <a16:creationId xmlns:a16="http://schemas.microsoft.com/office/drawing/2014/main" id="{DF58C022-B730-4A8C-8FAA-6BCFB7B351AB}"/>
              </a:ext>
            </a:extLst>
          </p:cNvPr>
          <p:cNvGrpSpPr/>
          <p:nvPr/>
        </p:nvGrpSpPr>
        <p:grpSpPr>
          <a:xfrm rot="20810244">
            <a:off x="2542377" y="1983234"/>
            <a:ext cx="3044096" cy="3312000"/>
            <a:chOff x="6135169" y="458999"/>
            <a:chExt cx="3044096" cy="3312000"/>
          </a:xfrm>
        </p:grpSpPr>
        <p:pic>
          <p:nvPicPr>
            <p:cNvPr id="18" name="Picture 17">
              <a:extLst>
                <a:ext uri="{FF2B5EF4-FFF2-40B4-BE49-F238E27FC236}">
                  <a16:creationId xmlns:a16="http://schemas.microsoft.com/office/drawing/2014/main" id="{09CD2480-D184-4CF7-84BE-3B5F9253D65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a:extLst>
                <a:ext uri="{FF2B5EF4-FFF2-40B4-BE49-F238E27FC236}">
                  <a16:creationId xmlns:a16="http://schemas.microsoft.com/office/drawing/2014/main" id="{D24CFFF0-C0DC-489A-8E20-DF0F0A3E68F7}"/>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Có chữ nào dễ viết lẫn, dễ sai chính tả ?</a:t>
              </a:r>
              <a:endParaRPr lang="en-US" sz="3200" dirty="0">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10358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4472C4">
                    <a:lumMod val="75000"/>
                  </a:srgbClr>
                </a:solidFill>
                <a:latin typeface="Calibri" panose="020F0502020204030204" pitchFamily="34" charset="0"/>
                <a:cs typeface="Calibri" panose="020F0502020204030204" pitchFamily="34" charset="0"/>
              </a:rPr>
              <a:t>đ</a:t>
            </a:r>
            <a:r>
              <a:rPr lang="en-US" sz="6000" b="1" noProof="0" dirty="0" err="1">
                <a:solidFill>
                  <a:srgbClr val="4472C4">
                    <a:lumMod val="75000"/>
                  </a:srgbClr>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31654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3B6CD71C-5023-4BD3-9EDA-AEEC90FF7321}"/>
              </a:ext>
            </a:extLst>
          </p:cNvPr>
          <p:cNvPicPr>
            <a:picLocks noChangeAspect="1"/>
          </p:cNvPicPr>
          <p:nvPr/>
        </p:nvPicPr>
        <p:blipFill>
          <a:blip r:embed="rId6"/>
          <a:stretch>
            <a:fillRect/>
          </a:stretch>
        </p:blipFill>
        <p:spPr>
          <a:xfrm>
            <a:off x="3745021" y="316960"/>
            <a:ext cx="4816257" cy="737680"/>
          </a:xfrm>
          <a:prstGeom prst="rect">
            <a:avLst/>
          </a:prstGeom>
        </p:spPr>
      </p:pic>
    </p:spTree>
    <p:extLst>
      <p:ext uri="{BB962C8B-B14F-4D97-AF65-F5344CB8AC3E}">
        <p14:creationId xmlns:p14="http://schemas.microsoft.com/office/powerpoint/2010/main" val="34543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B7B29081-7D92-42EC-A675-64A2A01350CE}"/>
              </a:ext>
            </a:extLst>
          </p:cNvPr>
          <p:cNvPicPr>
            <a:picLocks noChangeAspect="1"/>
          </p:cNvPicPr>
          <p:nvPr/>
        </p:nvPicPr>
        <p:blipFill>
          <a:blip r:embed="rId6"/>
          <a:stretch>
            <a:fillRect/>
          </a:stretch>
        </p:blipFill>
        <p:spPr>
          <a:xfrm>
            <a:off x="3887896" y="640810"/>
            <a:ext cx="4816257" cy="737680"/>
          </a:xfrm>
          <a:prstGeom prst="rect">
            <a:avLst/>
          </a:prstGeom>
        </p:spPr>
      </p:pic>
    </p:spTree>
    <p:extLst>
      <p:ext uri="{BB962C8B-B14F-4D97-AF65-F5344CB8AC3E}">
        <p14:creationId xmlns:p14="http://schemas.microsoft.com/office/powerpoint/2010/main" val="802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971924" y="2152627"/>
            <a:ext cx="49023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Có một chú gấu </a:t>
            </a:r>
            <a:r>
              <a:rPr kumimoji="0" lang="el-GR" sz="3200" b="1" i="0" u="none" strike="noStrike" kern="1200" cap="none" spc="0" normalizeH="0" baseline="0" noProof="0" dirty="0">
                <a:ln>
                  <a:noFill/>
                </a:ln>
                <a:solidFill>
                  <a:prstClr val="black"/>
                </a:solidFill>
                <a:effectLst/>
                <a:uLnTx/>
                <a:uFillTx/>
                <a:latin typeface="HP001 4 hàng" panose="020B0603050302020204" pitchFamily="34" charset="0"/>
              </a:rPr>
              <a:t>ς</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ất thích </a:t>
            </a: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359</Words>
  <Application>Microsoft Office PowerPoint</Application>
  <PresentationFormat>Widescreen</PresentationFormat>
  <Paragraphs>33</Paragraphs>
  <Slides>18</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等线</vt:lpstr>
      <vt:lpstr>等线 Light</vt:lpstr>
      <vt:lpstr>字魂70号-灵悦黑体</vt:lpstr>
      <vt:lpstr>Arial</vt:lpstr>
      <vt:lpstr>Arial-Rounded</vt:lpstr>
      <vt:lpstr>Calibri</vt:lpstr>
      <vt:lpstr>Calibri Light</vt:lpstr>
      <vt:lpstr>Cambria</vt:lpstr>
      <vt:lpstr>HP001 4 hàng</vt:lpstr>
      <vt:lpstr>HP001 5 hàng</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2022-11-26T04:01:43Z</dcterms:created>
  <dcterms:modified xsi:type="dcterms:W3CDTF">2022-11-26T04:37:04Z</dcterms:modified>
</cp:coreProperties>
</file>