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3"/>
  </p:notesMasterIdLst>
  <p:sldIdLst>
    <p:sldId id="257" r:id="rId2"/>
    <p:sldId id="258" r:id="rId3"/>
    <p:sldId id="256" r:id="rId4"/>
    <p:sldId id="284" r:id="rId5"/>
    <p:sldId id="287" r:id="rId6"/>
    <p:sldId id="286" r:id="rId7"/>
    <p:sldId id="285" r:id="rId8"/>
    <p:sldId id="288" r:id="rId9"/>
    <p:sldId id="289" r:id="rId10"/>
    <p:sldId id="281" r:id="rId11"/>
    <p:sldId id="290" r:id="rId12"/>
    <p:sldId id="292" r:id="rId13"/>
    <p:sldId id="282" r:id="rId14"/>
    <p:sldId id="293" r:id="rId15"/>
    <p:sldId id="294" r:id="rId16"/>
    <p:sldId id="295" r:id="rId17"/>
    <p:sldId id="283" r:id="rId18"/>
    <p:sldId id="296" r:id="rId19"/>
    <p:sldId id="297" r:id="rId20"/>
    <p:sldId id="298" r:id="rId21"/>
    <p:sldId id="299" r:id="rId22"/>
  </p:sldIdLst>
  <p:sldSz cx="9144000" cy="5143500" type="screen16x9"/>
  <p:notesSz cx="6858000" cy="9144000"/>
  <p:embeddedFontLst>
    <p:embeddedFont>
      <p:font typeface="等线" panose="02010600030101010101" pitchFamily="2" charset="-122"/>
      <p:regular r:id="rId24"/>
      <p:bold r:id="rId25"/>
    </p:embeddedFont>
    <p:embeddedFont>
      <p:font typeface="#9Slide05 Wedding KT" panose="02040603050506020204" pitchFamily="18" charset="0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libri Light" panose="020F0302020204030204" pitchFamily="34" charset="0"/>
      <p:regular r:id="rId31"/>
      <p:italic r:id="rId32"/>
    </p:embeddedFont>
    <p:embeddedFont>
      <p:font typeface="SVN-Balladeer Light" panose="00000400000000000000" pitchFamily="2" charset="0"/>
      <p:regular r:id="rId33"/>
    </p:embeddedFont>
    <p:embeddedFont>
      <p:font typeface="Tahoma" panose="020B0604030504040204" pitchFamily="34" charset="0"/>
      <p:regular r:id="rId34"/>
      <p:bold r:id="rId35"/>
    </p:embeddedFont>
    <p:embeddedFont>
      <p:font typeface="UTM Azuki" panose="02040603050506020204" pitchFamily="18" charset="0"/>
      <p:regular r:id="rId36"/>
    </p:embeddedFont>
    <p:embeddedFont>
      <p:font typeface="UTM Cookies" panose="02040603050506020204" pitchFamily="18" charset="0"/>
      <p:regular r:id="rId37"/>
    </p:embeddedFont>
    <p:embeddedFont>
      <p:font typeface="UTM Futura Extra" panose="02040603050506020204" pitchFamily="18" charset="0"/>
      <p:bold r:id="rId38"/>
    </p:embeddedFont>
    <p:embeddedFont>
      <p:font typeface="UTM NguyenHa 02" panose="02040603050506020204" pitchFamily="18" charset="0"/>
      <p:regular r:id="rId39"/>
    </p:embeddedFont>
    <p:embeddedFont>
      <p:font typeface="VNI-Times" pitchFamily="2" charset="0"/>
      <p:regular r:id="rId40"/>
      <p:bold r:id="rId41"/>
      <p:italic r:id="rId42"/>
      <p:boldItalic r:id="rId43"/>
    </p:embeddedFont>
  </p:embeddedFontLst>
  <p:custDataLst>
    <p:tags r:id="rId4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3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BFF4F7"/>
    <a:srgbClr val="CBD8EB"/>
    <a:srgbClr val="C3F5C1"/>
    <a:srgbClr val="FF8100"/>
    <a:srgbClr val="FFA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6545" autoAdjust="0"/>
  </p:normalViewPr>
  <p:slideViewPr>
    <p:cSldViewPr snapToGrid="0" showGuides="1">
      <p:cViewPr>
        <p:scale>
          <a:sx n="52" d="100"/>
          <a:sy n="52" d="100"/>
        </p:scale>
        <p:origin x="1411" y="768"/>
      </p:cViewPr>
      <p:guideLst>
        <p:guide orient="horz" pos="243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30421-1F17-48B9-A742-59371A34F01B}" type="datetimeFigureOut">
              <a:rPr lang="zh-CN" altLang="en-US" smtClean="0"/>
              <a:t>2022/4/18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6C13D-D929-4261-B8F5-C559A2912C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711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02729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9261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2707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8126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mỗi</a:t>
            </a:r>
            <a:r>
              <a:rPr lang="en-US" baseline="0" dirty="0"/>
              <a:t> ô </a:t>
            </a:r>
            <a:r>
              <a:rPr lang="en-US" baseline="0" dirty="0" err="1"/>
              <a:t>quà</a:t>
            </a:r>
            <a:r>
              <a:rPr lang="en-US" baseline="0" dirty="0"/>
              <a:t> </a:t>
            </a:r>
            <a:r>
              <a:rPr lang="en-US" baseline="0" dirty="0" err="1"/>
              <a:t>là</a:t>
            </a:r>
            <a:r>
              <a:rPr lang="en-US" baseline="0" dirty="0"/>
              <a:t> 1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khoá</a:t>
            </a:r>
            <a:r>
              <a:rPr lang="en-US" baseline="0" dirty="0"/>
              <a:t>, </a:t>
            </a:r>
            <a:r>
              <a:rPr lang="en-US" baseline="0" dirty="0" err="1"/>
              <a:t>hs</a:t>
            </a:r>
            <a:r>
              <a:rPr lang="en-US" baseline="0" dirty="0"/>
              <a:t> </a:t>
            </a:r>
            <a:r>
              <a:rPr lang="en-US" baseline="0" dirty="0" err="1"/>
              <a:t>dựa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khoá</a:t>
            </a:r>
            <a:r>
              <a:rPr lang="en-US" baseline="0" dirty="0"/>
              <a:t> </a:t>
            </a:r>
            <a:r>
              <a:rPr lang="en-US" baseline="0" dirty="0" err="1"/>
              <a:t>đoán</a:t>
            </a:r>
            <a:r>
              <a:rPr lang="en-US" baseline="0" dirty="0"/>
              <a:t> </a:t>
            </a:r>
            <a:r>
              <a:rPr lang="en-US" baseline="0" dirty="0" err="1"/>
              <a:t>tên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6361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59332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4987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2804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72583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8779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1597-43B6-4500-898D-97D337DD2B86}" type="datetimeFigureOut">
              <a:rPr lang="zh-CN" altLang="en-US" smtClean="0"/>
              <a:t>2022/4/18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7005-8269-48BA-9BF5-4447D8AFC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1574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0">
        <p15:prstTrans prst="wind"/>
      </p:transition>
    </mc:Choice>
    <mc:Fallback xmlns="">
      <p:transition spd="slow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1597-43B6-4500-898D-97D337DD2B86}" type="datetimeFigureOut">
              <a:rPr lang="zh-CN" altLang="en-US" smtClean="0"/>
              <a:t>2022/4/18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7005-8269-48BA-9BF5-4447D8AFC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880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0">
        <p15:prstTrans prst="wind"/>
      </p:transition>
    </mc:Choice>
    <mc:Fallback xmlns="">
      <p:transition spd="slow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1597-43B6-4500-898D-97D337DD2B86}" type="datetimeFigureOut">
              <a:rPr lang="zh-CN" altLang="en-US" smtClean="0"/>
              <a:t>2022/4/18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7005-8269-48BA-9BF5-4447D8AFC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40262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0">
        <p15:prstTrans prst="wind"/>
      </p:transition>
    </mc:Choice>
    <mc:Fallback xmlns=""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1597-43B6-4500-898D-97D337DD2B86}" type="datetimeFigureOut">
              <a:rPr lang="zh-CN" altLang="en-US" smtClean="0"/>
              <a:t>2022/4/18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7005-8269-48BA-9BF5-4447D8AFC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9135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0">
        <p15:prstTrans prst="wind"/>
      </p:transition>
    </mc:Choice>
    <mc:Fallback xmlns=""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1597-43B6-4500-898D-97D337DD2B86}" type="datetimeFigureOut">
              <a:rPr lang="zh-CN" altLang="en-US" smtClean="0"/>
              <a:t>2022/4/18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7005-8269-48BA-9BF5-4447D8AFC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5397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0">
        <p15:prstTrans prst="wind"/>
      </p:transition>
    </mc:Choice>
    <mc:Fallback xmlns=""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1597-43B6-4500-898D-97D337DD2B86}" type="datetimeFigureOut">
              <a:rPr lang="zh-CN" altLang="en-US" smtClean="0"/>
              <a:t>2022/4/18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7005-8269-48BA-9BF5-4447D8AFC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9552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0">
        <p15:prstTrans prst="wind"/>
      </p:transition>
    </mc:Choice>
    <mc:Fallback xmlns=""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1597-43B6-4500-898D-97D337DD2B86}" type="datetimeFigureOut">
              <a:rPr lang="zh-CN" altLang="en-US" smtClean="0"/>
              <a:t>2022/4/18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7005-8269-48BA-9BF5-4447D8AFC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69790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0">
        <p15:prstTrans prst="wind"/>
      </p:transition>
    </mc:Choice>
    <mc:Fallback xmlns=""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B6D4C43E-DD09-483E-B4F8-0CD08AE46E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4676" y="38100"/>
            <a:ext cx="608620" cy="61184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B4CBCD7-CDCA-4F7B-A8E8-9AC9F26BC6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29043" y="4011282"/>
            <a:ext cx="629986" cy="93703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6C29C2F-77D8-4AAE-B029-91E7CAE0A77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306440"/>
            <a:ext cx="809351" cy="34350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60598B0-5E40-4DA3-9401-A9C04D12171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280403" y="4822528"/>
            <a:ext cx="9748349" cy="32311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E4EBAB0-B729-4215-B817-FC067D842D3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616084" y="4824641"/>
            <a:ext cx="2206943" cy="13412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D7B5E2B-5F9F-4F50-8DCD-D76A227987D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211972" y="3556000"/>
            <a:ext cx="677632" cy="140291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EFBD492-E027-448C-B14D-3F92A7861FC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020073" y="3541143"/>
            <a:ext cx="873510" cy="146114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F2D29CF-81A6-4D49-8830-087779FEC47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633889" y="4587035"/>
            <a:ext cx="423519" cy="29646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F94A80F-97E3-4D6C-9CE9-5F124892661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629043" y="2932113"/>
            <a:ext cx="794099" cy="66704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AC476DB-14CB-4419-8E7B-144FF0496B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/>
          <a:srcRect t="22427" r="27990"/>
          <a:stretch/>
        </p:blipFill>
        <p:spPr>
          <a:xfrm rot="5400000">
            <a:off x="7765137" y="-654960"/>
            <a:ext cx="824013" cy="193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006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0">
        <p15:prstTrans prst="wind"/>
      </p:transition>
    </mc:Choice>
    <mc:Fallback xmlns="">
      <p:transition spd="slow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1597-43B6-4500-898D-97D337DD2B86}" type="datetimeFigureOut">
              <a:rPr lang="zh-CN" altLang="en-US" smtClean="0"/>
              <a:t>2022/4/18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7005-8269-48BA-9BF5-4447D8AFC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1908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0">
        <p15:prstTrans prst="wind"/>
      </p:transition>
    </mc:Choice>
    <mc:Fallback xmlns="">
      <p:transition spd="slow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1597-43B6-4500-898D-97D337DD2B86}" type="datetimeFigureOut">
              <a:rPr lang="zh-CN" altLang="en-US" smtClean="0"/>
              <a:t>2022/4/18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7005-8269-48BA-9BF5-4447D8AFC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7264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0">
        <p15:prstTrans prst="wind"/>
      </p:transition>
    </mc:Choice>
    <mc:Fallback xmlns=""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1597-43B6-4500-898D-97D337DD2B86}" type="datetimeFigureOut">
              <a:rPr lang="zh-CN" altLang="en-US" smtClean="0"/>
              <a:t>2022/4/18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7005-8269-48BA-9BF5-4447D8AFC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2987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0">
        <p15:prstTrans prst="wind"/>
      </p:transition>
    </mc:Choice>
    <mc:Fallback xmlns=""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facebook.com/teamKTUTS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E1597-43B6-4500-898D-97D337DD2B86}" type="datetimeFigureOut">
              <a:rPr lang="zh-CN" altLang="en-US" smtClean="0"/>
              <a:t>2022/4/18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87005-8269-48BA-9BF5-4447D8AFC30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A05EA59B-DF2C-46AA-84A5-154E3CCCDAF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47798" y="14124624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BC809887-0422-403D-873C-92DDF5F862D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4198" y="6580824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CDA16C58-3111-42CA-A4AF-78BFE40A2EC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4402" y="-18336576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82BF0D50-C85D-4DA5-A958-3FF23F0B2C6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72869" y="-18288171"/>
            <a:ext cx="1881378" cy="16253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17C2A3A-4975-4A58-A666-A60FD81BD55D}"/>
              </a:ext>
            </a:extLst>
          </p:cNvPr>
          <p:cNvSpPr txBox="1"/>
          <p:nvPr userDrawn="1"/>
        </p:nvSpPr>
        <p:spPr>
          <a:xfrm>
            <a:off x="899592" y="7036246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93405C83-5FFF-41E5-9630-C8A6F0F1D67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6802" y="14429424"/>
            <a:ext cx="1881378" cy="162530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38ECB40-4B6E-4121-9F31-1CE447AE86AB}"/>
              </a:ext>
            </a:extLst>
          </p:cNvPr>
          <p:cNvSpPr txBox="1"/>
          <p:nvPr userDrawn="1"/>
        </p:nvSpPr>
        <p:spPr>
          <a:xfrm>
            <a:off x="8345444" y="-15284"/>
            <a:ext cx="9361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chemeClr val="accent5">
                    <a:lumMod val="20000"/>
                    <a:lumOff val="80000"/>
                  </a:schemeClr>
                </a:solidFill>
                <a:latin typeface="SVN-Balladeer Light" panose="00000400000000000000" pitchFamily="2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49993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0">
        <p15:prstTrans prst="wind"/>
      </p:transition>
    </mc:Choice>
    <mc:Fallback xmlns="">
      <p:transition spd="slow" advTm="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6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" Type="http://schemas.openxmlformats.org/officeDocument/2006/relationships/tags" Target="../tags/tag3.xml"/><Relationship Id="rId21" Type="http://schemas.openxmlformats.org/officeDocument/2006/relationships/image" Target="../media/image25.png"/><Relationship Id="rId7" Type="http://schemas.openxmlformats.org/officeDocument/2006/relationships/image" Target="../media/image13.png"/><Relationship Id="rId12" Type="http://schemas.openxmlformats.org/officeDocument/2006/relationships/image" Target="../media/image5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2" Type="http://schemas.openxmlformats.org/officeDocument/2006/relationships/tags" Target="../tags/tag2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29" Type="http://schemas.openxmlformats.org/officeDocument/2006/relationships/image" Target="../media/image9.pn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28.png"/><Relationship Id="rId5" Type="http://schemas.openxmlformats.org/officeDocument/2006/relationships/notesSlide" Target="../notesSlides/notesSlide1.xml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10" Type="http://schemas.openxmlformats.org/officeDocument/2006/relationships/image" Target="../media/image16.png"/><Relationship Id="rId19" Type="http://schemas.openxmlformats.org/officeDocument/2006/relationships/image" Target="../media/image23.png"/><Relationship Id="rId31" Type="http://schemas.openxmlformats.org/officeDocument/2006/relationships/image" Target="../media/image34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5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Relationship Id="rId30" Type="http://schemas.openxmlformats.org/officeDocument/2006/relationships/image" Target="../media/image3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5.png"/><Relationship Id="rId18" Type="http://schemas.openxmlformats.org/officeDocument/2006/relationships/image" Target="../media/image59.png"/><Relationship Id="rId3" Type="http://schemas.openxmlformats.org/officeDocument/2006/relationships/notesSlide" Target="../notesSlides/notesSlide6.xml"/><Relationship Id="rId21" Type="http://schemas.openxmlformats.org/officeDocument/2006/relationships/image" Target="../media/image62.png"/><Relationship Id="rId7" Type="http://schemas.openxmlformats.org/officeDocument/2006/relationships/image" Target="../media/image50.png"/><Relationship Id="rId12" Type="http://schemas.openxmlformats.org/officeDocument/2006/relationships/image" Target="../media/image11.png"/><Relationship Id="rId17" Type="http://schemas.openxmlformats.org/officeDocument/2006/relationships/image" Target="../media/image58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57.png"/><Relationship Id="rId20" Type="http://schemas.openxmlformats.org/officeDocument/2006/relationships/image" Target="../media/image61.png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6.png"/><Relationship Id="rId23" Type="http://schemas.openxmlformats.org/officeDocument/2006/relationships/image" Target="../media/image64.png"/><Relationship Id="rId10" Type="http://schemas.openxmlformats.org/officeDocument/2006/relationships/image" Target="../media/image53.png"/><Relationship Id="rId19" Type="http://schemas.openxmlformats.org/officeDocument/2006/relationships/image" Target="../media/image60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10.png"/><Relationship Id="rId22" Type="http://schemas.openxmlformats.org/officeDocument/2006/relationships/image" Target="../media/image6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5.png"/><Relationship Id="rId18" Type="http://schemas.openxmlformats.org/officeDocument/2006/relationships/image" Target="../media/image59.png"/><Relationship Id="rId3" Type="http://schemas.openxmlformats.org/officeDocument/2006/relationships/notesSlide" Target="../notesSlides/notesSlide7.xml"/><Relationship Id="rId21" Type="http://schemas.openxmlformats.org/officeDocument/2006/relationships/image" Target="../media/image62.png"/><Relationship Id="rId7" Type="http://schemas.openxmlformats.org/officeDocument/2006/relationships/image" Target="../media/image50.png"/><Relationship Id="rId12" Type="http://schemas.openxmlformats.org/officeDocument/2006/relationships/image" Target="../media/image11.png"/><Relationship Id="rId17" Type="http://schemas.openxmlformats.org/officeDocument/2006/relationships/image" Target="../media/image58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57.png"/><Relationship Id="rId20" Type="http://schemas.openxmlformats.org/officeDocument/2006/relationships/image" Target="../media/image61.png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6.png"/><Relationship Id="rId23" Type="http://schemas.openxmlformats.org/officeDocument/2006/relationships/image" Target="../media/image64.png"/><Relationship Id="rId10" Type="http://schemas.openxmlformats.org/officeDocument/2006/relationships/image" Target="../media/image53.png"/><Relationship Id="rId19" Type="http://schemas.openxmlformats.org/officeDocument/2006/relationships/image" Target="../media/image60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10.png"/><Relationship Id="rId22" Type="http://schemas.openxmlformats.org/officeDocument/2006/relationships/image" Target="../media/image6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5.png"/><Relationship Id="rId18" Type="http://schemas.openxmlformats.org/officeDocument/2006/relationships/image" Target="../media/image59.png"/><Relationship Id="rId3" Type="http://schemas.openxmlformats.org/officeDocument/2006/relationships/notesSlide" Target="../notesSlides/notesSlide8.xml"/><Relationship Id="rId21" Type="http://schemas.openxmlformats.org/officeDocument/2006/relationships/image" Target="../media/image62.png"/><Relationship Id="rId7" Type="http://schemas.openxmlformats.org/officeDocument/2006/relationships/image" Target="../media/image50.png"/><Relationship Id="rId12" Type="http://schemas.openxmlformats.org/officeDocument/2006/relationships/image" Target="../media/image11.png"/><Relationship Id="rId17" Type="http://schemas.openxmlformats.org/officeDocument/2006/relationships/image" Target="../media/image58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57.png"/><Relationship Id="rId20" Type="http://schemas.openxmlformats.org/officeDocument/2006/relationships/image" Target="../media/image61.png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6.png"/><Relationship Id="rId23" Type="http://schemas.openxmlformats.org/officeDocument/2006/relationships/image" Target="../media/image64.png"/><Relationship Id="rId10" Type="http://schemas.openxmlformats.org/officeDocument/2006/relationships/image" Target="../media/image53.png"/><Relationship Id="rId19" Type="http://schemas.openxmlformats.org/officeDocument/2006/relationships/image" Target="../media/image60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10.png"/><Relationship Id="rId22" Type="http://schemas.openxmlformats.org/officeDocument/2006/relationships/image" Target="../media/image6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4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5.png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5.png"/><Relationship Id="rId11" Type="http://schemas.openxmlformats.org/officeDocument/2006/relationships/image" Target="../media/image40.png"/><Relationship Id="rId5" Type="http://schemas.openxmlformats.org/officeDocument/2006/relationships/image" Target="../media/image36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image" Target="../media/image35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26.png"/><Relationship Id="rId7" Type="http://schemas.openxmlformats.org/officeDocument/2006/relationships/image" Target="../media/image14.png"/><Relationship Id="rId12" Type="http://schemas.openxmlformats.org/officeDocument/2006/relationships/image" Target="../media/image6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2" Type="http://schemas.openxmlformats.org/officeDocument/2006/relationships/tags" Target="../tags/tag7.xml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29" Type="http://schemas.openxmlformats.org/officeDocument/2006/relationships/image" Target="../media/image34.png"/><Relationship Id="rId1" Type="http://schemas.openxmlformats.org/officeDocument/2006/relationships/tags" Target="../tags/tag6.xml"/><Relationship Id="rId6" Type="http://schemas.openxmlformats.org/officeDocument/2006/relationships/image" Target="../media/image13.png"/><Relationship Id="rId11" Type="http://schemas.openxmlformats.org/officeDocument/2006/relationships/image" Target="../media/image5.png"/><Relationship Id="rId24" Type="http://schemas.openxmlformats.org/officeDocument/2006/relationships/image" Target="../media/image29.png"/><Relationship Id="rId5" Type="http://schemas.openxmlformats.org/officeDocument/2006/relationships/image" Target="../media/image12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9.png"/><Relationship Id="rId10" Type="http://schemas.openxmlformats.org/officeDocument/2006/relationships/image" Target="../media/image17.png"/><Relationship Id="rId19" Type="http://schemas.openxmlformats.org/officeDocument/2006/relationships/image" Target="../media/image24.png"/><Relationship Id="rId31" Type="http://schemas.openxmlformats.org/officeDocument/2006/relationships/image" Target="../media/image79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16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png"/><Relationship Id="rId30" Type="http://schemas.openxmlformats.org/officeDocument/2006/relationships/image" Target="../media/image7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26.png"/><Relationship Id="rId7" Type="http://schemas.openxmlformats.org/officeDocument/2006/relationships/image" Target="../media/image14.png"/><Relationship Id="rId12" Type="http://schemas.openxmlformats.org/officeDocument/2006/relationships/image" Target="../media/image6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2" Type="http://schemas.openxmlformats.org/officeDocument/2006/relationships/tags" Target="../tags/tag9.xml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29" Type="http://schemas.openxmlformats.org/officeDocument/2006/relationships/image" Target="../media/image33.png"/><Relationship Id="rId1" Type="http://schemas.openxmlformats.org/officeDocument/2006/relationships/tags" Target="../tags/tag8.xml"/><Relationship Id="rId6" Type="http://schemas.openxmlformats.org/officeDocument/2006/relationships/image" Target="../media/image13.png"/><Relationship Id="rId11" Type="http://schemas.openxmlformats.org/officeDocument/2006/relationships/image" Target="../media/image5.png"/><Relationship Id="rId24" Type="http://schemas.openxmlformats.org/officeDocument/2006/relationships/image" Target="../media/image29.png"/><Relationship Id="rId5" Type="http://schemas.openxmlformats.org/officeDocument/2006/relationships/image" Target="../media/image12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9.png"/><Relationship Id="rId10" Type="http://schemas.openxmlformats.org/officeDocument/2006/relationships/image" Target="../media/image17.png"/><Relationship Id="rId19" Type="http://schemas.openxmlformats.org/officeDocument/2006/relationships/image" Target="../media/image24.pn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16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png"/><Relationship Id="rId30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5.png"/><Relationship Id="rId18" Type="http://schemas.openxmlformats.org/officeDocument/2006/relationships/image" Target="../media/image59.png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62.png"/><Relationship Id="rId7" Type="http://schemas.openxmlformats.org/officeDocument/2006/relationships/image" Target="../media/image50.png"/><Relationship Id="rId12" Type="http://schemas.openxmlformats.org/officeDocument/2006/relationships/image" Target="../media/image11.png"/><Relationship Id="rId17" Type="http://schemas.openxmlformats.org/officeDocument/2006/relationships/image" Target="../media/image58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57.png"/><Relationship Id="rId20" Type="http://schemas.openxmlformats.org/officeDocument/2006/relationships/image" Target="../media/image61.png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6.png"/><Relationship Id="rId23" Type="http://schemas.openxmlformats.org/officeDocument/2006/relationships/image" Target="../media/image64.png"/><Relationship Id="rId10" Type="http://schemas.openxmlformats.org/officeDocument/2006/relationships/image" Target="../media/image53.png"/><Relationship Id="rId19" Type="http://schemas.openxmlformats.org/officeDocument/2006/relationships/image" Target="../media/image60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10.png"/><Relationship Id="rId22" Type="http://schemas.openxmlformats.org/officeDocument/2006/relationships/image" Target="../media/image6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13" Type="http://schemas.openxmlformats.org/officeDocument/2006/relationships/image" Target="../media/image69.png"/><Relationship Id="rId3" Type="http://schemas.openxmlformats.org/officeDocument/2006/relationships/image" Target="../media/image65.png"/><Relationship Id="rId7" Type="http://schemas.openxmlformats.org/officeDocument/2006/relationships/slide" Target="slide6.xml"/><Relationship Id="rId12" Type="http://schemas.openxmlformats.org/officeDocument/2006/relationships/slide" Target="slide8.xml"/><Relationship Id="rId17" Type="http://schemas.microsoft.com/office/2007/relationships/hdphoto" Target="../media/hdphoto4.wdp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70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11" Type="http://schemas.microsoft.com/office/2007/relationships/hdphoto" Target="../media/hdphoto2.wdp"/><Relationship Id="rId5" Type="http://schemas.openxmlformats.org/officeDocument/2006/relationships/image" Target="../media/image66.png"/><Relationship Id="rId15" Type="http://schemas.openxmlformats.org/officeDocument/2006/relationships/slide" Target="slide9.xml"/><Relationship Id="rId10" Type="http://schemas.openxmlformats.org/officeDocument/2006/relationships/image" Target="../media/image68.png"/><Relationship Id="rId4" Type="http://schemas.openxmlformats.org/officeDocument/2006/relationships/slide" Target="slide5.xml"/><Relationship Id="rId9" Type="http://schemas.openxmlformats.org/officeDocument/2006/relationships/slide" Target="slide7.xml"/><Relationship Id="rId1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Relationship Id="rId5" Type="http://schemas.microsoft.com/office/2007/relationships/hdphoto" Target="../media/hdphoto4.wdp"/><Relationship Id="rId4" Type="http://schemas.openxmlformats.org/officeDocument/2006/relationships/image" Target="../media/image7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Relationship Id="rId5" Type="http://schemas.microsoft.com/office/2007/relationships/hdphoto" Target="../media/hdphoto4.wdp"/><Relationship Id="rId4" Type="http://schemas.openxmlformats.org/officeDocument/2006/relationships/image" Target="../media/image7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Relationship Id="rId5" Type="http://schemas.microsoft.com/office/2007/relationships/hdphoto" Target="../media/hdphoto4.wdp"/><Relationship Id="rId4" Type="http://schemas.openxmlformats.org/officeDocument/2006/relationships/image" Target="../media/image7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Relationship Id="rId5" Type="http://schemas.microsoft.com/office/2007/relationships/hdphoto" Target="../media/hdphoto4.wdp"/><Relationship Id="rId4" Type="http://schemas.openxmlformats.org/officeDocument/2006/relationships/image" Target="../media/image7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6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" Type="http://schemas.openxmlformats.org/officeDocument/2006/relationships/tags" Target="../tags/tag5.xml"/><Relationship Id="rId21" Type="http://schemas.openxmlformats.org/officeDocument/2006/relationships/image" Target="../media/image25.png"/><Relationship Id="rId7" Type="http://schemas.openxmlformats.org/officeDocument/2006/relationships/image" Target="../media/image13.png"/><Relationship Id="rId12" Type="http://schemas.openxmlformats.org/officeDocument/2006/relationships/image" Target="../media/image5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2" Type="http://schemas.openxmlformats.org/officeDocument/2006/relationships/tags" Target="../tags/tag4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29" Type="http://schemas.openxmlformats.org/officeDocument/2006/relationships/image" Target="../media/image9.png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28.png"/><Relationship Id="rId5" Type="http://schemas.openxmlformats.org/officeDocument/2006/relationships/notesSlide" Target="../notesSlides/notesSlide5.xml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10" Type="http://schemas.openxmlformats.org/officeDocument/2006/relationships/image" Target="../media/image16.png"/><Relationship Id="rId19" Type="http://schemas.openxmlformats.org/officeDocument/2006/relationships/image" Target="../media/image23.png"/><Relationship Id="rId31" Type="http://schemas.openxmlformats.org/officeDocument/2006/relationships/image" Target="../media/image34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5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Relationship Id="rId30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图片 55">
            <a:extLst>
              <a:ext uri="{FF2B5EF4-FFF2-40B4-BE49-F238E27FC236}">
                <a16:creationId xmlns:a16="http://schemas.microsoft.com/office/drawing/2014/main" id="{A68A9E2E-A1AB-412D-957B-97C938AB69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116" y="2675146"/>
            <a:ext cx="859611" cy="43895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F1382FDF-991D-405F-9F1F-6297EE2BDA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5930" y="2988207"/>
            <a:ext cx="1049003" cy="478116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0B352624-4254-493A-A94B-756BD6FA62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89312" y="3002624"/>
            <a:ext cx="2383743" cy="1865538"/>
          </a:xfrm>
          <a:prstGeom prst="rect">
            <a:avLst/>
          </a:prstGeom>
        </p:spPr>
      </p:pic>
      <p:pic>
        <p:nvPicPr>
          <p:cNvPr id="59" name="图片 58">
            <a:extLst>
              <a:ext uri="{FF2B5EF4-FFF2-40B4-BE49-F238E27FC236}">
                <a16:creationId xmlns:a16="http://schemas.microsoft.com/office/drawing/2014/main" id="{84C8B94A-6985-410F-85FE-FA8EBEC7D6C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7289" y="3263243"/>
            <a:ext cx="2359356" cy="1621677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8CB90C7C-AA5F-41A7-AF89-98C77229959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797" y="2951648"/>
            <a:ext cx="2274005" cy="1889924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id="{B5B93B74-3B75-4C44-A5C6-B1F38D6B79F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91501" y="3676248"/>
            <a:ext cx="859611" cy="1280271"/>
          </a:xfrm>
          <a:prstGeom prst="rect">
            <a:avLst/>
          </a:prstGeom>
        </p:spPr>
      </p:pic>
      <p:pic>
        <p:nvPicPr>
          <p:cNvPr id="61" name="图片 60">
            <a:extLst>
              <a:ext uri="{FF2B5EF4-FFF2-40B4-BE49-F238E27FC236}">
                <a16:creationId xmlns:a16="http://schemas.microsoft.com/office/drawing/2014/main" id="{59BDEE35-272D-4076-A1F5-2170425DC20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280403" y="4822528"/>
            <a:ext cx="9748349" cy="323116"/>
          </a:xfrm>
          <a:prstGeom prst="rect">
            <a:avLst/>
          </a:prstGeom>
        </p:spPr>
      </p:pic>
      <p:pic>
        <p:nvPicPr>
          <p:cNvPr id="62" name="图片 61">
            <a:extLst>
              <a:ext uri="{FF2B5EF4-FFF2-40B4-BE49-F238E27FC236}">
                <a16:creationId xmlns:a16="http://schemas.microsoft.com/office/drawing/2014/main" id="{845B2F22-F443-4628-AC6C-1033C18BED0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23907" y="4824641"/>
            <a:ext cx="2206943" cy="134124"/>
          </a:xfrm>
          <a:prstGeom prst="rect">
            <a:avLst/>
          </a:prstGeom>
        </p:spPr>
      </p:pic>
      <p:pic>
        <p:nvPicPr>
          <p:cNvPr id="63" name="图片 62">
            <a:extLst>
              <a:ext uri="{FF2B5EF4-FFF2-40B4-BE49-F238E27FC236}">
                <a16:creationId xmlns:a16="http://schemas.microsoft.com/office/drawing/2014/main" id="{9C988148-1036-4563-B1CC-49ED50F6CBB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70847" y="3048296"/>
            <a:ext cx="932769" cy="1920406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id="{4F30ECA1-6050-4392-B67C-F89E5801681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81514" y="3012149"/>
            <a:ext cx="1194920" cy="1999661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id="{823B187E-D166-462E-847A-61AF50F7F28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730849" y="438754"/>
            <a:ext cx="1030313" cy="469433"/>
          </a:xfrm>
          <a:prstGeom prst="rect">
            <a:avLst/>
          </a:prstGeom>
        </p:spPr>
      </p:pic>
      <p:pic>
        <p:nvPicPr>
          <p:cNvPr id="67" name="图片 66">
            <a:extLst>
              <a:ext uri="{FF2B5EF4-FFF2-40B4-BE49-F238E27FC236}">
                <a16:creationId xmlns:a16="http://schemas.microsoft.com/office/drawing/2014/main" id="{6342EF8D-B0F0-4A20-9C8D-EB934EDAD9F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4869" y="4594295"/>
            <a:ext cx="585267" cy="323116"/>
          </a:xfrm>
          <a:prstGeom prst="rect">
            <a:avLst/>
          </a:prstGeom>
        </p:spPr>
      </p:pic>
      <p:pic>
        <p:nvPicPr>
          <p:cNvPr id="68" name="图片 67">
            <a:extLst>
              <a:ext uri="{FF2B5EF4-FFF2-40B4-BE49-F238E27FC236}">
                <a16:creationId xmlns:a16="http://schemas.microsoft.com/office/drawing/2014/main" id="{5AD37651-B988-4E4F-B437-7E35CBF114A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30159" y="4139736"/>
            <a:ext cx="591363" cy="908383"/>
          </a:xfrm>
          <a:prstGeom prst="rect">
            <a:avLst/>
          </a:prstGeom>
        </p:spPr>
      </p:pic>
      <p:pic>
        <p:nvPicPr>
          <p:cNvPr id="69" name="图片 68">
            <a:extLst>
              <a:ext uri="{FF2B5EF4-FFF2-40B4-BE49-F238E27FC236}">
                <a16:creationId xmlns:a16="http://schemas.microsoft.com/office/drawing/2014/main" id="{C6D23E6A-0E4B-4F0C-B0A8-E6D274A3537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69601" y="3951550"/>
            <a:ext cx="390178" cy="969348"/>
          </a:xfrm>
          <a:prstGeom prst="rect">
            <a:avLst/>
          </a:prstGeom>
        </p:spPr>
      </p:pic>
      <p:pic>
        <p:nvPicPr>
          <p:cNvPr id="70" name="图片 69">
            <a:extLst>
              <a:ext uri="{FF2B5EF4-FFF2-40B4-BE49-F238E27FC236}">
                <a16:creationId xmlns:a16="http://schemas.microsoft.com/office/drawing/2014/main" id="{BEEEBB4F-018E-4E4D-A2FB-CFD0FF38C61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96141" y="4113169"/>
            <a:ext cx="347502" cy="737680"/>
          </a:xfrm>
          <a:prstGeom prst="rect">
            <a:avLst/>
          </a:prstGeom>
        </p:spPr>
      </p:pic>
      <p:pic>
        <p:nvPicPr>
          <p:cNvPr id="71" name="图片 70">
            <a:extLst>
              <a:ext uri="{FF2B5EF4-FFF2-40B4-BE49-F238E27FC236}">
                <a16:creationId xmlns:a16="http://schemas.microsoft.com/office/drawing/2014/main" id="{EC280E98-B494-493B-9B8F-C964EC3E192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6797" y="3274213"/>
            <a:ext cx="640135" cy="262151"/>
          </a:xfrm>
          <a:prstGeom prst="rect">
            <a:avLst/>
          </a:prstGeom>
        </p:spPr>
      </p:pic>
      <p:pic>
        <p:nvPicPr>
          <p:cNvPr id="72" name="图片 71">
            <a:extLst>
              <a:ext uri="{FF2B5EF4-FFF2-40B4-BE49-F238E27FC236}">
                <a16:creationId xmlns:a16="http://schemas.microsoft.com/office/drawing/2014/main" id="{A575B60D-B3C5-48F9-A7DD-9E19244DFD4E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42297" y="157174"/>
            <a:ext cx="792549" cy="438950"/>
          </a:xfrm>
          <a:prstGeom prst="rect">
            <a:avLst/>
          </a:prstGeom>
        </p:spPr>
      </p:pic>
      <p:pic>
        <p:nvPicPr>
          <p:cNvPr id="74" name="图片 73">
            <a:extLst>
              <a:ext uri="{FF2B5EF4-FFF2-40B4-BE49-F238E27FC236}">
                <a16:creationId xmlns:a16="http://schemas.microsoft.com/office/drawing/2014/main" id="{F4B0F296-B992-4EEF-93D1-4734E2997C94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699830" y="2802547"/>
            <a:ext cx="426757" cy="201185"/>
          </a:xfrm>
          <a:prstGeom prst="rect">
            <a:avLst/>
          </a:prstGeom>
        </p:spPr>
      </p:pic>
      <p:pic>
        <p:nvPicPr>
          <p:cNvPr id="75" name="图片 74">
            <a:extLst>
              <a:ext uri="{FF2B5EF4-FFF2-40B4-BE49-F238E27FC236}">
                <a16:creationId xmlns:a16="http://schemas.microsoft.com/office/drawing/2014/main" id="{1C586B08-6AE2-4824-88F2-204D8709A011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320299" y="1334451"/>
            <a:ext cx="615749" cy="286537"/>
          </a:xfrm>
          <a:prstGeom prst="rect">
            <a:avLst/>
          </a:prstGeom>
        </p:spPr>
      </p:pic>
      <p:pic>
        <p:nvPicPr>
          <p:cNvPr id="76" name="图片 75">
            <a:extLst>
              <a:ext uri="{FF2B5EF4-FFF2-40B4-BE49-F238E27FC236}">
                <a16:creationId xmlns:a16="http://schemas.microsoft.com/office/drawing/2014/main" id="{042BD759-996A-4925-BCB1-776D43969BEE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263748" y="4297448"/>
            <a:ext cx="475529" cy="640135"/>
          </a:xfrm>
          <a:prstGeom prst="rect">
            <a:avLst/>
          </a:prstGeom>
        </p:spPr>
      </p:pic>
      <p:pic>
        <p:nvPicPr>
          <p:cNvPr id="77" name="图片 76">
            <a:extLst>
              <a:ext uri="{FF2B5EF4-FFF2-40B4-BE49-F238E27FC236}">
                <a16:creationId xmlns:a16="http://schemas.microsoft.com/office/drawing/2014/main" id="{B6667C30-493F-4162-BA56-BF6715D540B7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476063" y="3719865"/>
            <a:ext cx="499915" cy="1237595"/>
          </a:xfrm>
          <a:prstGeom prst="rect">
            <a:avLst/>
          </a:prstGeom>
        </p:spPr>
      </p:pic>
      <p:pic>
        <p:nvPicPr>
          <p:cNvPr id="78" name="图片 77">
            <a:extLst>
              <a:ext uri="{FF2B5EF4-FFF2-40B4-BE49-F238E27FC236}">
                <a16:creationId xmlns:a16="http://schemas.microsoft.com/office/drawing/2014/main" id="{DCFB431A-5B06-452E-BD42-92892E9F85DF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17595" y="679373"/>
            <a:ext cx="268247" cy="1018120"/>
          </a:xfrm>
          <a:prstGeom prst="rect">
            <a:avLst/>
          </a:prstGeom>
        </p:spPr>
      </p:pic>
      <p:pic>
        <p:nvPicPr>
          <p:cNvPr id="79" name="图片 78">
            <a:extLst>
              <a:ext uri="{FF2B5EF4-FFF2-40B4-BE49-F238E27FC236}">
                <a16:creationId xmlns:a16="http://schemas.microsoft.com/office/drawing/2014/main" id="{6E3FAF40-E435-4C54-B85E-F5FA71B4EEB3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802184" y="1088388"/>
            <a:ext cx="536494" cy="249958"/>
          </a:xfrm>
          <a:prstGeom prst="rect">
            <a:avLst/>
          </a:prstGeom>
        </p:spPr>
      </p:pic>
      <p:pic>
        <p:nvPicPr>
          <p:cNvPr id="80" name="图片 79">
            <a:extLst>
              <a:ext uri="{FF2B5EF4-FFF2-40B4-BE49-F238E27FC236}">
                <a16:creationId xmlns:a16="http://schemas.microsoft.com/office/drawing/2014/main" id="{7DB04CAE-9D61-41D3-9561-D36B29FDDC21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20036" y="679373"/>
            <a:ext cx="268247" cy="1018120"/>
          </a:xfrm>
          <a:prstGeom prst="rect">
            <a:avLst/>
          </a:prstGeom>
        </p:spPr>
      </p:pic>
      <p:pic>
        <p:nvPicPr>
          <p:cNvPr id="81" name="图片 80">
            <a:extLst>
              <a:ext uri="{FF2B5EF4-FFF2-40B4-BE49-F238E27FC236}">
                <a16:creationId xmlns:a16="http://schemas.microsoft.com/office/drawing/2014/main" id="{7FD5FDF4-EBA7-428B-BAF6-B2CC7F767B98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557689" y="4542093"/>
            <a:ext cx="487722" cy="34140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02" y="-1466411"/>
            <a:ext cx="8437595" cy="4749196"/>
          </a:xfrm>
          <a:prstGeom prst="rect">
            <a:avLst/>
          </a:prstGeom>
        </p:spPr>
      </p:pic>
      <p:sp>
        <p:nvSpPr>
          <p:cNvPr id="82" name="文本框 81">
            <a:extLst>
              <a:ext uri="{FF2B5EF4-FFF2-40B4-BE49-F238E27FC236}">
                <a16:creationId xmlns:a16="http://schemas.microsoft.com/office/drawing/2014/main" id="{7EFEA6E0-7A2D-4FE3-8E51-1E06DB793D71}"/>
              </a:ext>
            </a:extLst>
          </p:cNvPr>
          <p:cNvSpPr txBox="1"/>
          <p:nvPr/>
        </p:nvSpPr>
        <p:spPr>
          <a:xfrm>
            <a:off x="731314" y="1734531"/>
            <a:ext cx="84449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solidFill>
                  <a:srgbClr val="FF0000"/>
                </a:solidFill>
                <a:latin typeface="UTM NguyenHa 02" panose="02040603050506020204" pitchFamily="18" charset="0"/>
                <a:ea typeface="方正稚艺简体" panose="03000509000000000000" pitchFamily="65" charset="-122"/>
              </a:rPr>
              <a:t>TIẾNG VIỆT LỚP 4</a:t>
            </a:r>
            <a:endParaRPr lang="zh-CN" altLang="en-US" sz="5400" b="1" dirty="0">
              <a:solidFill>
                <a:srgbClr val="FF0000"/>
              </a:solidFill>
              <a:latin typeface="UTM NguyenHa 02" panose="02040603050506020204" pitchFamily="18" charset="0"/>
              <a:ea typeface="方正稚艺简体" panose="03000509000000000000" pitchFamily="65" charset="-122"/>
            </a:endParaRPr>
          </a:p>
        </p:txBody>
      </p:sp>
      <p:grpSp>
        <p:nvGrpSpPr>
          <p:cNvPr id="87" name="PA_组合 86">
            <a:extLst>
              <a:ext uri="{FF2B5EF4-FFF2-40B4-BE49-F238E27FC236}">
                <a16:creationId xmlns:a16="http://schemas.microsoft.com/office/drawing/2014/main" id="{3CFB803C-8A03-41F8-B516-C84290930A10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3919506" y="3537334"/>
            <a:ext cx="2384757" cy="2664065"/>
            <a:chOff x="3919506" y="3537334"/>
            <a:chExt cx="2384757" cy="2664065"/>
          </a:xfrm>
        </p:grpSpPr>
        <p:sp>
          <p:nvSpPr>
            <p:cNvPr id="86" name="任意多边形: 形状 85">
              <a:extLst>
                <a:ext uri="{FF2B5EF4-FFF2-40B4-BE49-F238E27FC236}">
                  <a16:creationId xmlns:a16="http://schemas.microsoft.com/office/drawing/2014/main" id="{B8C78E12-FECB-4051-B0CE-DE4D7843E451}"/>
                </a:ext>
              </a:extLst>
            </p:cNvPr>
            <p:cNvSpPr/>
            <p:nvPr/>
          </p:nvSpPr>
          <p:spPr>
            <a:xfrm>
              <a:off x="3919506" y="3537334"/>
              <a:ext cx="2384757" cy="2664065"/>
            </a:xfrm>
            <a:custGeom>
              <a:avLst/>
              <a:gdLst/>
              <a:ahLst/>
              <a:cxnLst/>
              <a:rect l="0" t="0" r="0" b="0"/>
              <a:pathLst>
                <a:path w="2384757" h="2664065">
                  <a:moveTo>
                    <a:pt x="0" y="0"/>
                  </a:moveTo>
                  <a:lnTo>
                    <a:pt x="2384756" y="0"/>
                  </a:lnTo>
                  <a:lnTo>
                    <a:pt x="2384756" y="2664064"/>
                  </a:lnTo>
                  <a:lnTo>
                    <a:pt x="0" y="2664064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3" name="PA_图片 72">
              <a:extLst>
                <a:ext uri="{FF2B5EF4-FFF2-40B4-BE49-F238E27FC236}">
                  <a16:creationId xmlns:a16="http://schemas.microsoft.com/office/drawing/2014/main" id="{A9F65350-6FAB-4B65-A56C-582D0001B677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31"/>
            <a:stretch>
              <a:fillRect/>
            </a:stretch>
          </p:blipFill>
          <p:spPr>
            <a:xfrm>
              <a:off x="3944907" y="3537334"/>
              <a:ext cx="2359356" cy="12924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500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4993">
            <a:off x="2080828" y="1130820"/>
            <a:ext cx="4376498" cy="2708946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655CA35D-8273-4668-82A0-C765CD98C6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2304" y="3639126"/>
            <a:ext cx="2213040" cy="1243692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4BAF13C2-10E7-4086-AC4F-A1D72893CD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4136" y="2852701"/>
            <a:ext cx="2853175" cy="2024047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4693DD7E-BAC5-4F55-9B73-7188916EC8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4759" y="2921838"/>
            <a:ext cx="2274005" cy="1896020"/>
          </a:xfrm>
          <a:prstGeom prst="rect">
            <a:avLst/>
          </a:prstGeom>
        </p:spPr>
      </p:pic>
      <p:grpSp>
        <p:nvGrpSpPr>
          <p:cNvPr id="44" name="组合 43">
            <a:extLst>
              <a:ext uri="{FF2B5EF4-FFF2-40B4-BE49-F238E27FC236}">
                <a16:creationId xmlns:a16="http://schemas.microsoft.com/office/drawing/2014/main" id="{E48C34C2-D5A2-4F0C-AC0F-4EF5A9C291B1}"/>
              </a:ext>
            </a:extLst>
          </p:cNvPr>
          <p:cNvGrpSpPr/>
          <p:nvPr/>
        </p:nvGrpSpPr>
        <p:grpSpPr>
          <a:xfrm>
            <a:off x="7337379" y="127341"/>
            <a:ext cx="1421290" cy="887160"/>
            <a:chOff x="7180022" y="219753"/>
            <a:chExt cx="1592029" cy="993734"/>
          </a:xfrm>
        </p:grpSpPr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E7C3B35B-B8D2-4C49-81CB-DDBD637AF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778317" y="219753"/>
              <a:ext cx="993734" cy="993734"/>
            </a:xfrm>
            <a:prstGeom prst="rect">
              <a:avLst/>
            </a:prstGeom>
          </p:spPr>
        </p:pic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895DE241-E92B-4927-900E-8FD3D5BB379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180022" y="595615"/>
              <a:ext cx="1530229" cy="615749"/>
            </a:xfrm>
            <a:prstGeom prst="rect">
              <a:avLst/>
            </a:prstGeom>
          </p:spPr>
        </p:pic>
      </p:grpSp>
      <p:pic>
        <p:nvPicPr>
          <p:cNvPr id="34" name="图片 33">
            <a:extLst>
              <a:ext uri="{FF2B5EF4-FFF2-40B4-BE49-F238E27FC236}">
                <a16:creationId xmlns:a16="http://schemas.microsoft.com/office/drawing/2014/main" id="{08601CBF-2AD2-4261-8191-36F90736C0A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21461" y="4340776"/>
            <a:ext cx="1298561" cy="481626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2B1D96BD-DF8F-4B04-987B-AA4ECECC876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5181" y="3053932"/>
            <a:ext cx="1079086" cy="43895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D0C6C32C-0161-4254-8EF5-805CF6958C2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9187" y="23100"/>
            <a:ext cx="1298561" cy="2828789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E247DD9D-BD03-452E-9608-F8FD186A347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365388">
            <a:off x="1108193" y="159399"/>
            <a:ext cx="6693988" cy="2566638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247E7A1F-2800-487C-87B4-09E147AD442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3773" y="2005412"/>
            <a:ext cx="914479" cy="768163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A21ABC91-65F8-458C-AFC7-0F77CF63654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31879" y="3991676"/>
            <a:ext cx="469433" cy="963251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C2534C03-113D-4374-8141-C9E008A840F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179576" y="4059553"/>
            <a:ext cx="536494" cy="810838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770B5569-BE13-47B0-923B-39DA4A43279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538448" y="4010686"/>
            <a:ext cx="457240" cy="963251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BE25F316-3A78-4CC5-898C-80AE29383EC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895611" y="4700137"/>
            <a:ext cx="304826" cy="213378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1B4FF0A3-E370-4B23-B855-B90E306442B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280403" y="4822528"/>
            <a:ext cx="9748349" cy="323116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F7D8E1C9-AE3B-4107-B19D-3451CDDCD6F9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616084" y="4824641"/>
            <a:ext cx="2206943" cy="134124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33D6A114-2470-4715-830C-28260D2ECE35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50214" y="3962389"/>
            <a:ext cx="475529" cy="1024217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3AA638C2-CCCC-415E-B5DC-3514E6BD385E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53985" y="4058786"/>
            <a:ext cx="548688" cy="926672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44F3D5BF-0C3C-4308-8162-8988AB671EAC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-110868" y="4644715"/>
            <a:ext cx="542591" cy="2621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52593" y="1724936"/>
            <a:ext cx="4194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rgbClr val="FF0000"/>
                </a:solidFill>
                <a:latin typeface="UTM Azuki" panose="02040603050506020204" pitchFamily="18" charset="0"/>
              </a:rPr>
              <a:t>Khám</a:t>
            </a:r>
            <a:r>
              <a:rPr lang="en-US" sz="7200" dirty="0">
                <a:solidFill>
                  <a:srgbClr val="FF0000"/>
                </a:solidFill>
                <a:latin typeface="UTM Azuki" panose="020406030505060202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UTM Azuki" panose="02040603050506020204" pitchFamily="18" charset="0"/>
              </a:rPr>
              <a:t>phá</a:t>
            </a:r>
            <a:endParaRPr lang="en-US" sz="7200" dirty="0">
              <a:solidFill>
                <a:srgbClr val="FF0000"/>
              </a:solidFill>
              <a:latin typeface="UTM Azuki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09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0907" y="1051536"/>
            <a:ext cx="9745814" cy="417517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637181" y="193416"/>
            <a:ext cx="8259787" cy="1191816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cs typeface="Arial" pitchFamily="34" charset="0"/>
              </a:rPr>
              <a:t>4. </a:t>
            </a:r>
            <a:r>
              <a:rPr lang="en-US" sz="3200" b="1" dirty="0" err="1">
                <a:solidFill>
                  <a:srgbClr val="FF0000"/>
                </a:solidFill>
              </a:rPr>
              <a:t>Trạng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ngữ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được</a:t>
            </a:r>
            <a:r>
              <a:rPr lang="en-US" sz="3200" b="1" dirty="0">
                <a:solidFill>
                  <a:srgbClr val="FF0000"/>
                </a:solidFill>
              </a:rPr>
              <a:t> in </a:t>
            </a:r>
            <a:r>
              <a:rPr lang="en-US" sz="3200" b="1" dirty="0" err="1">
                <a:solidFill>
                  <a:srgbClr val="FF0000"/>
                </a:solidFill>
              </a:rPr>
              <a:t>nghiêng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trong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câu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sau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trả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lời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câu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hỏi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gì</a:t>
            </a:r>
            <a:r>
              <a:rPr lang="en-US" sz="3200" b="1" dirty="0">
                <a:solidFill>
                  <a:srgbClr val="FF0000"/>
                </a:solidFill>
              </a:rPr>
              <a:t>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323850" y="2190672"/>
            <a:ext cx="8674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nọ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Line 14"/>
          <p:cNvSpPr>
            <a:spLocks noChangeShapeType="1"/>
          </p:cNvSpPr>
          <p:nvPr/>
        </p:nvSpPr>
        <p:spPr bwMode="auto">
          <a:xfrm>
            <a:off x="422578" y="2690193"/>
            <a:ext cx="2765122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738029" y="3476096"/>
            <a:ext cx="78953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nọ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717857" y="3489707"/>
            <a:ext cx="16024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25"/>
          <p:cNvSpPr txBox="1">
            <a:spLocks noChangeArrowheads="1"/>
          </p:cNvSpPr>
          <p:nvPr/>
        </p:nvSpPr>
        <p:spPr bwMode="auto">
          <a:xfrm>
            <a:off x="146050" y="336447"/>
            <a:ext cx="8851900" cy="715089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  <a:prstDash val="lgDashDotDot"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1158389" y="2700832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TRN</a:t>
            </a:r>
          </a:p>
        </p:txBody>
      </p:sp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637180" y="3081832"/>
            <a:ext cx="2144119" cy="60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55000"/>
              </a:lnSpc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altLang="en-US" sz="2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55000"/>
              </a:lnSpc>
              <a:spcBef>
                <a:spcPct val="50000"/>
              </a:spcBef>
            </a:pP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4267376" y="2641101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6356350" y="2641100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</a:t>
            </a:r>
          </a:p>
        </p:txBody>
      </p:sp>
      <p:sp>
        <p:nvSpPr>
          <p:cNvPr id="18" name="AutoShape 23"/>
          <p:cNvSpPr>
            <a:spLocks noChangeArrowheads="1"/>
          </p:cNvSpPr>
          <p:nvPr/>
        </p:nvSpPr>
        <p:spPr bwMode="auto">
          <a:xfrm flipV="1">
            <a:off x="2440554" y="2504575"/>
            <a:ext cx="3651828" cy="10668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20557" y="10040"/>
                </a:moveTo>
                <a:cubicBezTo>
                  <a:pt x="20160" y="4945"/>
                  <a:pt x="15910" y="1013"/>
                  <a:pt x="10800" y="1013"/>
                </a:cubicBezTo>
                <a:cubicBezTo>
                  <a:pt x="5394" y="1013"/>
                  <a:pt x="1013" y="5394"/>
                  <a:pt x="1013" y="10800"/>
                </a:cubicBezTo>
                <a:cubicBezTo>
                  <a:pt x="1012" y="11021"/>
                  <a:pt x="1020" y="11242"/>
                  <a:pt x="1035" y="11463"/>
                </a:cubicBezTo>
                <a:lnTo>
                  <a:pt x="24" y="11532"/>
                </a:lnTo>
                <a:cubicBezTo>
                  <a:pt x="8" y="11288"/>
                  <a:pt x="0" y="11044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439" y="-1"/>
                  <a:pt x="21129" y="4338"/>
                  <a:pt x="21567" y="9961"/>
                </a:cubicBezTo>
                <a:lnTo>
                  <a:pt x="24259" y="9751"/>
                </a:lnTo>
                <a:lnTo>
                  <a:pt x="21311" y="13197"/>
                </a:lnTo>
                <a:lnTo>
                  <a:pt x="17865" y="10249"/>
                </a:lnTo>
                <a:lnTo>
                  <a:pt x="20557" y="1004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19" name="Line 14"/>
          <p:cNvSpPr>
            <a:spLocks noChangeShapeType="1"/>
          </p:cNvSpPr>
          <p:nvPr/>
        </p:nvSpPr>
        <p:spPr bwMode="auto">
          <a:xfrm>
            <a:off x="3330370" y="2679858"/>
            <a:ext cx="2046302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14"/>
          <p:cNvSpPr>
            <a:spLocks noChangeShapeType="1"/>
          </p:cNvSpPr>
          <p:nvPr/>
        </p:nvSpPr>
        <p:spPr bwMode="auto">
          <a:xfrm>
            <a:off x="5556426" y="2669523"/>
            <a:ext cx="3066874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48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1" grpId="0" build="allAtOnce"/>
      <p:bldP spid="11" grpId="1" build="allAtOnce"/>
      <p:bldP spid="12" grpId="0" build="allAtOnce"/>
      <p:bldP spid="12" grpId="1" build="allAtOnce"/>
      <p:bldP spid="13" grpId="0" animBg="1"/>
      <p:bldP spid="14" grpId="0"/>
      <p:bldP spid="15" grpId="0"/>
      <p:bldP spid="16" grpId="0"/>
      <p:bldP spid="17" grpId="0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0" t="15613" r="6826" b="14876"/>
          <a:stretch/>
        </p:blipFill>
        <p:spPr>
          <a:xfrm>
            <a:off x="-219456" y="379182"/>
            <a:ext cx="9546336" cy="4523072"/>
          </a:xfrm>
          <a:prstGeom prst="rect">
            <a:avLst/>
          </a:prstGeom>
        </p:spPr>
      </p:pic>
      <p:sp>
        <p:nvSpPr>
          <p:cNvPr id="2" name="Text Box 20"/>
          <p:cNvSpPr txBox="1">
            <a:spLocks noChangeArrowheads="1"/>
          </p:cNvSpPr>
          <p:nvPr/>
        </p:nvSpPr>
        <p:spPr bwMode="auto">
          <a:xfrm>
            <a:off x="249936" y="1518729"/>
            <a:ext cx="7918704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</a:rPr>
              <a:t>	1.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Để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giải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thích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nguyên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nhân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sự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việc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hoặc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tình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trạng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nêu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latin typeface="Times New Roman" panose="02020603050405020304" pitchFamily="18" charset="0"/>
              </a:rPr>
              <a:t>, ta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thể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thêm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vào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những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trạng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ngữ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nguyên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en-US" altLang="en-US" sz="2800" b="1" i="1" dirty="0">
              <a:solidFill>
                <a:srgbClr val="0000FF"/>
              </a:solidFill>
              <a:latin typeface="VNI-Times" pitchFamily="2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800" b="1" i="1" dirty="0">
                <a:latin typeface="VNI-Times" pitchFamily="2" charset="0"/>
              </a:rPr>
              <a:t> 	</a:t>
            </a:r>
            <a:r>
              <a:rPr lang="en-US" altLang="en-US" sz="2800" b="1" dirty="0">
                <a:latin typeface="Times New Roman" panose="02020603050405020304" pitchFamily="18" charset="0"/>
              </a:rPr>
              <a:t>2.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Trạng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ngữ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nguyên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trả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lời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cho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hỏi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?,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Nhờ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đâu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?,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Tại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đâu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?...</a:t>
            </a:r>
            <a:endParaRPr lang="en-US" altLang="en-US" sz="2800" b="1" i="1" dirty="0">
              <a:solidFill>
                <a:srgbClr val="0000FF"/>
              </a:solidFill>
              <a:latin typeface="VNI-Times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169930" y="55689"/>
            <a:ext cx="2078715" cy="646986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00B050"/>
            </a:solidFill>
            <a:prstDash val="dash"/>
          </a:ln>
        </p:spPr>
        <p:txBody>
          <a:bodyPr wrap="none">
            <a:spAutoFit/>
          </a:bodyPr>
          <a:lstStyle/>
          <a:p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GHI NHỚ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4369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4993">
            <a:off x="2080828" y="1130820"/>
            <a:ext cx="4376498" cy="2708946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655CA35D-8273-4668-82A0-C765CD98C6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2304" y="3639126"/>
            <a:ext cx="2213040" cy="1243692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4BAF13C2-10E7-4086-AC4F-A1D72893CD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4136" y="2852701"/>
            <a:ext cx="2853175" cy="2024047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4693DD7E-BAC5-4F55-9B73-7188916EC8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4759" y="2921838"/>
            <a:ext cx="2274005" cy="1896020"/>
          </a:xfrm>
          <a:prstGeom prst="rect">
            <a:avLst/>
          </a:prstGeom>
        </p:spPr>
      </p:pic>
      <p:grpSp>
        <p:nvGrpSpPr>
          <p:cNvPr id="44" name="组合 43">
            <a:extLst>
              <a:ext uri="{FF2B5EF4-FFF2-40B4-BE49-F238E27FC236}">
                <a16:creationId xmlns:a16="http://schemas.microsoft.com/office/drawing/2014/main" id="{E48C34C2-D5A2-4F0C-AC0F-4EF5A9C291B1}"/>
              </a:ext>
            </a:extLst>
          </p:cNvPr>
          <p:cNvGrpSpPr/>
          <p:nvPr/>
        </p:nvGrpSpPr>
        <p:grpSpPr>
          <a:xfrm>
            <a:off x="7337379" y="127341"/>
            <a:ext cx="1421290" cy="887160"/>
            <a:chOff x="7180022" y="219753"/>
            <a:chExt cx="1592029" cy="993734"/>
          </a:xfrm>
        </p:grpSpPr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E7C3B35B-B8D2-4C49-81CB-DDBD637AF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778317" y="219753"/>
              <a:ext cx="993734" cy="993734"/>
            </a:xfrm>
            <a:prstGeom prst="rect">
              <a:avLst/>
            </a:prstGeom>
          </p:spPr>
        </p:pic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895DE241-E92B-4927-900E-8FD3D5BB379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180022" y="595615"/>
              <a:ext cx="1530229" cy="615749"/>
            </a:xfrm>
            <a:prstGeom prst="rect">
              <a:avLst/>
            </a:prstGeom>
          </p:spPr>
        </p:pic>
      </p:grpSp>
      <p:pic>
        <p:nvPicPr>
          <p:cNvPr id="34" name="图片 33">
            <a:extLst>
              <a:ext uri="{FF2B5EF4-FFF2-40B4-BE49-F238E27FC236}">
                <a16:creationId xmlns:a16="http://schemas.microsoft.com/office/drawing/2014/main" id="{08601CBF-2AD2-4261-8191-36F90736C0A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21461" y="4340776"/>
            <a:ext cx="1298561" cy="481626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2B1D96BD-DF8F-4B04-987B-AA4ECECC876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5181" y="3053932"/>
            <a:ext cx="1079086" cy="43895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D0C6C32C-0161-4254-8EF5-805CF6958C2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9187" y="23100"/>
            <a:ext cx="1298561" cy="2828789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E247DD9D-BD03-452E-9608-F8FD186A347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365388">
            <a:off x="1108193" y="159399"/>
            <a:ext cx="6693988" cy="2566638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247E7A1F-2800-487C-87B4-09E147AD442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3773" y="2005412"/>
            <a:ext cx="914479" cy="768163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A21ABC91-65F8-458C-AFC7-0F77CF63654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31879" y="3991676"/>
            <a:ext cx="469433" cy="963251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C2534C03-113D-4374-8141-C9E008A840F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179576" y="4059553"/>
            <a:ext cx="536494" cy="810838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770B5569-BE13-47B0-923B-39DA4A43279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538448" y="4010686"/>
            <a:ext cx="457240" cy="963251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BE25F316-3A78-4CC5-898C-80AE29383EC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895611" y="4700137"/>
            <a:ext cx="304826" cy="213378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1B4FF0A3-E370-4B23-B855-B90E306442B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280403" y="4822528"/>
            <a:ext cx="9748349" cy="323116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F7D8E1C9-AE3B-4107-B19D-3451CDDCD6F9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616084" y="4824641"/>
            <a:ext cx="2206943" cy="134124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33D6A114-2470-4715-830C-28260D2ECE35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50214" y="3962389"/>
            <a:ext cx="475529" cy="1024217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3AA638C2-CCCC-415E-B5DC-3514E6BD385E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53985" y="4058786"/>
            <a:ext cx="548688" cy="926672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44F3D5BF-0C3C-4308-8162-8988AB671EAC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-110868" y="4644715"/>
            <a:ext cx="542591" cy="2621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52593" y="1724936"/>
            <a:ext cx="4194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rgbClr val="FF0000"/>
                </a:solidFill>
                <a:latin typeface="UTM Azuki" panose="02040603050506020204" pitchFamily="18" charset="0"/>
              </a:rPr>
              <a:t>Luyện</a:t>
            </a:r>
            <a:r>
              <a:rPr lang="en-US" sz="7200" dirty="0">
                <a:solidFill>
                  <a:srgbClr val="FF0000"/>
                </a:solidFill>
                <a:latin typeface="UTM Azuki" panose="020406030505060202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UTM Azuki" panose="02040603050506020204" pitchFamily="18" charset="0"/>
              </a:rPr>
              <a:t>tập</a:t>
            </a:r>
            <a:endParaRPr lang="en-US" sz="7200" dirty="0">
              <a:solidFill>
                <a:srgbClr val="FF0000"/>
              </a:solidFill>
              <a:latin typeface="UTM Azuki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09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91"/>
            <a:ext cx="9144000" cy="4857709"/>
          </a:xfrm>
          <a:prstGeom prst="rect">
            <a:avLst/>
          </a:prstGeom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143000" y="1022287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2400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736600" y="1223224"/>
            <a:ext cx="8089900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</a:rPr>
              <a:t>a/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Chỉ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tháng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sau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nhờ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siêng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năng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cần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cù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cậu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vượt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lên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đầu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lớp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</a:rPr>
              <a:t>b/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Vì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rét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những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cây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lan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chậu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sắt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lại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</a:rPr>
              <a:t>c/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Tại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Hoa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tổ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khen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VD: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trời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mưa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phát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triển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rất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tốt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 flipH="1">
            <a:off x="3695700" y="1719549"/>
            <a:ext cx="33147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1282700" y="2762461"/>
            <a:ext cx="649287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1168400" y="3430524"/>
            <a:ext cx="10414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2293194" y="2935222"/>
            <a:ext cx="6639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mà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9850" y="73971"/>
            <a:ext cx="9004300" cy="578882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  <a:prstDash val="dashDot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err="1">
                <a:latin typeface="Times New Roman" panose="02020603050405020304" pitchFamily="18" charset="0"/>
              </a:rPr>
              <a:t>Bài</a:t>
            </a:r>
            <a:r>
              <a:rPr lang="en-US" altLang="en-US" sz="2800" b="1" dirty="0">
                <a:latin typeface="Times New Roman" panose="02020603050405020304" pitchFamily="18" charset="0"/>
              </a:rPr>
              <a:t> 1.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Tìm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trạng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ngữ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chỉ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nguyên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nhân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sau</a:t>
            </a:r>
            <a:r>
              <a:rPr lang="en-US" altLang="en-US" sz="2800" b="1" dirty="0">
                <a:latin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34837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965" y="285791"/>
            <a:ext cx="9144000" cy="4857709"/>
          </a:xfrm>
          <a:prstGeom prst="rect">
            <a:avLst/>
          </a:prstGeom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508760" y="1089819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2400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50748" y="611517"/>
            <a:ext cx="7869936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</a:rPr>
              <a:t>a/ …..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học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giỏi</a:t>
            </a:r>
            <a:r>
              <a:rPr lang="en-US" altLang="en-US" sz="2800" dirty="0">
                <a:latin typeface="Times New Roman" panose="02020603050405020304" pitchFamily="18" charset="0"/>
              </a:rPr>
              <a:t>, Nam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cô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giáo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khen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</a:rPr>
              <a:t>b/ … 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lao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công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sân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trường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lúc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nào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cũng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sạch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sẽ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</a:rPr>
              <a:t>c/ </a:t>
            </a:r>
            <a:r>
              <a:rPr lang="en-US" altLang="en-US" sz="2800">
                <a:latin typeface="Times New Roman" panose="02020603050405020304" pitchFamily="18" charset="0"/>
              </a:rPr>
              <a:t>…     mải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chơi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Tuấn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bài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159885" y="6242844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2400"/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894588" y="3196035"/>
            <a:ext cx="69220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</a:rPr>
              <a:t>a/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Nhờ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học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giỏi</a:t>
            </a:r>
            <a:r>
              <a:rPr lang="en-US" altLang="en-US" sz="2800" dirty="0">
                <a:latin typeface="Times New Roman" panose="02020603050405020304" pitchFamily="18" charset="0"/>
              </a:rPr>
              <a:t>, Nam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cô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giáo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khen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23088" y="149265"/>
            <a:ext cx="8065008" cy="578882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  <a:prstDash val="dashDot"/>
          </a:ln>
        </p:spPr>
        <p:txBody>
          <a:bodyPr wrap="square">
            <a:spAutoFit/>
          </a:bodyPr>
          <a:lstStyle/>
          <a:p>
            <a:r>
              <a:rPr lang="en-US" altLang="en-US" sz="2800" b="1" dirty="0" err="1">
                <a:latin typeface="Times New Roman" panose="02020603050405020304" pitchFamily="18" charset="0"/>
              </a:rPr>
              <a:t>Bài</a:t>
            </a:r>
            <a:r>
              <a:rPr lang="en-US" altLang="en-US" sz="2800" b="1" dirty="0">
                <a:latin typeface="Times New Roman" panose="02020603050405020304" pitchFamily="18" charset="0"/>
              </a:rPr>
              <a:t> 2.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Điền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từ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nhờ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hoặc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tại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vào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chỗ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trống</a:t>
            </a:r>
            <a:endParaRPr lang="en-US" sz="2800" b="1" dirty="0"/>
          </a:p>
        </p:txBody>
      </p:sp>
      <p:sp>
        <p:nvSpPr>
          <p:cNvPr id="11" name="Text Box 25"/>
          <p:cNvSpPr txBox="1">
            <a:spLocks noChangeArrowheads="1"/>
          </p:cNvSpPr>
          <p:nvPr/>
        </p:nvSpPr>
        <p:spPr bwMode="auto">
          <a:xfrm>
            <a:off x="894588" y="3697202"/>
            <a:ext cx="73974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</a:rPr>
              <a:t>c/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mải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chơi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Tuấn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bài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67196" y="1197396"/>
            <a:ext cx="6126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20472" y="1835081"/>
            <a:ext cx="8370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Nhờ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11385" y="2472766"/>
            <a:ext cx="11208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i="1" err="1">
                <a:solidFill>
                  <a:srgbClr val="FF0000"/>
                </a:solidFill>
                <a:latin typeface="Times New Roman" panose="02020603050405020304" pitchFamily="18" charset="0"/>
              </a:rPr>
              <a:t>Tại</a:t>
            </a:r>
            <a:r>
              <a:rPr lang="en-US" altLang="en-US" sz="2800" b="1" i="1">
                <a:solidFill>
                  <a:srgbClr val="FF0000"/>
                </a:solidFill>
                <a:latin typeface="Times New Roman" panose="02020603050405020304" pitchFamily="18" charset="0"/>
              </a:rPr>
              <a:t> vì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38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8" grpId="1"/>
      <p:bldP spid="10" grpId="0" animBg="1"/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275" y="-104353"/>
            <a:ext cx="9144000" cy="4857709"/>
          </a:xfrm>
          <a:prstGeom prst="rect">
            <a:avLst/>
          </a:prstGeom>
        </p:spPr>
      </p:pic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1143000" y="970471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2400"/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168275" y="826008"/>
            <a:ext cx="8839200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</a:rPr>
              <a:t>          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Bài</a:t>
            </a:r>
            <a:r>
              <a:rPr lang="en-US" altLang="en-US" sz="2800" b="1" dirty="0">
                <a:latin typeface="Times New Roman" panose="02020603050405020304" pitchFamily="18" charset="0"/>
              </a:rPr>
              <a:t> 3.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Đặt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trạng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ngữ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chỉ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nguyên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nhân</a:t>
            </a:r>
            <a:r>
              <a:rPr lang="en-US" altLang="en-US" sz="2800" b="1" dirty="0">
                <a:latin typeface="Times New Roman" panose="02020603050405020304" pitchFamily="18" charset="0"/>
              </a:rPr>
              <a:t>.</a:t>
            </a:r>
            <a:endParaRPr lang="vi-VN" altLang="en-US" sz="2800" b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vi-VN" altLang="en-US" sz="2400">
                <a:latin typeface="Times New Roman" panose="02020603050405020304" pitchFamily="18" charset="0"/>
              </a:rPr>
              <a:t> </a:t>
            </a:r>
            <a:r>
              <a:rPr lang="vi-VN" altLang="en-US" sz="2800">
                <a:solidFill>
                  <a:srgbClr val="0070C0"/>
                </a:solidFill>
                <a:latin typeface="Times New Roman" panose="02020603050405020304" pitchFamily="18" charset="0"/>
              </a:rPr>
              <a:t>VD: </a:t>
            </a:r>
            <a:endParaRPr lang="en-US" altLang="en-US" sz="2800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</a:rPr>
              <a:t>    1. </a:t>
            </a:r>
            <a:r>
              <a:rPr lang="vi-VN" altLang="en-US" sz="2800" dirty="0">
                <a:latin typeface="Times New Roman" panose="02020603050405020304" pitchFamily="18" charset="0"/>
              </a:rPr>
              <a:t>V</a:t>
            </a:r>
            <a:r>
              <a:rPr lang="en-US" altLang="en-US" sz="2800">
                <a:latin typeface="Times New Roman" panose="02020603050405020304" pitchFamily="18" charset="0"/>
              </a:rPr>
              <a:t>ì dịch Covid, chúng em phải đeo khẩu trang.</a:t>
            </a:r>
            <a:endParaRPr lang="en-US" altLang="en-US" sz="28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</a:rPr>
              <a:t>        2.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Nhờ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học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hành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chăm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chỉ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học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cuối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năm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bố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err="1">
                <a:latin typeface="Times New Roman" panose="02020603050405020304" pitchFamily="18" charset="0"/>
              </a:rPr>
              <a:t>mẹ</a:t>
            </a:r>
            <a:r>
              <a:rPr lang="en-US" altLang="en-US" sz="2800">
                <a:latin typeface="Times New Roman" panose="02020603050405020304" pitchFamily="18" charset="0"/>
              </a:rPr>
              <a:t>         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</a:rPr>
              <a:t>          thưởng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em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một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chuyến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thăm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vườn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bách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thú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  <a:endParaRPr lang="vi-VN" altLang="en-US" sz="28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vi-VN" altLang="en-US" sz="28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vi-VN" altLang="en-US" sz="24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4403725" y="5742496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2400"/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2124456" y="1309656"/>
            <a:ext cx="113080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3804538" y="1309656"/>
            <a:ext cx="3912997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400757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4993">
            <a:off x="2086157" y="1130819"/>
            <a:ext cx="4376498" cy="2708946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655CA35D-8273-4668-82A0-C765CD98C6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2304" y="3639126"/>
            <a:ext cx="2213040" cy="1243692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4BAF13C2-10E7-4086-AC4F-A1D72893CD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4136" y="2852701"/>
            <a:ext cx="2853175" cy="2024047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4693DD7E-BAC5-4F55-9B73-7188916EC8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4759" y="2921838"/>
            <a:ext cx="2274005" cy="1896020"/>
          </a:xfrm>
          <a:prstGeom prst="rect">
            <a:avLst/>
          </a:prstGeom>
        </p:spPr>
      </p:pic>
      <p:grpSp>
        <p:nvGrpSpPr>
          <p:cNvPr id="44" name="组合 43">
            <a:extLst>
              <a:ext uri="{FF2B5EF4-FFF2-40B4-BE49-F238E27FC236}">
                <a16:creationId xmlns:a16="http://schemas.microsoft.com/office/drawing/2014/main" id="{E48C34C2-D5A2-4F0C-AC0F-4EF5A9C291B1}"/>
              </a:ext>
            </a:extLst>
          </p:cNvPr>
          <p:cNvGrpSpPr/>
          <p:nvPr/>
        </p:nvGrpSpPr>
        <p:grpSpPr>
          <a:xfrm>
            <a:off x="7337379" y="127341"/>
            <a:ext cx="1421290" cy="887160"/>
            <a:chOff x="7180022" y="219753"/>
            <a:chExt cx="1592029" cy="993734"/>
          </a:xfrm>
        </p:grpSpPr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E7C3B35B-B8D2-4C49-81CB-DDBD637AF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778317" y="219753"/>
              <a:ext cx="993734" cy="993734"/>
            </a:xfrm>
            <a:prstGeom prst="rect">
              <a:avLst/>
            </a:prstGeom>
          </p:spPr>
        </p:pic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895DE241-E92B-4927-900E-8FD3D5BB379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180022" y="595615"/>
              <a:ext cx="1530229" cy="615749"/>
            </a:xfrm>
            <a:prstGeom prst="rect">
              <a:avLst/>
            </a:prstGeom>
          </p:spPr>
        </p:pic>
      </p:grpSp>
      <p:pic>
        <p:nvPicPr>
          <p:cNvPr id="34" name="图片 33">
            <a:extLst>
              <a:ext uri="{FF2B5EF4-FFF2-40B4-BE49-F238E27FC236}">
                <a16:creationId xmlns:a16="http://schemas.microsoft.com/office/drawing/2014/main" id="{08601CBF-2AD2-4261-8191-36F90736C0A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21461" y="4340776"/>
            <a:ext cx="1298561" cy="481626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2B1D96BD-DF8F-4B04-987B-AA4ECECC876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5181" y="3053932"/>
            <a:ext cx="1079086" cy="43895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D0C6C32C-0161-4254-8EF5-805CF6958C2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9187" y="23100"/>
            <a:ext cx="1298561" cy="2828789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E247DD9D-BD03-452E-9608-F8FD186A347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365388">
            <a:off x="1108193" y="159399"/>
            <a:ext cx="6693988" cy="2566638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247E7A1F-2800-487C-87B4-09E147AD442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3773" y="2005412"/>
            <a:ext cx="914479" cy="768163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A21ABC91-65F8-458C-AFC7-0F77CF63654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31879" y="3991676"/>
            <a:ext cx="469433" cy="963251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C2534C03-113D-4374-8141-C9E008A840F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179576" y="4059553"/>
            <a:ext cx="536494" cy="810838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770B5569-BE13-47B0-923B-39DA4A43279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538448" y="4010686"/>
            <a:ext cx="457240" cy="963251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BE25F316-3A78-4CC5-898C-80AE29383EC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895611" y="4700137"/>
            <a:ext cx="304826" cy="213378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1B4FF0A3-E370-4B23-B855-B90E306442B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280403" y="4822528"/>
            <a:ext cx="9748349" cy="323116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F7D8E1C9-AE3B-4107-B19D-3451CDDCD6F9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616084" y="4824641"/>
            <a:ext cx="2206943" cy="134124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33D6A114-2470-4715-830C-28260D2ECE35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50214" y="3962389"/>
            <a:ext cx="475529" cy="1024217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3AA638C2-CCCC-415E-B5DC-3514E6BD385E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53985" y="4058786"/>
            <a:ext cx="548688" cy="926672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44F3D5BF-0C3C-4308-8162-8988AB671EAC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-110868" y="4644715"/>
            <a:ext cx="542591" cy="2621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52593" y="1724936"/>
            <a:ext cx="4194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rgbClr val="FF0000"/>
                </a:solidFill>
                <a:latin typeface="UTM Azuki" panose="02040603050506020204" pitchFamily="18" charset="0"/>
              </a:rPr>
              <a:t>Củng</a:t>
            </a:r>
            <a:r>
              <a:rPr lang="en-US" sz="7200" dirty="0">
                <a:solidFill>
                  <a:srgbClr val="FF0000"/>
                </a:solidFill>
                <a:latin typeface="UTM Azuki" panose="020406030505060202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UTM Azuki" panose="02040603050506020204" pitchFamily="18" charset="0"/>
              </a:rPr>
              <a:t>cố</a:t>
            </a:r>
            <a:endParaRPr lang="en-US" sz="7200" dirty="0">
              <a:solidFill>
                <a:srgbClr val="FF0000"/>
              </a:solidFill>
              <a:latin typeface="UTM Azuki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29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475488" y="-94488"/>
            <a:ext cx="8168640" cy="1191816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  <a:prstDash val="dashDot"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latin typeface="Times New Roman" panose="02020603050405020304" pitchFamily="18" charset="0"/>
              </a:rPr>
              <a:t>Trạng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ngữ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chỉ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nguyên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nhân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bổ</a:t>
            </a:r>
            <a:r>
              <a:rPr lang="en-US" altLang="en-US" sz="3200" b="1" dirty="0">
                <a:latin typeface="Times New Roman" panose="02020603050405020304" pitchFamily="18" charset="0"/>
              </a:rPr>
              <a:t> sung ý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nghĩa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gì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cho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câu</a:t>
            </a:r>
            <a:r>
              <a:rPr lang="en-US" altLang="en-US" sz="3200" b="1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515112" y="1188720"/>
            <a:ext cx="8165592" cy="919401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A.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Trạng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ngữ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nguyên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nơi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chốn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tình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trạng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nêu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515112" y="2223897"/>
            <a:ext cx="8165592" cy="919401"/>
          </a:xfrm>
          <a:prstGeom prst="round2DiagRect">
            <a:avLst/>
          </a:prstGeom>
          <a:solidFill>
            <a:srgbClr val="BFF4F7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B.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Trạng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ngữ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nguyên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tình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trạng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nêu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515112" y="3210306"/>
            <a:ext cx="8165592" cy="919401"/>
          </a:xfrm>
          <a:prstGeom prst="round2DiagRect">
            <a:avLst/>
          </a:prstGeom>
          <a:solidFill>
            <a:srgbClr val="C3F5C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C.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Trạng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ngữ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nguyên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giải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thích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nguyên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tình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trạng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nêu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515112" y="4190667"/>
            <a:ext cx="8165592" cy="919401"/>
          </a:xfrm>
          <a:prstGeom prst="round2DiagRect">
            <a:avLst/>
          </a:prstGeom>
          <a:solidFill>
            <a:srgbClr val="CBD8E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D.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Trạng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ngữ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nguyên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giải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thích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nguyên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tình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trạng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nêu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341376" y="3143298"/>
            <a:ext cx="8339328" cy="98640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01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646176" y="109728"/>
            <a:ext cx="8156448" cy="578882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00B050"/>
            </a:solidFill>
            <a:prstDash val="dashDot"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Trạng</a:t>
            </a:r>
            <a:r>
              <a:rPr lang="en-US" altLang="en-US" sz="28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ngữ</a:t>
            </a:r>
            <a:r>
              <a:rPr lang="en-US" altLang="en-US" sz="28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sz="28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nguyên</a:t>
            </a:r>
            <a:r>
              <a:rPr lang="en-US" altLang="en-US" sz="28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trả</a:t>
            </a:r>
            <a:r>
              <a:rPr lang="en-US" altLang="en-US" sz="28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28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28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499872" y="1619523"/>
            <a:ext cx="8485632" cy="919401"/>
          </a:xfrm>
          <a:prstGeom prst="round2DiagRect">
            <a:avLst/>
          </a:prstGeom>
          <a:solidFill>
            <a:srgbClr val="FF66FF"/>
          </a:solidFill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400" dirty="0" err="1">
                <a:latin typeface="Times New Roman" panose="02020603050405020304" pitchFamily="18" charset="0"/>
              </a:rPr>
              <a:t>Trạng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ngữ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chỉ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nguyên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nhân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trả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lời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cho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câu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hỏi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Vì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sao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?,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Nhờ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đâu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?,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Tại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đâu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?...</a:t>
            </a:r>
            <a:endParaRPr lang="en-US" altLang="en-US" sz="2400" b="1" i="1" dirty="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33925" y="3830679"/>
            <a:ext cx="9019429" cy="981344"/>
            <a:chOff x="-33925" y="3830679"/>
            <a:chExt cx="9019429" cy="981344"/>
          </a:xfrm>
        </p:grpSpPr>
        <p:sp>
          <p:nvSpPr>
            <p:cNvPr id="6" name="Text Box 12"/>
            <p:cNvSpPr txBox="1">
              <a:spLocks noChangeArrowheads="1"/>
            </p:cNvSpPr>
            <p:nvPr/>
          </p:nvSpPr>
          <p:spPr bwMode="auto">
            <a:xfrm>
              <a:off x="499872" y="3830679"/>
              <a:ext cx="8485632" cy="919401"/>
            </a:xfrm>
            <a:prstGeom prst="round2DiagRect">
              <a:avLst/>
            </a:prstGeom>
            <a:solidFill>
              <a:srgbClr val="BFF4F7"/>
            </a:solidFill>
            <a:ln w="28575">
              <a:solidFill>
                <a:srgbClr val="00B050"/>
              </a:solidFill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en-US" altLang="en-US" sz="2400" dirty="0" err="1">
                  <a:latin typeface="Times New Roman" panose="02020603050405020304" pitchFamily="18" charset="0"/>
                </a:rPr>
                <a:t>Trạng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ngữ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chỉ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nguyên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nhân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trả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lời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cho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câu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hỏi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b="1" i="1" dirty="0" err="1">
                  <a:latin typeface="Times New Roman" panose="02020603050405020304" pitchFamily="18" charset="0"/>
                </a:rPr>
                <a:t>Lúc</a:t>
              </a:r>
              <a:r>
                <a:rPr lang="en-US" altLang="en-US" sz="2400" b="1" i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b="1" i="1" dirty="0" err="1">
                  <a:latin typeface="Times New Roman" panose="02020603050405020304" pitchFamily="18" charset="0"/>
                </a:rPr>
                <a:t>nào</a:t>
              </a:r>
              <a:r>
                <a:rPr lang="en-US" altLang="en-US" sz="2400" b="1" i="1" dirty="0">
                  <a:latin typeface="Times New Roman" panose="02020603050405020304" pitchFamily="18" charset="0"/>
                </a:rPr>
                <a:t>?, </a:t>
              </a:r>
              <a:r>
                <a:rPr lang="en-US" altLang="en-US" sz="2400" b="1" i="1" dirty="0" err="1">
                  <a:latin typeface="Times New Roman" panose="02020603050405020304" pitchFamily="18" charset="0"/>
                </a:rPr>
                <a:t>Tại</a:t>
              </a:r>
              <a:r>
                <a:rPr lang="en-US" altLang="en-US" sz="2400" b="1" i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b="1" i="1" dirty="0" err="1">
                  <a:latin typeface="Times New Roman" panose="02020603050405020304" pitchFamily="18" charset="0"/>
                </a:rPr>
                <a:t>sao</a:t>
              </a:r>
              <a:r>
                <a:rPr lang="en-US" altLang="en-US" sz="2400" b="1" i="1" dirty="0">
                  <a:latin typeface="Times New Roman" panose="02020603050405020304" pitchFamily="18" charset="0"/>
                </a:rPr>
                <a:t>?,…</a:t>
              </a:r>
              <a:endParaRPr lang="en-US" altLang="en-US" sz="2400" b="1" i="1" dirty="0">
                <a:solidFill>
                  <a:srgbClr val="3333FF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3925" y="3902544"/>
              <a:ext cx="631285" cy="909479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-17210" y="731640"/>
            <a:ext cx="8992013" cy="706184"/>
            <a:chOff x="-17210" y="731640"/>
            <a:chExt cx="8992013" cy="706184"/>
          </a:xfrm>
        </p:grpSpPr>
        <p:sp>
          <p:nvSpPr>
            <p:cNvPr id="3" name="Text Box 12"/>
            <p:cNvSpPr txBox="1">
              <a:spLocks noChangeArrowheads="1"/>
            </p:cNvSpPr>
            <p:nvPr/>
          </p:nvSpPr>
          <p:spPr bwMode="auto">
            <a:xfrm>
              <a:off x="489171" y="901899"/>
              <a:ext cx="8485632" cy="510778"/>
            </a:xfrm>
            <a:prstGeom prst="round2Diag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rgbClr val="00B050"/>
              </a:solidFill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en-US" altLang="en-US" sz="2400" dirty="0" err="1">
                  <a:latin typeface="Times New Roman" panose="02020603050405020304" pitchFamily="18" charset="0"/>
                </a:rPr>
                <a:t>Trạng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ngữ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chỉ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nguyên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nhân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trả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lời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cho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câu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hỏi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b="1" i="1" dirty="0">
                  <a:latin typeface="Times New Roman" panose="02020603050405020304" pitchFamily="18" charset="0"/>
                </a:rPr>
                <a:t>Ở </a:t>
              </a:r>
              <a:r>
                <a:rPr lang="en-US" altLang="en-US" sz="2400" b="1" i="1" dirty="0" err="1">
                  <a:latin typeface="Times New Roman" panose="02020603050405020304" pitchFamily="18" charset="0"/>
                </a:rPr>
                <a:t>đâu</a:t>
              </a:r>
              <a:r>
                <a:rPr lang="en-US" altLang="en-US" sz="2400" b="1" i="1" dirty="0">
                  <a:latin typeface="Times New Roman" panose="02020603050405020304" pitchFamily="18" charset="0"/>
                </a:rPr>
                <a:t>?, </a:t>
              </a:r>
              <a:r>
                <a:rPr lang="en-US" altLang="en-US" sz="2400" b="1" i="1" dirty="0" err="1">
                  <a:latin typeface="Times New Roman" panose="02020603050405020304" pitchFamily="18" charset="0"/>
                </a:rPr>
                <a:t>Vì</a:t>
              </a:r>
              <a:r>
                <a:rPr lang="en-US" altLang="en-US" sz="2400" b="1" i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b="1" i="1" dirty="0" err="1">
                  <a:latin typeface="Times New Roman" panose="02020603050405020304" pitchFamily="18" charset="0"/>
                </a:rPr>
                <a:t>sao</a:t>
              </a:r>
              <a:r>
                <a:rPr lang="en-US" altLang="en-US" sz="2400" b="1" i="1" dirty="0">
                  <a:latin typeface="Times New Roman" panose="02020603050405020304" pitchFamily="18" charset="0"/>
                </a:rPr>
                <a:t>?,…</a:t>
              </a:r>
              <a:endParaRPr lang="en-US" altLang="en-US" sz="2400" b="1" i="1" dirty="0">
                <a:solidFill>
                  <a:srgbClr val="3333FF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210" y="731640"/>
              <a:ext cx="652685" cy="706184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8" y="1769422"/>
            <a:ext cx="577787" cy="8024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roup 11"/>
          <p:cNvGrpSpPr/>
          <p:nvPr/>
        </p:nvGrpSpPr>
        <p:grpSpPr>
          <a:xfrm>
            <a:off x="-6509" y="2740258"/>
            <a:ext cx="8992013" cy="1039465"/>
            <a:chOff x="-6509" y="2740258"/>
            <a:chExt cx="8992013" cy="1039465"/>
          </a:xfrm>
        </p:grpSpPr>
        <p:sp>
          <p:nvSpPr>
            <p:cNvPr id="5" name="Text Box 12"/>
            <p:cNvSpPr txBox="1">
              <a:spLocks noChangeArrowheads="1"/>
            </p:cNvSpPr>
            <p:nvPr/>
          </p:nvSpPr>
          <p:spPr bwMode="auto">
            <a:xfrm>
              <a:off x="499872" y="2740258"/>
              <a:ext cx="8485632" cy="919401"/>
            </a:xfrm>
            <a:prstGeom prst="round2DiagRect">
              <a:avLst/>
            </a:prstGeom>
            <a:solidFill>
              <a:srgbClr val="92D050"/>
            </a:solidFill>
            <a:ln w="28575">
              <a:solidFill>
                <a:srgbClr val="00B050"/>
              </a:solidFill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en-US" altLang="en-US" sz="2400" dirty="0" err="1">
                  <a:latin typeface="Times New Roman" panose="02020603050405020304" pitchFamily="18" charset="0"/>
                </a:rPr>
                <a:t>Trạng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ngữ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chỉ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nguyên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nhân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trả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lời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cho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câu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hỏi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b="1" i="1" dirty="0" err="1">
                  <a:latin typeface="Times New Roman" panose="02020603050405020304" pitchFamily="18" charset="0"/>
                </a:rPr>
                <a:t>Khi</a:t>
              </a:r>
              <a:r>
                <a:rPr lang="en-US" altLang="en-US" sz="2400" b="1" i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b="1" i="1" dirty="0" err="1">
                  <a:latin typeface="Times New Roman" panose="02020603050405020304" pitchFamily="18" charset="0"/>
                </a:rPr>
                <a:t>nào</a:t>
              </a:r>
              <a:r>
                <a:rPr lang="en-US" altLang="en-US" sz="2400" b="1" i="1" dirty="0">
                  <a:latin typeface="Times New Roman" panose="02020603050405020304" pitchFamily="18" charset="0"/>
                </a:rPr>
                <a:t>?, </a:t>
              </a:r>
              <a:r>
                <a:rPr lang="en-US" altLang="en-US" sz="2400" b="1" i="1" dirty="0" err="1">
                  <a:latin typeface="Times New Roman" panose="02020603050405020304" pitchFamily="18" charset="0"/>
                </a:rPr>
                <a:t>Vì</a:t>
              </a:r>
              <a:r>
                <a:rPr lang="en-US" altLang="en-US" sz="2400" b="1" i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b="1" i="1" dirty="0" err="1">
                  <a:latin typeface="Times New Roman" panose="02020603050405020304" pitchFamily="18" charset="0"/>
                </a:rPr>
                <a:t>sao</a:t>
              </a:r>
              <a:r>
                <a:rPr lang="en-US" altLang="en-US" sz="2400" b="1" i="1" dirty="0">
                  <a:latin typeface="Times New Roman" panose="02020603050405020304" pitchFamily="18" charset="0"/>
                </a:rPr>
                <a:t>?,…</a:t>
              </a:r>
              <a:endParaRPr lang="en-US" altLang="en-US" sz="2400" b="1" i="1" dirty="0">
                <a:solidFill>
                  <a:srgbClr val="3333FF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09" y="2955842"/>
              <a:ext cx="631285" cy="823881"/>
            </a:xfrm>
            <a:prstGeom prst="rect">
              <a:avLst/>
            </a:prstGeom>
          </p:spPr>
        </p:pic>
      </p:grpSp>
      <p:sp>
        <p:nvSpPr>
          <p:cNvPr id="14" name="Rectangle 13"/>
          <p:cNvSpPr/>
          <p:nvPr/>
        </p:nvSpPr>
        <p:spPr>
          <a:xfrm>
            <a:off x="66508" y="1535498"/>
            <a:ext cx="8918996" cy="105708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86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DF430FA6-B996-4B7E-B089-F52B0A5C74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95" y="2769620"/>
            <a:ext cx="4764135" cy="225315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2E68AFFE-9C61-46B3-8873-1A547A59E3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0654" y="4611067"/>
            <a:ext cx="1120973" cy="241009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304F207B-8A99-45CE-BCF3-ECEF3B3CD2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80403" y="4822528"/>
            <a:ext cx="9748349" cy="323116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1AEC7992-F3FA-4E52-9C0A-266FD2B047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80521" y="4823803"/>
            <a:ext cx="2206943" cy="134124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1404E302-CFBC-4886-8B8D-E2DE694CA2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63194" y="3206948"/>
            <a:ext cx="932769" cy="1938696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A5913F51-006A-480F-B220-02511CBEC44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88995" y="4512741"/>
            <a:ext cx="755970" cy="536494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A9583FB0-A85F-40EE-8239-3FB205B0146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79484" y="39165"/>
            <a:ext cx="1838099" cy="1747526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E6B3B1EA-E3C2-41CC-BDDC-34B39A8696F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84876" y="3916872"/>
            <a:ext cx="504438" cy="1076133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BE9D18E4-63FF-49C9-A9EA-47A7ACF7156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55659" y="4275537"/>
            <a:ext cx="341897" cy="728634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C8F7E90A-7E8B-402A-904A-8ECA0A6BE9C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98534" y="4091625"/>
            <a:ext cx="577301" cy="874359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33EB364B-8AF8-41BB-81DD-F9C3199E6D7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11963" y="3716583"/>
            <a:ext cx="558897" cy="1155687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CFD88012-8261-4F26-A4FC-813C5B3049A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736526" y="4036289"/>
            <a:ext cx="454696" cy="956756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70F1721C-A54A-49BE-B81F-02846E2BA94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225671" y="3916872"/>
            <a:ext cx="473642" cy="1008858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92D01FF1-FBCE-4CF1-915A-863C905001C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27577" y="4692337"/>
            <a:ext cx="448389" cy="319477"/>
          </a:xfrm>
          <a:prstGeom prst="rect">
            <a:avLst/>
          </a:prstGeom>
        </p:spPr>
      </p:pic>
      <p:grpSp>
        <p:nvGrpSpPr>
          <p:cNvPr id="83" name="组合 82">
            <a:extLst>
              <a:ext uri="{FF2B5EF4-FFF2-40B4-BE49-F238E27FC236}">
                <a16:creationId xmlns:a16="http://schemas.microsoft.com/office/drawing/2014/main" id="{88F2DF56-EA78-4342-B68E-856EB323C4D1}"/>
              </a:ext>
            </a:extLst>
          </p:cNvPr>
          <p:cNvGrpSpPr/>
          <p:nvPr/>
        </p:nvGrpSpPr>
        <p:grpSpPr>
          <a:xfrm>
            <a:off x="4844321" y="3510818"/>
            <a:ext cx="851890" cy="508225"/>
            <a:chOff x="2671139" y="1338181"/>
            <a:chExt cx="946359" cy="564586"/>
          </a:xfrm>
        </p:grpSpPr>
        <p:pic>
          <p:nvPicPr>
            <p:cNvPr id="85" name="图片 84">
              <a:extLst>
                <a:ext uri="{FF2B5EF4-FFF2-40B4-BE49-F238E27FC236}">
                  <a16:creationId xmlns:a16="http://schemas.microsoft.com/office/drawing/2014/main" id="{661A5E4B-C043-4373-9A00-F0226D9130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671139" y="1338181"/>
              <a:ext cx="946359" cy="498783"/>
            </a:xfrm>
            <a:prstGeom prst="rect">
              <a:avLst/>
            </a:prstGeom>
          </p:spPr>
        </p:pic>
        <p:sp>
          <p:nvSpPr>
            <p:cNvPr id="86" name="文本框 85">
              <a:extLst>
                <a:ext uri="{FF2B5EF4-FFF2-40B4-BE49-F238E27FC236}">
                  <a16:creationId xmlns:a16="http://schemas.microsoft.com/office/drawing/2014/main" id="{9AD436EE-7340-44C7-8A8F-F7F21C5ECD42}"/>
                </a:ext>
              </a:extLst>
            </p:cNvPr>
            <p:cNvSpPr txBox="1"/>
            <p:nvPr/>
          </p:nvSpPr>
          <p:spPr>
            <a:xfrm>
              <a:off x="2741783" y="1389904"/>
              <a:ext cx="700486" cy="512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tx2"/>
                  </a:solidFill>
                </a:rPr>
                <a:t>04</a:t>
              </a:r>
              <a:endParaRPr lang="zh-CN" altLang="en-US" sz="24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89" name="组合 88">
            <a:extLst>
              <a:ext uri="{FF2B5EF4-FFF2-40B4-BE49-F238E27FC236}">
                <a16:creationId xmlns:a16="http://schemas.microsoft.com/office/drawing/2014/main" id="{CDE11586-5E21-44C5-B5C9-C8C1817AE99E}"/>
              </a:ext>
            </a:extLst>
          </p:cNvPr>
          <p:cNvGrpSpPr/>
          <p:nvPr/>
        </p:nvGrpSpPr>
        <p:grpSpPr>
          <a:xfrm>
            <a:off x="4844321" y="829267"/>
            <a:ext cx="851890" cy="508225"/>
            <a:chOff x="2671139" y="1338181"/>
            <a:chExt cx="946359" cy="564586"/>
          </a:xfrm>
        </p:grpSpPr>
        <p:pic>
          <p:nvPicPr>
            <p:cNvPr id="90" name="图片 89">
              <a:extLst>
                <a:ext uri="{FF2B5EF4-FFF2-40B4-BE49-F238E27FC236}">
                  <a16:creationId xmlns:a16="http://schemas.microsoft.com/office/drawing/2014/main" id="{000289F8-263D-4140-9CF9-E51423614F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671139" y="1338181"/>
              <a:ext cx="946359" cy="498783"/>
            </a:xfrm>
            <a:prstGeom prst="rect">
              <a:avLst/>
            </a:prstGeom>
          </p:spPr>
        </p:pic>
        <p:sp>
          <p:nvSpPr>
            <p:cNvPr id="91" name="文本框 90">
              <a:extLst>
                <a:ext uri="{FF2B5EF4-FFF2-40B4-BE49-F238E27FC236}">
                  <a16:creationId xmlns:a16="http://schemas.microsoft.com/office/drawing/2014/main" id="{059A0488-3C49-4B93-8EF9-CB577CDAA1A0}"/>
                </a:ext>
              </a:extLst>
            </p:cNvPr>
            <p:cNvSpPr txBox="1"/>
            <p:nvPr/>
          </p:nvSpPr>
          <p:spPr>
            <a:xfrm>
              <a:off x="2741783" y="1389904"/>
              <a:ext cx="700486" cy="512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tx2"/>
                  </a:solidFill>
                </a:rPr>
                <a:t>01</a:t>
              </a:r>
              <a:endParaRPr lang="zh-CN" altLang="en-US" sz="24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92" name="组合 91">
            <a:extLst>
              <a:ext uri="{FF2B5EF4-FFF2-40B4-BE49-F238E27FC236}">
                <a16:creationId xmlns:a16="http://schemas.microsoft.com/office/drawing/2014/main" id="{9CEFAEF4-CACE-469C-9740-42E47ED6AF4C}"/>
              </a:ext>
            </a:extLst>
          </p:cNvPr>
          <p:cNvGrpSpPr/>
          <p:nvPr/>
        </p:nvGrpSpPr>
        <p:grpSpPr>
          <a:xfrm>
            <a:off x="4844321" y="2599378"/>
            <a:ext cx="851890" cy="508225"/>
            <a:chOff x="2671139" y="1338181"/>
            <a:chExt cx="946359" cy="564586"/>
          </a:xfrm>
        </p:grpSpPr>
        <p:pic>
          <p:nvPicPr>
            <p:cNvPr id="93" name="图片 92">
              <a:extLst>
                <a:ext uri="{FF2B5EF4-FFF2-40B4-BE49-F238E27FC236}">
                  <a16:creationId xmlns:a16="http://schemas.microsoft.com/office/drawing/2014/main" id="{285D8526-1653-49DF-811F-278804795C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671139" y="1338181"/>
              <a:ext cx="946359" cy="498783"/>
            </a:xfrm>
            <a:prstGeom prst="rect">
              <a:avLst/>
            </a:prstGeom>
          </p:spPr>
        </p:pic>
        <p:sp>
          <p:nvSpPr>
            <p:cNvPr id="94" name="文本框 93">
              <a:extLst>
                <a:ext uri="{FF2B5EF4-FFF2-40B4-BE49-F238E27FC236}">
                  <a16:creationId xmlns:a16="http://schemas.microsoft.com/office/drawing/2014/main" id="{EC140383-DDFA-4F23-88D8-8924BD715703}"/>
                </a:ext>
              </a:extLst>
            </p:cNvPr>
            <p:cNvSpPr txBox="1"/>
            <p:nvPr/>
          </p:nvSpPr>
          <p:spPr>
            <a:xfrm>
              <a:off x="2741783" y="1389904"/>
              <a:ext cx="700486" cy="512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tx2"/>
                  </a:solidFill>
                </a:rPr>
                <a:t>03</a:t>
              </a:r>
              <a:endParaRPr lang="zh-CN" altLang="en-US" sz="24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95" name="组合 94">
            <a:extLst>
              <a:ext uri="{FF2B5EF4-FFF2-40B4-BE49-F238E27FC236}">
                <a16:creationId xmlns:a16="http://schemas.microsoft.com/office/drawing/2014/main" id="{5FF656B0-2DD7-4FB9-8E70-4EEA86031E4D}"/>
              </a:ext>
            </a:extLst>
          </p:cNvPr>
          <p:cNvGrpSpPr/>
          <p:nvPr/>
        </p:nvGrpSpPr>
        <p:grpSpPr>
          <a:xfrm>
            <a:off x="4844321" y="1744907"/>
            <a:ext cx="851890" cy="508225"/>
            <a:chOff x="2671139" y="1338181"/>
            <a:chExt cx="946359" cy="564586"/>
          </a:xfrm>
        </p:grpSpPr>
        <p:pic>
          <p:nvPicPr>
            <p:cNvPr id="96" name="图片 95">
              <a:extLst>
                <a:ext uri="{FF2B5EF4-FFF2-40B4-BE49-F238E27FC236}">
                  <a16:creationId xmlns:a16="http://schemas.microsoft.com/office/drawing/2014/main" id="{CB504DE2-BD7A-430F-A11D-891D410154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671139" y="1338181"/>
              <a:ext cx="946359" cy="498783"/>
            </a:xfrm>
            <a:prstGeom prst="rect">
              <a:avLst/>
            </a:prstGeom>
          </p:spPr>
        </p:pic>
        <p:sp>
          <p:nvSpPr>
            <p:cNvPr id="97" name="文本框 96">
              <a:extLst>
                <a:ext uri="{FF2B5EF4-FFF2-40B4-BE49-F238E27FC236}">
                  <a16:creationId xmlns:a16="http://schemas.microsoft.com/office/drawing/2014/main" id="{173B6332-2D7A-4991-8DF6-283CD50C520A}"/>
                </a:ext>
              </a:extLst>
            </p:cNvPr>
            <p:cNvSpPr txBox="1"/>
            <p:nvPr/>
          </p:nvSpPr>
          <p:spPr>
            <a:xfrm>
              <a:off x="2741783" y="1389904"/>
              <a:ext cx="700486" cy="512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tx2"/>
                  </a:solidFill>
                </a:rPr>
                <a:t>02</a:t>
              </a:r>
              <a:endParaRPr lang="zh-CN" altLang="en-US" sz="2400" dirty="0">
                <a:solidFill>
                  <a:schemeClr val="tx2"/>
                </a:solidFill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5030635" y="572483"/>
            <a:ext cx="4194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UTM Azuki" panose="02040603050506020204" pitchFamily="18" charset="0"/>
              </a:rPr>
              <a:t>Khởi</a:t>
            </a:r>
            <a:r>
              <a:rPr lang="en-US" sz="4800" dirty="0">
                <a:solidFill>
                  <a:srgbClr val="FF0000"/>
                </a:solidFill>
                <a:latin typeface="UTM Azuki" panose="020406030505060202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UTM Azuki" panose="02040603050506020204" pitchFamily="18" charset="0"/>
              </a:rPr>
              <a:t>động</a:t>
            </a:r>
            <a:endParaRPr lang="en-US" sz="4800" dirty="0">
              <a:solidFill>
                <a:srgbClr val="FF0000"/>
              </a:solidFill>
              <a:latin typeface="UTM Azuki" panose="020406030505060202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030635" y="1497911"/>
            <a:ext cx="4194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UTM Azuki" panose="02040603050506020204" pitchFamily="18" charset="0"/>
              </a:rPr>
              <a:t>Khám</a:t>
            </a:r>
            <a:r>
              <a:rPr lang="en-US" sz="4800" dirty="0">
                <a:solidFill>
                  <a:srgbClr val="FF0000"/>
                </a:solidFill>
                <a:latin typeface="UTM Azuki" panose="020406030505060202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UTM Azuki" panose="02040603050506020204" pitchFamily="18" charset="0"/>
              </a:rPr>
              <a:t>phá</a:t>
            </a:r>
            <a:endParaRPr lang="en-US" sz="4800" dirty="0">
              <a:solidFill>
                <a:srgbClr val="FF0000"/>
              </a:solidFill>
              <a:latin typeface="UTM Azuki" panose="020406030505060202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975966" y="2402738"/>
            <a:ext cx="4194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UTM Azuki" panose="02040603050506020204" pitchFamily="18" charset="0"/>
              </a:rPr>
              <a:t>Thực</a:t>
            </a:r>
            <a:r>
              <a:rPr lang="en-US" sz="4800" dirty="0">
                <a:solidFill>
                  <a:srgbClr val="FF0000"/>
                </a:solidFill>
                <a:latin typeface="UTM Azuki" panose="020406030505060202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UTM Azuki" panose="02040603050506020204" pitchFamily="18" charset="0"/>
              </a:rPr>
              <a:t>hành</a:t>
            </a:r>
            <a:endParaRPr lang="en-US" sz="4800" dirty="0">
              <a:solidFill>
                <a:srgbClr val="FF0000"/>
              </a:solidFill>
              <a:latin typeface="UTM Azuki" panose="020406030505060202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746033" y="3259830"/>
            <a:ext cx="4194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UTM Azuki" panose="02040603050506020204" pitchFamily="18" charset="0"/>
              </a:rPr>
              <a:t>Củng</a:t>
            </a:r>
            <a:r>
              <a:rPr lang="en-US" sz="4800" dirty="0">
                <a:solidFill>
                  <a:srgbClr val="FF0000"/>
                </a:solidFill>
                <a:latin typeface="UTM Azuki" panose="020406030505060202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UTM Azuki" panose="02040603050506020204" pitchFamily="18" charset="0"/>
              </a:rPr>
              <a:t>cố</a:t>
            </a:r>
            <a:endParaRPr lang="en-US" sz="4800" dirty="0">
              <a:solidFill>
                <a:srgbClr val="FF0000"/>
              </a:solidFill>
              <a:latin typeface="UTM Azuki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35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  <p:bldP spid="42" grpId="0"/>
      <p:bldP spid="4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图片 55">
            <a:extLst>
              <a:ext uri="{FF2B5EF4-FFF2-40B4-BE49-F238E27FC236}">
                <a16:creationId xmlns:a16="http://schemas.microsoft.com/office/drawing/2014/main" id="{A68A9E2E-A1AB-412D-957B-97C938AB69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116" y="2675146"/>
            <a:ext cx="859611" cy="43895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F1382FDF-991D-405F-9F1F-6297EE2BDA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5930" y="2988207"/>
            <a:ext cx="1049003" cy="478116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0B352624-4254-493A-A94B-756BD6FA62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9312" y="3002624"/>
            <a:ext cx="2383743" cy="1865538"/>
          </a:xfrm>
          <a:prstGeom prst="rect">
            <a:avLst/>
          </a:prstGeom>
        </p:spPr>
      </p:pic>
      <p:pic>
        <p:nvPicPr>
          <p:cNvPr id="59" name="图片 58">
            <a:extLst>
              <a:ext uri="{FF2B5EF4-FFF2-40B4-BE49-F238E27FC236}">
                <a16:creationId xmlns:a16="http://schemas.microsoft.com/office/drawing/2014/main" id="{84C8B94A-6985-410F-85FE-FA8EBEC7D6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7289" y="3263243"/>
            <a:ext cx="2359356" cy="1621677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8CB90C7C-AA5F-41A7-AF89-98C77229959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797" y="2951648"/>
            <a:ext cx="2274005" cy="1889924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id="{B5B93B74-3B75-4C44-A5C6-B1F38D6B79F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91501" y="3676248"/>
            <a:ext cx="859611" cy="1280271"/>
          </a:xfrm>
          <a:prstGeom prst="rect">
            <a:avLst/>
          </a:prstGeom>
        </p:spPr>
      </p:pic>
      <p:pic>
        <p:nvPicPr>
          <p:cNvPr id="61" name="图片 60">
            <a:extLst>
              <a:ext uri="{FF2B5EF4-FFF2-40B4-BE49-F238E27FC236}">
                <a16:creationId xmlns:a16="http://schemas.microsoft.com/office/drawing/2014/main" id="{59BDEE35-272D-4076-A1F5-2170425DC20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280403" y="4822528"/>
            <a:ext cx="9748349" cy="323116"/>
          </a:xfrm>
          <a:prstGeom prst="rect">
            <a:avLst/>
          </a:prstGeom>
        </p:spPr>
      </p:pic>
      <p:pic>
        <p:nvPicPr>
          <p:cNvPr id="62" name="图片 61">
            <a:extLst>
              <a:ext uri="{FF2B5EF4-FFF2-40B4-BE49-F238E27FC236}">
                <a16:creationId xmlns:a16="http://schemas.microsoft.com/office/drawing/2014/main" id="{845B2F22-F443-4628-AC6C-1033C18BED0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23907" y="4824641"/>
            <a:ext cx="2206943" cy="134124"/>
          </a:xfrm>
          <a:prstGeom prst="rect">
            <a:avLst/>
          </a:prstGeom>
        </p:spPr>
      </p:pic>
      <p:pic>
        <p:nvPicPr>
          <p:cNvPr id="63" name="图片 62">
            <a:extLst>
              <a:ext uri="{FF2B5EF4-FFF2-40B4-BE49-F238E27FC236}">
                <a16:creationId xmlns:a16="http://schemas.microsoft.com/office/drawing/2014/main" id="{9C988148-1036-4563-B1CC-49ED50F6CBB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70847" y="3048296"/>
            <a:ext cx="932769" cy="1920406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id="{4F30ECA1-6050-4392-B67C-F89E5801681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81514" y="3012149"/>
            <a:ext cx="1194920" cy="1999661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id="{823B187E-D166-462E-847A-61AF50F7F28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730849" y="438754"/>
            <a:ext cx="1030313" cy="469433"/>
          </a:xfrm>
          <a:prstGeom prst="rect">
            <a:avLst/>
          </a:prstGeom>
        </p:spPr>
      </p:pic>
      <p:pic>
        <p:nvPicPr>
          <p:cNvPr id="67" name="图片 66">
            <a:extLst>
              <a:ext uri="{FF2B5EF4-FFF2-40B4-BE49-F238E27FC236}">
                <a16:creationId xmlns:a16="http://schemas.microsoft.com/office/drawing/2014/main" id="{6342EF8D-B0F0-4A20-9C8D-EB934EDAD9F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4869" y="4594295"/>
            <a:ext cx="585267" cy="323116"/>
          </a:xfrm>
          <a:prstGeom prst="rect">
            <a:avLst/>
          </a:prstGeom>
        </p:spPr>
      </p:pic>
      <p:pic>
        <p:nvPicPr>
          <p:cNvPr id="68" name="图片 67">
            <a:extLst>
              <a:ext uri="{FF2B5EF4-FFF2-40B4-BE49-F238E27FC236}">
                <a16:creationId xmlns:a16="http://schemas.microsoft.com/office/drawing/2014/main" id="{5AD37651-B988-4E4F-B437-7E35CBF114A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30159" y="4139736"/>
            <a:ext cx="591363" cy="908383"/>
          </a:xfrm>
          <a:prstGeom prst="rect">
            <a:avLst/>
          </a:prstGeom>
        </p:spPr>
      </p:pic>
      <p:pic>
        <p:nvPicPr>
          <p:cNvPr id="69" name="图片 68">
            <a:extLst>
              <a:ext uri="{FF2B5EF4-FFF2-40B4-BE49-F238E27FC236}">
                <a16:creationId xmlns:a16="http://schemas.microsoft.com/office/drawing/2014/main" id="{C6D23E6A-0E4B-4F0C-B0A8-E6D274A3537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69601" y="3951550"/>
            <a:ext cx="390178" cy="969348"/>
          </a:xfrm>
          <a:prstGeom prst="rect">
            <a:avLst/>
          </a:prstGeom>
        </p:spPr>
      </p:pic>
      <p:pic>
        <p:nvPicPr>
          <p:cNvPr id="70" name="图片 69">
            <a:extLst>
              <a:ext uri="{FF2B5EF4-FFF2-40B4-BE49-F238E27FC236}">
                <a16:creationId xmlns:a16="http://schemas.microsoft.com/office/drawing/2014/main" id="{BEEEBB4F-018E-4E4D-A2FB-CFD0FF38C61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196141" y="4113169"/>
            <a:ext cx="347502" cy="737680"/>
          </a:xfrm>
          <a:prstGeom prst="rect">
            <a:avLst/>
          </a:prstGeom>
        </p:spPr>
      </p:pic>
      <p:pic>
        <p:nvPicPr>
          <p:cNvPr id="71" name="图片 70">
            <a:extLst>
              <a:ext uri="{FF2B5EF4-FFF2-40B4-BE49-F238E27FC236}">
                <a16:creationId xmlns:a16="http://schemas.microsoft.com/office/drawing/2014/main" id="{EC280E98-B494-493B-9B8F-C964EC3E192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6797" y="3274213"/>
            <a:ext cx="640135" cy="262151"/>
          </a:xfrm>
          <a:prstGeom prst="rect">
            <a:avLst/>
          </a:prstGeom>
        </p:spPr>
      </p:pic>
      <p:pic>
        <p:nvPicPr>
          <p:cNvPr id="72" name="图片 71">
            <a:extLst>
              <a:ext uri="{FF2B5EF4-FFF2-40B4-BE49-F238E27FC236}">
                <a16:creationId xmlns:a16="http://schemas.microsoft.com/office/drawing/2014/main" id="{A575B60D-B3C5-48F9-A7DD-9E19244DFD4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42297" y="157174"/>
            <a:ext cx="792549" cy="438950"/>
          </a:xfrm>
          <a:prstGeom prst="rect">
            <a:avLst/>
          </a:prstGeom>
        </p:spPr>
      </p:pic>
      <p:pic>
        <p:nvPicPr>
          <p:cNvPr id="74" name="图片 73">
            <a:extLst>
              <a:ext uri="{FF2B5EF4-FFF2-40B4-BE49-F238E27FC236}">
                <a16:creationId xmlns:a16="http://schemas.microsoft.com/office/drawing/2014/main" id="{F4B0F296-B992-4EEF-93D1-4734E2997C94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699830" y="2802547"/>
            <a:ext cx="426757" cy="201185"/>
          </a:xfrm>
          <a:prstGeom prst="rect">
            <a:avLst/>
          </a:prstGeom>
        </p:spPr>
      </p:pic>
      <p:pic>
        <p:nvPicPr>
          <p:cNvPr id="75" name="图片 74">
            <a:extLst>
              <a:ext uri="{FF2B5EF4-FFF2-40B4-BE49-F238E27FC236}">
                <a16:creationId xmlns:a16="http://schemas.microsoft.com/office/drawing/2014/main" id="{1C586B08-6AE2-4824-88F2-204D8709A011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320299" y="1334451"/>
            <a:ext cx="615749" cy="286537"/>
          </a:xfrm>
          <a:prstGeom prst="rect">
            <a:avLst/>
          </a:prstGeom>
        </p:spPr>
      </p:pic>
      <p:pic>
        <p:nvPicPr>
          <p:cNvPr id="76" name="图片 75">
            <a:extLst>
              <a:ext uri="{FF2B5EF4-FFF2-40B4-BE49-F238E27FC236}">
                <a16:creationId xmlns:a16="http://schemas.microsoft.com/office/drawing/2014/main" id="{042BD759-996A-4925-BCB1-776D43969BEE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263748" y="4297448"/>
            <a:ext cx="475529" cy="640135"/>
          </a:xfrm>
          <a:prstGeom prst="rect">
            <a:avLst/>
          </a:prstGeom>
        </p:spPr>
      </p:pic>
      <p:pic>
        <p:nvPicPr>
          <p:cNvPr id="77" name="图片 76">
            <a:extLst>
              <a:ext uri="{FF2B5EF4-FFF2-40B4-BE49-F238E27FC236}">
                <a16:creationId xmlns:a16="http://schemas.microsoft.com/office/drawing/2014/main" id="{B6667C30-493F-4162-BA56-BF6715D540B7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476063" y="3719865"/>
            <a:ext cx="499915" cy="1237595"/>
          </a:xfrm>
          <a:prstGeom prst="rect">
            <a:avLst/>
          </a:prstGeom>
        </p:spPr>
      </p:pic>
      <p:pic>
        <p:nvPicPr>
          <p:cNvPr id="78" name="图片 77">
            <a:extLst>
              <a:ext uri="{FF2B5EF4-FFF2-40B4-BE49-F238E27FC236}">
                <a16:creationId xmlns:a16="http://schemas.microsoft.com/office/drawing/2014/main" id="{DCFB431A-5B06-452E-BD42-92892E9F85DF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17595" y="679373"/>
            <a:ext cx="268247" cy="1018120"/>
          </a:xfrm>
          <a:prstGeom prst="rect">
            <a:avLst/>
          </a:prstGeom>
        </p:spPr>
      </p:pic>
      <p:pic>
        <p:nvPicPr>
          <p:cNvPr id="79" name="图片 78">
            <a:extLst>
              <a:ext uri="{FF2B5EF4-FFF2-40B4-BE49-F238E27FC236}">
                <a16:creationId xmlns:a16="http://schemas.microsoft.com/office/drawing/2014/main" id="{6E3FAF40-E435-4C54-B85E-F5FA71B4EEB3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802184" y="1088388"/>
            <a:ext cx="536494" cy="249958"/>
          </a:xfrm>
          <a:prstGeom prst="rect">
            <a:avLst/>
          </a:prstGeom>
        </p:spPr>
      </p:pic>
      <p:pic>
        <p:nvPicPr>
          <p:cNvPr id="80" name="图片 79">
            <a:extLst>
              <a:ext uri="{FF2B5EF4-FFF2-40B4-BE49-F238E27FC236}">
                <a16:creationId xmlns:a16="http://schemas.microsoft.com/office/drawing/2014/main" id="{7DB04CAE-9D61-41D3-9561-D36B29FDDC21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0036" y="679373"/>
            <a:ext cx="268247" cy="1018120"/>
          </a:xfrm>
          <a:prstGeom prst="rect">
            <a:avLst/>
          </a:prstGeom>
        </p:spPr>
      </p:pic>
      <p:pic>
        <p:nvPicPr>
          <p:cNvPr id="81" name="图片 80">
            <a:extLst>
              <a:ext uri="{FF2B5EF4-FFF2-40B4-BE49-F238E27FC236}">
                <a16:creationId xmlns:a16="http://schemas.microsoft.com/office/drawing/2014/main" id="{7FD5FDF4-EBA7-428B-BAF6-B2CC7F767B98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557689" y="4542093"/>
            <a:ext cx="487722" cy="341406"/>
          </a:xfrm>
          <a:prstGeom prst="rect">
            <a:avLst/>
          </a:prstGeom>
        </p:spPr>
      </p:pic>
      <p:grpSp>
        <p:nvGrpSpPr>
          <p:cNvPr id="87" name="PA_组合 86">
            <a:extLst>
              <a:ext uri="{FF2B5EF4-FFF2-40B4-BE49-F238E27FC236}">
                <a16:creationId xmlns:a16="http://schemas.microsoft.com/office/drawing/2014/main" id="{3CFB803C-8A03-41F8-B516-C84290930A10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3919506" y="3537334"/>
            <a:ext cx="2384757" cy="2664065"/>
            <a:chOff x="3919506" y="3537334"/>
            <a:chExt cx="2384757" cy="2664065"/>
          </a:xfrm>
        </p:grpSpPr>
        <p:sp>
          <p:nvSpPr>
            <p:cNvPr id="86" name="任意多边形: 形状 85">
              <a:extLst>
                <a:ext uri="{FF2B5EF4-FFF2-40B4-BE49-F238E27FC236}">
                  <a16:creationId xmlns:a16="http://schemas.microsoft.com/office/drawing/2014/main" id="{B8C78E12-FECB-4051-B0CE-DE4D7843E451}"/>
                </a:ext>
              </a:extLst>
            </p:cNvPr>
            <p:cNvSpPr/>
            <p:nvPr/>
          </p:nvSpPr>
          <p:spPr>
            <a:xfrm>
              <a:off x="3919506" y="3537334"/>
              <a:ext cx="2384757" cy="2664065"/>
            </a:xfrm>
            <a:custGeom>
              <a:avLst/>
              <a:gdLst/>
              <a:ahLst/>
              <a:cxnLst/>
              <a:rect l="0" t="0" r="0" b="0"/>
              <a:pathLst>
                <a:path w="2384757" h="2664065">
                  <a:moveTo>
                    <a:pt x="0" y="0"/>
                  </a:moveTo>
                  <a:lnTo>
                    <a:pt x="2384756" y="0"/>
                  </a:lnTo>
                  <a:lnTo>
                    <a:pt x="2384756" y="2664064"/>
                  </a:lnTo>
                  <a:lnTo>
                    <a:pt x="0" y="2664064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3" name="PA_图片 72">
              <a:extLst>
                <a:ext uri="{FF2B5EF4-FFF2-40B4-BE49-F238E27FC236}">
                  <a16:creationId xmlns:a16="http://schemas.microsoft.com/office/drawing/2014/main" id="{A9F65350-6FAB-4B65-A56C-582D0001B677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29"/>
            <a:stretch>
              <a:fillRect/>
            </a:stretch>
          </p:blipFill>
          <p:spPr>
            <a:xfrm>
              <a:off x="3944907" y="3537334"/>
              <a:ext cx="2359356" cy="1292464"/>
            </a:xfrm>
            <a:prstGeom prst="rect">
              <a:avLst/>
            </a:prstGeom>
          </p:spPr>
        </p:pic>
      </p:grpSp>
      <p:sp>
        <p:nvSpPr>
          <p:cNvPr id="32" name="文本框 81">
            <a:extLst>
              <a:ext uri="{FF2B5EF4-FFF2-40B4-BE49-F238E27FC236}">
                <a16:creationId xmlns:a16="http://schemas.microsoft.com/office/drawing/2014/main" id="{7EFEA6E0-7A2D-4FE3-8E51-1E06DB793D71}"/>
              </a:ext>
            </a:extLst>
          </p:cNvPr>
          <p:cNvSpPr txBox="1"/>
          <p:nvPr/>
        </p:nvSpPr>
        <p:spPr>
          <a:xfrm>
            <a:off x="356559" y="94619"/>
            <a:ext cx="8444991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altLang="zh-CN" sz="6000" b="1" dirty="0">
                <a:ln/>
                <a:solidFill>
                  <a:schemeClr val="accent3"/>
                </a:solidFill>
                <a:latin typeface="UTM Futura Extra" panose="02040603050506020204" pitchFamily="18" charset="0"/>
                <a:ea typeface="方正稚艺简体" panose="03000509000000000000" pitchFamily="65" charset="-122"/>
              </a:rPr>
              <a:t>DẶN DÒ</a:t>
            </a:r>
            <a:endParaRPr lang="zh-CN" altLang="en-US" sz="6000" b="1" dirty="0">
              <a:ln/>
              <a:solidFill>
                <a:schemeClr val="accent3"/>
              </a:solidFill>
              <a:latin typeface="UTM Futura Extra" panose="02040603050506020204" pitchFamily="18" charset="0"/>
              <a:ea typeface="方正稚艺简体" panose="03000509000000000000" pitchFamily="65" charset="-122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167F4FF-9065-482A-91EA-9B84B038F184}"/>
              </a:ext>
            </a:extLst>
          </p:cNvPr>
          <p:cNvGrpSpPr/>
          <p:nvPr/>
        </p:nvGrpSpPr>
        <p:grpSpPr>
          <a:xfrm>
            <a:off x="-563606" y="941990"/>
            <a:ext cx="7883905" cy="3797291"/>
            <a:chOff x="625979" y="1044281"/>
            <a:chExt cx="7883905" cy="3797291"/>
          </a:xfrm>
        </p:grpSpPr>
        <p:pic>
          <p:nvPicPr>
            <p:cNvPr id="31" name="Picture 30" descr="A picture containing light&#10;&#10;Description automatically generated">
              <a:extLst>
                <a:ext uri="{FF2B5EF4-FFF2-40B4-BE49-F238E27FC236}">
                  <a16:creationId xmlns:a16="http://schemas.microsoft.com/office/drawing/2014/main" id="{0681C2A2-6BDD-4B84-AC7D-D4448AE078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3973"/>
            <a:stretch/>
          </p:blipFill>
          <p:spPr>
            <a:xfrm>
              <a:off x="625979" y="1044281"/>
              <a:ext cx="7883905" cy="3797291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8271ED9-8317-488A-86B5-3D81DDB446E7}"/>
                </a:ext>
              </a:extLst>
            </p:cNvPr>
            <p:cNvSpPr txBox="1"/>
            <p:nvPr/>
          </p:nvSpPr>
          <p:spPr>
            <a:xfrm>
              <a:off x="2338678" y="1697493"/>
              <a:ext cx="45272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Arial" panose="020B0604020202020204" pitchFamily="34" charset="0"/>
                  <a:cs typeface="Arial" panose="020B0604020202020204" pitchFamily="34" charset="0"/>
                </a:rPr>
                <a:t>Làm bài tập vào vở Tiếng Việt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A01B673-14F6-4D4D-81C6-F8E02C243709}"/>
                </a:ext>
              </a:extLst>
            </p:cNvPr>
            <p:cNvSpPr txBox="1"/>
            <p:nvPr/>
          </p:nvSpPr>
          <p:spPr>
            <a:xfrm>
              <a:off x="2363005" y="3407914"/>
              <a:ext cx="23182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Arial" panose="020B0604020202020204" pitchFamily="34" charset="0"/>
                  <a:cs typeface="Arial" panose="020B0604020202020204" pitchFamily="34" charset="0"/>
                </a:rPr>
                <a:t>Chuẩn bị bài tt</a:t>
              </a:r>
            </a:p>
          </p:txBody>
        </p:sp>
      </p:grpSp>
      <p:pic>
        <p:nvPicPr>
          <p:cNvPr id="35" name="Picture 34" descr="A cake with a couple of kids on it&#10;&#10;Description automatically generated with low confidence">
            <a:extLst>
              <a:ext uri="{FF2B5EF4-FFF2-40B4-BE49-F238E27FC236}">
                <a16:creationId xmlns:a16="http://schemas.microsoft.com/office/drawing/2014/main" id="{5E401EBF-2AE3-49EE-A97F-247A959E964C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950" y="1723134"/>
            <a:ext cx="3993461" cy="399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48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图片 55">
            <a:extLst>
              <a:ext uri="{FF2B5EF4-FFF2-40B4-BE49-F238E27FC236}">
                <a16:creationId xmlns:a16="http://schemas.microsoft.com/office/drawing/2014/main" id="{A68A9E2E-A1AB-412D-957B-97C938AB69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116" y="2675146"/>
            <a:ext cx="859611" cy="43895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F1382FDF-991D-405F-9F1F-6297EE2BDA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5930" y="2988207"/>
            <a:ext cx="1049003" cy="478116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0B352624-4254-493A-A94B-756BD6FA62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9312" y="3002624"/>
            <a:ext cx="2383743" cy="1865538"/>
          </a:xfrm>
          <a:prstGeom prst="rect">
            <a:avLst/>
          </a:prstGeom>
        </p:spPr>
      </p:pic>
      <p:pic>
        <p:nvPicPr>
          <p:cNvPr id="59" name="图片 58">
            <a:extLst>
              <a:ext uri="{FF2B5EF4-FFF2-40B4-BE49-F238E27FC236}">
                <a16:creationId xmlns:a16="http://schemas.microsoft.com/office/drawing/2014/main" id="{84C8B94A-6985-410F-85FE-FA8EBEC7D6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7289" y="3263243"/>
            <a:ext cx="2359356" cy="1621677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8CB90C7C-AA5F-41A7-AF89-98C77229959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797" y="2951648"/>
            <a:ext cx="2274005" cy="1889924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id="{B5B93B74-3B75-4C44-A5C6-B1F38D6B79F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91501" y="3676248"/>
            <a:ext cx="859611" cy="1280271"/>
          </a:xfrm>
          <a:prstGeom prst="rect">
            <a:avLst/>
          </a:prstGeom>
        </p:spPr>
      </p:pic>
      <p:pic>
        <p:nvPicPr>
          <p:cNvPr id="61" name="图片 60">
            <a:extLst>
              <a:ext uri="{FF2B5EF4-FFF2-40B4-BE49-F238E27FC236}">
                <a16:creationId xmlns:a16="http://schemas.microsoft.com/office/drawing/2014/main" id="{59BDEE35-272D-4076-A1F5-2170425DC20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280403" y="4822528"/>
            <a:ext cx="9748349" cy="323116"/>
          </a:xfrm>
          <a:prstGeom prst="rect">
            <a:avLst/>
          </a:prstGeom>
        </p:spPr>
      </p:pic>
      <p:pic>
        <p:nvPicPr>
          <p:cNvPr id="62" name="图片 61">
            <a:extLst>
              <a:ext uri="{FF2B5EF4-FFF2-40B4-BE49-F238E27FC236}">
                <a16:creationId xmlns:a16="http://schemas.microsoft.com/office/drawing/2014/main" id="{845B2F22-F443-4628-AC6C-1033C18BED0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23907" y="4824641"/>
            <a:ext cx="2206943" cy="134124"/>
          </a:xfrm>
          <a:prstGeom prst="rect">
            <a:avLst/>
          </a:prstGeom>
        </p:spPr>
      </p:pic>
      <p:pic>
        <p:nvPicPr>
          <p:cNvPr id="63" name="图片 62">
            <a:extLst>
              <a:ext uri="{FF2B5EF4-FFF2-40B4-BE49-F238E27FC236}">
                <a16:creationId xmlns:a16="http://schemas.microsoft.com/office/drawing/2014/main" id="{9C988148-1036-4563-B1CC-49ED50F6CBB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70847" y="3048296"/>
            <a:ext cx="932769" cy="1920406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id="{4F30ECA1-6050-4392-B67C-F89E5801681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81514" y="3012149"/>
            <a:ext cx="1194920" cy="1999661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id="{823B187E-D166-462E-847A-61AF50F7F28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730849" y="438754"/>
            <a:ext cx="1030313" cy="469433"/>
          </a:xfrm>
          <a:prstGeom prst="rect">
            <a:avLst/>
          </a:prstGeom>
        </p:spPr>
      </p:pic>
      <p:pic>
        <p:nvPicPr>
          <p:cNvPr id="67" name="图片 66">
            <a:extLst>
              <a:ext uri="{FF2B5EF4-FFF2-40B4-BE49-F238E27FC236}">
                <a16:creationId xmlns:a16="http://schemas.microsoft.com/office/drawing/2014/main" id="{6342EF8D-B0F0-4A20-9C8D-EB934EDAD9F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4869" y="4594295"/>
            <a:ext cx="585267" cy="323116"/>
          </a:xfrm>
          <a:prstGeom prst="rect">
            <a:avLst/>
          </a:prstGeom>
        </p:spPr>
      </p:pic>
      <p:pic>
        <p:nvPicPr>
          <p:cNvPr id="68" name="图片 67">
            <a:extLst>
              <a:ext uri="{FF2B5EF4-FFF2-40B4-BE49-F238E27FC236}">
                <a16:creationId xmlns:a16="http://schemas.microsoft.com/office/drawing/2014/main" id="{5AD37651-B988-4E4F-B437-7E35CBF114A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30159" y="4139736"/>
            <a:ext cx="591363" cy="908383"/>
          </a:xfrm>
          <a:prstGeom prst="rect">
            <a:avLst/>
          </a:prstGeom>
        </p:spPr>
      </p:pic>
      <p:pic>
        <p:nvPicPr>
          <p:cNvPr id="69" name="图片 68">
            <a:extLst>
              <a:ext uri="{FF2B5EF4-FFF2-40B4-BE49-F238E27FC236}">
                <a16:creationId xmlns:a16="http://schemas.microsoft.com/office/drawing/2014/main" id="{C6D23E6A-0E4B-4F0C-B0A8-E6D274A3537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69601" y="3951550"/>
            <a:ext cx="390178" cy="969348"/>
          </a:xfrm>
          <a:prstGeom prst="rect">
            <a:avLst/>
          </a:prstGeom>
        </p:spPr>
      </p:pic>
      <p:pic>
        <p:nvPicPr>
          <p:cNvPr id="70" name="图片 69">
            <a:extLst>
              <a:ext uri="{FF2B5EF4-FFF2-40B4-BE49-F238E27FC236}">
                <a16:creationId xmlns:a16="http://schemas.microsoft.com/office/drawing/2014/main" id="{BEEEBB4F-018E-4E4D-A2FB-CFD0FF38C61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196141" y="4113169"/>
            <a:ext cx="347502" cy="737680"/>
          </a:xfrm>
          <a:prstGeom prst="rect">
            <a:avLst/>
          </a:prstGeom>
        </p:spPr>
      </p:pic>
      <p:pic>
        <p:nvPicPr>
          <p:cNvPr id="71" name="图片 70">
            <a:extLst>
              <a:ext uri="{FF2B5EF4-FFF2-40B4-BE49-F238E27FC236}">
                <a16:creationId xmlns:a16="http://schemas.microsoft.com/office/drawing/2014/main" id="{EC280E98-B494-493B-9B8F-C964EC3E192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6797" y="3274213"/>
            <a:ext cx="640135" cy="262151"/>
          </a:xfrm>
          <a:prstGeom prst="rect">
            <a:avLst/>
          </a:prstGeom>
        </p:spPr>
      </p:pic>
      <p:pic>
        <p:nvPicPr>
          <p:cNvPr id="72" name="图片 71">
            <a:extLst>
              <a:ext uri="{FF2B5EF4-FFF2-40B4-BE49-F238E27FC236}">
                <a16:creationId xmlns:a16="http://schemas.microsoft.com/office/drawing/2014/main" id="{A575B60D-B3C5-48F9-A7DD-9E19244DFD4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42297" y="157174"/>
            <a:ext cx="792549" cy="438950"/>
          </a:xfrm>
          <a:prstGeom prst="rect">
            <a:avLst/>
          </a:prstGeom>
        </p:spPr>
      </p:pic>
      <p:pic>
        <p:nvPicPr>
          <p:cNvPr id="74" name="图片 73">
            <a:extLst>
              <a:ext uri="{FF2B5EF4-FFF2-40B4-BE49-F238E27FC236}">
                <a16:creationId xmlns:a16="http://schemas.microsoft.com/office/drawing/2014/main" id="{F4B0F296-B992-4EEF-93D1-4734E2997C94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699830" y="2802547"/>
            <a:ext cx="426757" cy="201185"/>
          </a:xfrm>
          <a:prstGeom prst="rect">
            <a:avLst/>
          </a:prstGeom>
        </p:spPr>
      </p:pic>
      <p:pic>
        <p:nvPicPr>
          <p:cNvPr id="75" name="图片 74">
            <a:extLst>
              <a:ext uri="{FF2B5EF4-FFF2-40B4-BE49-F238E27FC236}">
                <a16:creationId xmlns:a16="http://schemas.microsoft.com/office/drawing/2014/main" id="{1C586B08-6AE2-4824-88F2-204D8709A011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320299" y="1334451"/>
            <a:ext cx="615749" cy="286537"/>
          </a:xfrm>
          <a:prstGeom prst="rect">
            <a:avLst/>
          </a:prstGeom>
        </p:spPr>
      </p:pic>
      <p:pic>
        <p:nvPicPr>
          <p:cNvPr id="76" name="图片 75">
            <a:extLst>
              <a:ext uri="{FF2B5EF4-FFF2-40B4-BE49-F238E27FC236}">
                <a16:creationId xmlns:a16="http://schemas.microsoft.com/office/drawing/2014/main" id="{042BD759-996A-4925-BCB1-776D43969BEE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263748" y="4297448"/>
            <a:ext cx="475529" cy="640135"/>
          </a:xfrm>
          <a:prstGeom prst="rect">
            <a:avLst/>
          </a:prstGeom>
        </p:spPr>
      </p:pic>
      <p:pic>
        <p:nvPicPr>
          <p:cNvPr id="77" name="图片 76">
            <a:extLst>
              <a:ext uri="{FF2B5EF4-FFF2-40B4-BE49-F238E27FC236}">
                <a16:creationId xmlns:a16="http://schemas.microsoft.com/office/drawing/2014/main" id="{B6667C30-493F-4162-BA56-BF6715D540B7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476063" y="3719865"/>
            <a:ext cx="499915" cy="1237595"/>
          </a:xfrm>
          <a:prstGeom prst="rect">
            <a:avLst/>
          </a:prstGeom>
        </p:spPr>
      </p:pic>
      <p:pic>
        <p:nvPicPr>
          <p:cNvPr id="78" name="图片 77">
            <a:extLst>
              <a:ext uri="{FF2B5EF4-FFF2-40B4-BE49-F238E27FC236}">
                <a16:creationId xmlns:a16="http://schemas.microsoft.com/office/drawing/2014/main" id="{DCFB431A-5B06-452E-BD42-92892E9F85DF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17595" y="679373"/>
            <a:ext cx="268247" cy="1018120"/>
          </a:xfrm>
          <a:prstGeom prst="rect">
            <a:avLst/>
          </a:prstGeom>
        </p:spPr>
      </p:pic>
      <p:pic>
        <p:nvPicPr>
          <p:cNvPr id="79" name="图片 78">
            <a:extLst>
              <a:ext uri="{FF2B5EF4-FFF2-40B4-BE49-F238E27FC236}">
                <a16:creationId xmlns:a16="http://schemas.microsoft.com/office/drawing/2014/main" id="{6E3FAF40-E435-4C54-B85E-F5FA71B4EEB3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802184" y="1088388"/>
            <a:ext cx="536494" cy="249958"/>
          </a:xfrm>
          <a:prstGeom prst="rect">
            <a:avLst/>
          </a:prstGeom>
        </p:spPr>
      </p:pic>
      <p:pic>
        <p:nvPicPr>
          <p:cNvPr id="80" name="图片 79">
            <a:extLst>
              <a:ext uri="{FF2B5EF4-FFF2-40B4-BE49-F238E27FC236}">
                <a16:creationId xmlns:a16="http://schemas.microsoft.com/office/drawing/2014/main" id="{7DB04CAE-9D61-41D3-9561-D36B29FDDC21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0036" y="679373"/>
            <a:ext cx="268247" cy="1018120"/>
          </a:xfrm>
          <a:prstGeom prst="rect">
            <a:avLst/>
          </a:prstGeom>
        </p:spPr>
      </p:pic>
      <p:pic>
        <p:nvPicPr>
          <p:cNvPr id="81" name="图片 80">
            <a:extLst>
              <a:ext uri="{FF2B5EF4-FFF2-40B4-BE49-F238E27FC236}">
                <a16:creationId xmlns:a16="http://schemas.microsoft.com/office/drawing/2014/main" id="{7FD5FDF4-EBA7-428B-BAF6-B2CC7F767B98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557689" y="4542093"/>
            <a:ext cx="487722" cy="34140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84" y="-1491741"/>
            <a:ext cx="8437595" cy="4749196"/>
          </a:xfrm>
          <a:prstGeom prst="rect">
            <a:avLst/>
          </a:prstGeom>
        </p:spPr>
      </p:pic>
      <p:grpSp>
        <p:nvGrpSpPr>
          <p:cNvPr id="87" name="PA_组合 86">
            <a:extLst>
              <a:ext uri="{FF2B5EF4-FFF2-40B4-BE49-F238E27FC236}">
                <a16:creationId xmlns:a16="http://schemas.microsoft.com/office/drawing/2014/main" id="{3CFB803C-8A03-41F8-B516-C84290930A10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3919506" y="3537334"/>
            <a:ext cx="2384757" cy="2664065"/>
            <a:chOff x="3919506" y="3537334"/>
            <a:chExt cx="2384757" cy="2664065"/>
          </a:xfrm>
        </p:grpSpPr>
        <p:sp>
          <p:nvSpPr>
            <p:cNvPr id="86" name="任意多边形: 形状 85">
              <a:extLst>
                <a:ext uri="{FF2B5EF4-FFF2-40B4-BE49-F238E27FC236}">
                  <a16:creationId xmlns:a16="http://schemas.microsoft.com/office/drawing/2014/main" id="{B8C78E12-FECB-4051-B0CE-DE4D7843E451}"/>
                </a:ext>
              </a:extLst>
            </p:cNvPr>
            <p:cNvSpPr/>
            <p:nvPr/>
          </p:nvSpPr>
          <p:spPr>
            <a:xfrm>
              <a:off x="3919506" y="3537334"/>
              <a:ext cx="2384757" cy="2664065"/>
            </a:xfrm>
            <a:custGeom>
              <a:avLst/>
              <a:gdLst/>
              <a:ahLst/>
              <a:cxnLst/>
              <a:rect l="0" t="0" r="0" b="0"/>
              <a:pathLst>
                <a:path w="2384757" h="2664065">
                  <a:moveTo>
                    <a:pt x="0" y="0"/>
                  </a:moveTo>
                  <a:lnTo>
                    <a:pt x="2384756" y="0"/>
                  </a:lnTo>
                  <a:lnTo>
                    <a:pt x="2384756" y="2664064"/>
                  </a:lnTo>
                  <a:lnTo>
                    <a:pt x="0" y="2664064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3" name="PA_图片 72">
              <a:extLst>
                <a:ext uri="{FF2B5EF4-FFF2-40B4-BE49-F238E27FC236}">
                  <a16:creationId xmlns:a16="http://schemas.microsoft.com/office/drawing/2014/main" id="{A9F65350-6FAB-4B65-A56C-582D0001B677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0"/>
            <a:stretch>
              <a:fillRect/>
            </a:stretch>
          </p:blipFill>
          <p:spPr>
            <a:xfrm>
              <a:off x="3944907" y="3537334"/>
              <a:ext cx="2359356" cy="1292464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96C7C0C-3F4E-42C2-95E2-214396C5EFA8}"/>
              </a:ext>
            </a:extLst>
          </p:cNvPr>
          <p:cNvGrpSpPr/>
          <p:nvPr/>
        </p:nvGrpSpPr>
        <p:grpSpPr>
          <a:xfrm>
            <a:off x="417595" y="1732351"/>
            <a:ext cx="8500383" cy="936113"/>
            <a:chOff x="316171" y="1196385"/>
            <a:chExt cx="8500383" cy="936113"/>
          </a:xfrm>
        </p:grpSpPr>
        <p:sp>
          <p:nvSpPr>
            <p:cNvPr id="82" name="文本框 81">
              <a:extLst>
                <a:ext uri="{FF2B5EF4-FFF2-40B4-BE49-F238E27FC236}">
                  <a16:creationId xmlns:a16="http://schemas.microsoft.com/office/drawing/2014/main" id="{7EFEA6E0-7A2D-4FE3-8E51-1E06DB793D71}"/>
                </a:ext>
              </a:extLst>
            </p:cNvPr>
            <p:cNvSpPr txBox="1"/>
            <p:nvPr/>
          </p:nvSpPr>
          <p:spPr>
            <a:xfrm>
              <a:off x="316171" y="1196385"/>
              <a:ext cx="844499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UTM Futura Extra" panose="02040603050506020204" pitchFamily="18" charset="0"/>
                  <a:ea typeface="方正稚艺简体" panose="03000509000000000000" pitchFamily="65" charset="-122"/>
                </a:rPr>
                <a:t>Chúc em học tốt</a:t>
              </a:r>
              <a:endParaRPr lang="zh-CN" alt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UTM Futura Extra" panose="02040603050506020204" pitchFamily="18" charset="0"/>
                <a:ea typeface="方正稚艺简体" panose="03000509000000000000" pitchFamily="65" charset="-122"/>
              </a:endParaRPr>
            </a:p>
          </p:txBody>
        </p:sp>
        <p:sp>
          <p:nvSpPr>
            <p:cNvPr id="32" name="文本框 81">
              <a:extLst>
                <a:ext uri="{FF2B5EF4-FFF2-40B4-BE49-F238E27FC236}">
                  <a16:creationId xmlns:a16="http://schemas.microsoft.com/office/drawing/2014/main" id="{7EFEA6E0-7A2D-4FE3-8E51-1E06DB793D71}"/>
                </a:ext>
              </a:extLst>
            </p:cNvPr>
            <p:cNvSpPr txBox="1"/>
            <p:nvPr/>
          </p:nvSpPr>
          <p:spPr>
            <a:xfrm>
              <a:off x="371563" y="1209168"/>
              <a:ext cx="844499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b="1">
                  <a:solidFill>
                    <a:srgbClr val="FF0000"/>
                  </a:solidFill>
                  <a:latin typeface="UTM Futura Extra" panose="02040603050506020204" pitchFamily="18" charset="0"/>
                  <a:ea typeface="方正稚艺简体" panose="03000509000000000000" pitchFamily="65" charset="-122"/>
                </a:rPr>
                <a:t>Chúc em học tốt</a:t>
              </a:r>
              <a:endParaRPr lang="zh-CN" altLang="en-US" sz="5400" b="1" dirty="0">
                <a:solidFill>
                  <a:srgbClr val="FF0000"/>
                </a:solidFill>
                <a:latin typeface="UTM Futura Extra" panose="02040603050506020204" pitchFamily="18" charset="0"/>
                <a:ea typeface="方正稚艺简体" panose="03000509000000000000" pitchFamily="65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68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4993">
            <a:off x="2080828" y="1130820"/>
            <a:ext cx="4376498" cy="2708946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655CA35D-8273-4668-82A0-C765CD98C6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2304" y="3639126"/>
            <a:ext cx="2213040" cy="1243692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4BAF13C2-10E7-4086-AC4F-A1D72893CD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4136" y="2852701"/>
            <a:ext cx="2853175" cy="2024047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4693DD7E-BAC5-4F55-9B73-7188916EC8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4759" y="2921838"/>
            <a:ext cx="2274005" cy="1896020"/>
          </a:xfrm>
          <a:prstGeom prst="rect">
            <a:avLst/>
          </a:prstGeom>
        </p:spPr>
      </p:pic>
      <p:grpSp>
        <p:nvGrpSpPr>
          <p:cNvPr id="44" name="组合 43">
            <a:extLst>
              <a:ext uri="{FF2B5EF4-FFF2-40B4-BE49-F238E27FC236}">
                <a16:creationId xmlns:a16="http://schemas.microsoft.com/office/drawing/2014/main" id="{E48C34C2-D5A2-4F0C-AC0F-4EF5A9C291B1}"/>
              </a:ext>
            </a:extLst>
          </p:cNvPr>
          <p:cNvGrpSpPr/>
          <p:nvPr/>
        </p:nvGrpSpPr>
        <p:grpSpPr>
          <a:xfrm>
            <a:off x="7337379" y="127341"/>
            <a:ext cx="1421290" cy="887160"/>
            <a:chOff x="7180022" y="219753"/>
            <a:chExt cx="1592029" cy="993734"/>
          </a:xfrm>
        </p:grpSpPr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E7C3B35B-B8D2-4C49-81CB-DDBD637AF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778317" y="219753"/>
              <a:ext cx="993734" cy="993734"/>
            </a:xfrm>
            <a:prstGeom prst="rect">
              <a:avLst/>
            </a:prstGeom>
          </p:spPr>
        </p:pic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895DE241-E92B-4927-900E-8FD3D5BB379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180022" y="595615"/>
              <a:ext cx="1530229" cy="615749"/>
            </a:xfrm>
            <a:prstGeom prst="rect">
              <a:avLst/>
            </a:prstGeom>
          </p:spPr>
        </p:pic>
      </p:grpSp>
      <p:pic>
        <p:nvPicPr>
          <p:cNvPr id="34" name="图片 33">
            <a:extLst>
              <a:ext uri="{FF2B5EF4-FFF2-40B4-BE49-F238E27FC236}">
                <a16:creationId xmlns:a16="http://schemas.microsoft.com/office/drawing/2014/main" id="{08601CBF-2AD2-4261-8191-36F90736C0A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21461" y="4340776"/>
            <a:ext cx="1298561" cy="481626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2B1D96BD-DF8F-4B04-987B-AA4ECECC876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5181" y="3053932"/>
            <a:ext cx="1079086" cy="43895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D0C6C32C-0161-4254-8EF5-805CF6958C2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9187" y="23100"/>
            <a:ext cx="1298561" cy="2828789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E247DD9D-BD03-452E-9608-F8FD186A347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365388">
            <a:off x="1108193" y="159399"/>
            <a:ext cx="6693988" cy="2566638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247E7A1F-2800-487C-87B4-09E147AD442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3773" y="2005412"/>
            <a:ext cx="914479" cy="768163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A21ABC91-65F8-458C-AFC7-0F77CF63654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31879" y="3991676"/>
            <a:ext cx="469433" cy="963251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C2534C03-113D-4374-8141-C9E008A840F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179576" y="4059553"/>
            <a:ext cx="536494" cy="810838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770B5569-BE13-47B0-923B-39DA4A43279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538448" y="4010686"/>
            <a:ext cx="457240" cy="963251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BE25F316-3A78-4CC5-898C-80AE29383EC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895611" y="4700137"/>
            <a:ext cx="304826" cy="213378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1B4FF0A3-E370-4B23-B855-B90E306442B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280403" y="4822528"/>
            <a:ext cx="9748349" cy="323116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F7D8E1C9-AE3B-4107-B19D-3451CDDCD6F9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616084" y="4824641"/>
            <a:ext cx="2206943" cy="134124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33D6A114-2470-4715-830C-28260D2ECE35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50214" y="3962389"/>
            <a:ext cx="475529" cy="1024217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3AA638C2-CCCC-415E-B5DC-3514E6BD385E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53985" y="4058786"/>
            <a:ext cx="548688" cy="926672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44F3D5BF-0C3C-4308-8162-8988AB671EAC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-110868" y="4644715"/>
            <a:ext cx="542591" cy="2621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52593" y="1724936"/>
            <a:ext cx="4194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rgbClr val="FF0000"/>
                </a:solidFill>
                <a:latin typeface="UTM Azuki" panose="02040603050506020204" pitchFamily="18" charset="0"/>
              </a:rPr>
              <a:t>Khởi</a:t>
            </a:r>
            <a:r>
              <a:rPr lang="en-US" sz="7200" dirty="0">
                <a:solidFill>
                  <a:srgbClr val="FF0000"/>
                </a:solidFill>
                <a:latin typeface="UTM Azuki" panose="020406030505060202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UTM Azuki" panose="02040603050506020204" pitchFamily="18" charset="0"/>
              </a:rPr>
              <a:t>động</a:t>
            </a:r>
            <a:endParaRPr lang="en-US" sz="7200" dirty="0">
              <a:solidFill>
                <a:srgbClr val="FF0000"/>
              </a:solidFill>
              <a:latin typeface="UTM Azuki" panose="020406030505060202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220263" y="1724936"/>
            <a:ext cx="4194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rgbClr val="FF0000"/>
                </a:solidFill>
                <a:latin typeface="UTM Azuki" panose="02040603050506020204" pitchFamily="18" charset="0"/>
              </a:rPr>
              <a:t>Khởi</a:t>
            </a:r>
            <a:r>
              <a:rPr lang="en-US" sz="7200" dirty="0">
                <a:solidFill>
                  <a:srgbClr val="FF0000"/>
                </a:solidFill>
                <a:latin typeface="UTM Azuki" panose="020406030505060202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UTM Azuki" panose="02040603050506020204" pitchFamily="18" charset="0"/>
              </a:rPr>
              <a:t>động</a:t>
            </a:r>
            <a:endParaRPr lang="en-US" sz="7200" dirty="0">
              <a:solidFill>
                <a:srgbClr val="FF0000"/>
              </a:solidFill>
              <a:latin typeface="UTM Azuki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54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31565" y="2545917"/>
            <a:ext cx="1662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88082" y="2574512"/>
            <a:ext cx="1662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95106" y="2585286"/>
            <a:ext cx="21453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90864" y="2538332"/>
            <a:ext cx="1662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78" y="0"/>
            <a:ext cx="8163499" cy="15370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27893" y="168337"/>
            <a:ext cx="67474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rgbClr val="FF0000"/>
                </a:solidFill>
                <a:latin typeface="UTM Cookies" panose="02040603050506020204" pitchFamily="18" charset="0"/>
              </a:rPr>
              <a:t>Hộp</a:t>
            </a:r>
            <a:r>
              <a:rPr lang="en-US" sz="6600" dirty="0">
                <a:solidFill>
                  <a:srgbClr val="FF0000"/>
                </a:solidFill>
                <a:latin typeface="UTM Cookies" panose="020406030505060202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UTM Cookies" panose="02040603050506020204" pitchFamily="18" charset="0"/>
              </a:rPr>
              <a:t>quà</a:t>
            </a:r>
            <a:r>
              <a:rPr lang="en-US" sz="6600" dirty="0">
                <a:solidFill>
                  <a:srgbClr val="FF0000"/>
                </a:solidFill>
                <a:latin typeface="UTM Cookies" panose="020406030505060202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UTM Cookies" panose="02040603050506020204" pitchFamily="18" charset="0"/>
              </a:rPr>
              <a:t>bí</a:t>
            </a:r>
            <a:r>
              <a:rPr lang="en-US" sz="6600" dirty="0">
                <a:solidFill>
                  <a:srgbClr val="FF0000"/>
                </a:solidFill>
                <a:latin typeface="UTM Cookies" panose="020406030505060202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UTM Cookies" panose="02040603050506020204" pitchFamily="18" charset="0"/>
              </a:rPr>
              <a:t>mật</a:t>
            </a:r>
            <a:endParaRPr lang="en-US" sz="6600" dirty="0">
              <a:solidFill>
                <a:srgbClr val="FF0000"/>
              </a:solidFill>
              <a:latin typeface="UTM Cookies" panose="020406030505060202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75828" y="2095331"/>
            <a:ext cx="1718225" cy="1718225"/>
            <a:chOff x="275828" y="2095331"/>
            <a:chExt cx="1718225" cy="1718225"/>
          </a:xfrm>
        </p:grpSpPr>
        <p:pic>
          <p:nvPicPr>
            <p:cNvPr id="6" name="Picture 5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85" b="100000" l="0" r="9923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828" y="2095331"/>
              <a:ext cx="1718225" cy="1718225"/>
            </a:xfrm>
            <a:prstGeom prst="rect">
              <a:avLst/>
            </a:prstGeom>
          </p:spPr>
        </p:pic>
        <p:sp>
          <p:nvSpPr>
            <p:cNvPr id="8" name="文本框 46">
              <a:extLst>
                <a:ext uri="{FF2B5EF4-FFF2-40B4-BE49-F238E27FC236}">
                  <a16:creationId xmlns:a16="http://schemas.microsoft.com/office/drawing/2014/main" id="{62474400-4DF8-40B3-8FDB-A4B5AB5C49A6}"/>
                </a:ext>
              </a:extLst>
            </p:cNvPr>
            <p:cNvSpPr txBox="1"/>
            <p:nvPr/>
          </p:nvSpPr>
          <p:spPr>
            <a:xfrm>
              <a:off x="794861" y="2914983"/>
              <a:ext cx="6801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endParaRPr lang="zh-CN" alt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Tahoma" panose="020B060403050404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394681" y="1925059"/>
            <a:ext cx="1979355" cy="1979355"/>
            <a:chOff x="2399012" y="1956863"/>
            <a:chExt cx="1979355" cy="1979355"/>
          </a:xfrm>
        </p:grpSpPr>
        <p:pic>
          <p:nvPicPr>
            <p:cNvPr id="4" name="Picture 3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9012" y="1956863"/>
              <a:ext cx="1979355" cy="1979355"/>
            </a:xfrm>
            <a:prstGeom prst="rect">
              <a:avLst/>
            </a:prstGeom>
          </p:spPr>
        </p:pic>
        <p:sp>
          <p:nvSpPr>
            <p:cNvPr id="9" name="文本框 46">
              <a:extLst>
                <a:ext uri="{FF2B5EF4-FFF2-40B4-BE49-F238E27FC236}">
                  <a16:creationId xmlns:a16="http://schemas.microsoft.com/office/drawing/2014/main" id="{62474400-4DF8-40B3-8FDB-A4B5AB5C49A6}"/>
                </a:ext>
              </a:extLst>
            </p:cNvPr>
            <p:cNvSpPr txBox="1"/>
            <p:nvPr/>
          </p:nvSpPr>
          <p:spPr>
            <a:xfrm>
              <a:off x="3048610" y="2959233"/>
              <a:ext cx="6801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endParaRPr lang="zh-CN" alt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Tahoma" panose="020B060403050404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446114" y="1956863"/>
            <a:ext cx="2221048" cy="1947551"/>
            <a:chOff x="4494882" y="1956863"/>
            <a:chExt cx="1947551" cy="1947551"/>
          </a:xfrm>
        </p:grpSpPr>
        <p:pic>
          <p:nvPicPr>
            <p:cNvPr id="5" name="Picture 4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99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4882" y="1956863"/>
              <a:ext cx="1947551" cy="1947551"/>
            </a:xfrm>
            <a:prstGeom prst="rect">
              <a:avLst/>
            </a:prstGeom>
          </p:spPr>
        </p:pic>
        <p:sp>
          <p:nvSpPr>
            <p:cNvPr id="10" name="文本框 46">
              <a:extLst>
                <a:ext uri="{FF2B5EF4-FFF2-40B4-BE49-F238E27FC236}">
                  <a16:creationId xmlns:a16="http://schemas.microsoft.com/office/drawing/2014/main" id="{62474400-4DF8-40B3-8FDB-A4B5AB5C49A6}"/>
                </a:ext>
              </a:extLst>
            </p:cNvPr>
            <p:cNvSpPr txBox="1"/>
            <p:nvPr/>
          </p:nvSpPr>
          <p:spPr>
            <a:xfrm>
              <a:off x="4866991" y="2930638"/>
              <a:ext cx="6801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endParaRPr lang="zh-CN" alt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Tahoma" panose="020B060403050404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715930" y="1846694"/>
            <a:ext cx="2067447" cy="1837730"/>
            <a:chOff x="6715930" y="1846694"/>
            <a:chExt cx="2067447" cy="1837730"/>
          </a:xfrm>
        </p:grpSpPr>
        <p:pic>
          <p:nvPicPr>
            <p:cNvPr id="7" name="Picture 6">
              <a:hlinkClick r:id="rId12" action="ppaction://hlinksldjump"/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5930" y="1846694"/>
              <a:ext cx="2067447" cy="1837730"/>
            </a:xfrm>
            <a:prstGeom prst="rect">
              <a:avLst/>
            </a:prstGeom>
          </p:spPr>
        </p:pic>
        <p:sp>
          <p:nvSpPr>
            <p:cNvPr id="11" name="文本框 46">
              <a:extLst>
                <a:ext uri="{FF2B5EF4-FFF2-40B4-BE49-F238E27FC236}">
                  <a16:creationId xmlns:a16="http://schemas.microsoft.com/office/drawing/2014/main" id="{62474400-4DF8-40B3-8FDB-A4B5AB5C49A6}"/>
                </a:ext>
              </a:extLst>
            </p:cNvPr>
            <p:cNvSpPr txBox="1"/>
            <p:nvPr/>
          </p:nvSpPr>
          <p:spPr>
            <a:xfrm>
              <a:off x="7204554" y="2792383"/>
              <a:ext cx="6801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  <a:endParaRPr lang="zh-CN" alt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Tahoma" panose="020B0604030504040204" pitchFamily="34" charset="0"/>
              </a:endParaRPr>
            </a:p>
          </p:txBody>
        </p:sp>
      </p:grpSp>
      <p:pic>
        <p:nvPicPr>
          <p:cNvPr id="20" name="Picture 19">
            <a:hlinkClick r:id="rId15" action="ppaction://hlinksldjump"/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44" t="31052" r="28193" b="29363"/>
          <a:stretch/>
        </p:blipFill>
        <p:spPr>
          <a:xfrm>
            <a:off x="5947307" y="4030516"/>
            <a:ext cx="1069382" cy="737962"/>
          </a:xfrm>
          <a:prstGeom prst="rect">
            <a:avLst/>
          </a:prstGeom>
        </p:spPr>
      </p:pic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155081" y="2005710"/>
            <a:ext cx="2011502" cy="1977798"/>
          </a:xfrm>
          <a:prstGeom prst="rect">
            <a:avLst/>
          </a:prstGeom>
          <a:solidFill>
            <a:srgbClr val="FF81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2418418" y="1946510"/>
            <a:ext cx="2011502" cy="1977798"/>
          </a:xfrm>
          <a:prstGeom prst="rect">
            <a:avLst/>
          </a:prstGeom>
          <a:solidFill>
            <a:srgbClr val="FF81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hlinkClick r:id="rId9" action="ppaction://hlinksldjump"/>
          </p:cNvPr>
          <p:cNvSpPr/>
          <p:nvPr/>
        </p:nvSpPr>
        <p:spPr>
          <a:xfrm>
            <a:off x="4607624" y="1941738"/>
            <a:ext cx="2011502" cy="1977798"/>
          </a:xfrm>
          <a:prstGeom prst="rect">
            <a:avLst/>
          </a:prstGeom>
          <a:solidFill>
            <a:srgbClr val="FF81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hlinkClick r:id="rId12" action="ppaction://hlinksldjump"/>
          </p:cNvPr>
          <p:cNvSpPr/>
          <p:nvPr/>
        </p:nvSpPr>
        <p:spPr>
          <a:xfrm>
            <a:off x="6857394" y="1934153"/>
            <a:ext cx="2011502" cy="1977798"/>
          </a:xfrm>
          <a:prstGeom prst="rect">
            <a:avLst/>
          </a:prstGeom>
          <a:solidFill>
            <a:srgbClr val="FF81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98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428550" y="105827"/>
            <a:ext cx="5886650" cy="782748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tx1"/>
            </a:solidFill>
            <a:prstDash val="dash"/>
          </a:ln>
        </p:spPr>
        <p:txBody>
          <a:bodyPr wrap="square" lIns="91055" tIns="45521" rIns="91055" bIns="4552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/>
            <a:r>
              <a:rPr lang="en-US" sz="3600" b="1" dirty="0">
                <a:solidFill>
                  <a:srgbClr val="0000FF"/>
                </a:solidFill>
              </a:rPr>
              <a:t>1. </a:t>
            </a:r>
            <a:r>
              <a:rPr lang="en-US" sz="4000" b="1" dirty="0" err="1">
                <a:solidFill>
                  <a:srgbClr val="0000FF"/>
                </a:solidFill>
              </a:rPr>
              <a:t>Thế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nào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là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trạng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ngữ</a:t>
            </a:r>
            <a:r>
              <a:rPr lang="en-US" sz="3600" b="1" dirty="0">
                <a:solidFill>
                  <a:srgbClr val="0000FF"/>
                </a:solidFill>
              </a:rPr>
              <a:t>?</a:t>
            </a:r>
            <a:endParaRPr lang="en-US" sz="3600" dirty="0">
              <a:solidFill>
                <a:srgbClr val="0000FF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1040977"/>
            <a:ext cx="9144000" cy="3061546"/>
            <a:chOff x="0" y="1040977"/>
            <a:chExt cx="9144000" cy="306154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040977"/>
              <a:ext cx="9144000" cy="3061546"/>
            </a:xfrm>
            <a:prstGeom prst="rect">
              <a:avLst/>
            </a:prstGeom>
          </p:spPr>
        </p:pic>
        <p:sp>
          <p:nvSpPr>
            <p:cNvPr id="3" name="TextBox 2"/>
            <p:cNvSpPr txBox="1">
              <a:spLocks noChangeArrowheads="1"/>
            </p:cNvSpPr>
            <p:nvPr/>
          </p:nvSpPr>
          <p:spPr bwMode="auto">
            <a:xfrm>
              <a:off x="329184" y="1417789"/>
              <a:ext cx="8485632" cy="230792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055" tIns="45521" rIns="91055" bIns="4552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just"/>
              <a:r>
                <a:rPr lang="en-US" sz="3600" b="1" dirty="0">
                  <a:solidFill>
                    <a:srgbClr val="7030A0"/>
                  </a:solidFill>
                </a:rPr>
                <a:t>-  </a:t>
              </a:r>
              <a:r>
                <a:rPr lang="en-US" sz="3600" b="1" dirty="0" err="1">
                  <a:solidFill>
                    <a:srgbClr val="7030A0"/>
                  </a:solidFill>
                </a:rPr>
                <a:t>Trạng</a:t>
              </a:r>
              <a:r>
                <a:rPr lang="en-US" sz="3600" b="1" dirty="0">
                  <a:solidFill>
                    <a:srgbClr val="7030A0"/>
                  </a:solidFill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</a:rPr>
                <a:t>ngữ</a:t>
              </a:r>
              <a:r>
                <a:rPr lang="en-US" sz="3600" b="1" dirty="0">
                  <a:solidFill>
                    <a:srgbClr val="7030A0"/>
                  </a:solidFill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</a:rPr>
                <a:t>là</a:t>
              </a:r>
              <a:r>
                <a:rPr lang="en-US" sz="3600" b="1" dirty="0">
                  <a:solidFill>
                    <a:srgbClr val="7030A0"/>
                  </a:solidFill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</a:rPr>
                <a:t>thành</a:t>
              </a:r>
              <a:r>
                <a:rPr lang="en-US" sz="3600" b="1" dirty="0">
                  <a:solidFill>
                    <a:srgbClr val="7030A0"/>
                  </a:solidFill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</a:rPr>
                <a:t>phần</a:t>
              </a:r>
              <a:r>
                <a:rPr lang="en-US" sz="3600" b="1" dirty="0">
                  <a:solidFill>
                    <a:srgbClr val="7030A0"/>
                  </a:solidFill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</a:rPr>
                <a:t>phụ</a:t>
              </a:r>
              <a:r>
                <a:rPr lang="en-US" sz="3600" b="1" dirty="0">
                  <a:solidFill>
                    <a:srgbClr val="7030A0"/>
                  </a:solidFill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</a:rPr>
                <a:t>của</a:t>
              </a:r>
              <a:r>
                <a:rPr lang="en-US" sz="3600" b="1" dirty="0">
                  <a:solidFill>
                    <a:srgbClr val="7030A0"/>
                  </a:solidFill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</a:rPr>
                <a:t>câu</a:t>
              </a:r>
              <a:r>
                <a:rPr lang="en-US" sz="3600" b="1" dirty="0">
                  <a:solidFill>
                    <a:srgbClr val="7030A0"/>
                  </a:solidFill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</a:rPr>
                <a:t>xác</a:t>
              </a:r>
              <a:r>
                <a:rPr lang="en-US" sz="3600" b="1" dirty="0">
                  <a:solidFill>
                    <a:srgbClr val="7030A0"/>
                  </a:solidFill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</a:rPr>
                <a:t>định</a:t>
              </a:r>
              <a:r>
                <a:rPr lang="en-US" sz="3600" b="1" dirty="0">
                  <a:solidFill>
                    <a:srgbClr val="7030A0"/>
                  </a:solidFill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</a:rPr>
                <a:t>thời</a:t>
              </a:r>
              <a:r>
                <a:rPr lang="en-US" sz="3600" b="1" dirty="0">
                  <a:solidFill>
                    <a:srgbClr val="7030A0"/>
                  </a:solidFill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</a:rPr>
                <a:t>gian</a:t>
              </a:r>
              <a:r>
                <a:rPr lang="en-US" sz="3600" b="1" dirty="0">
                  <a:solidFill>
                    <a:srgbClr val="7030A0"/>
                  </a:solidFill>
                </a:rPr>
                <a:t>, </a:t>
              </a:r>
              <a:r>
                <a:rPr lang="en-US" sz="3600" b="1" dirty="0" err="1">
                  <a:solidFill>
                    <a:srgbClr val="7030A0"/>
                  </a:solidFill>
                </a:rPr>
                <a:t>nơi</a:t>
              </a:r>
              <a:r>
                <a:rPr lang="en-US" sz="3600" b="1" dirty="0">
                  <a:solidFill>
                    <a:srgbClr val="7030A0"/>
                  </a:solidFill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</a:rPr>
                <a:t>chốn</a:t>
              </a:r>
              <a:r>
                <a:rPr lang="en-US" sz="3600" b="1" dirty="0">
                  <a:solidFill>
                    <a:srgbClr val="7030A0"/>
                  </a:solidFill>
                </a:rPr>
                <a:t>, </a:t>
              </a:r>
              <a:r>
                <a:rPr lang="en-US" sz="3600" b="1" dirty="0" err="1">
                  <a:solidFill>
                    <a:srgbClr val="7030A0"/>
                  </a:solidFill>
                </a:rPr>
                <a:t>nguyên</a:t>
              </a:r>
              <a:r>
                <a:rPr lang="en-US" sz="3600" b="1" dirty="0">
                  <a:solidFill>
                    <a:srgbClr val="7030A0"/>
                  </a:solidFill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</a:rPr>
                <a:t>nhân</a:t>
              </a:r>
              <a:r>
                <a:rPr lang="en-US" sz="3600" b="1" dirty="0">
                  <a:solidFill>
                    <a:srgbClr val="7030A0"/>
                  </a:solidFill>
                </a:rPr>
                <a:t>, </a:t>
              </a:r>
              <a:r>
                <a:rPr lang="en-US" sz="3600" b="1" dirty="0" err="1">
                  <a:solidFill>
                    <a:srgbClr val="7030A0"/>
                  </a:solidFill>
                </a:rPr>
                <a:t>mục</a:t>
              </a:r>
              <a:r>
                <a:rPr lang="en-US" sz="3600" b="1" dirty="0">
                  <a:solidFill>
                    <a:srgbClr val="7030A0"/>
                  </a:solidFill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</a:rPr>
                <a:t>đích</a:t>
              </a:r>
              <a:r>
                <a:rPr lang="en-US" sz="3600" b="1" dirty="0">
                  <a:solidFill>
                    <a:srgbClr val="7030A0"/>
                  </a:solidFill>
                </a:rPr>
                <a:t>, … </a:t>
              </a:r>
              <a:r>
                <a:rPr lang="en-US" sz="3600" b="1" dirty="0" err="1">
                  <a:solidFill>
                    <a:srgbClr val="7030A0"/>
                  </a:solidFill>
                </a:rPr>
                <a:t>của</a:t>
              </a:r>
              <a:r>
                <a:rPr lang="en-US" sz="3600" b="1" dirty="0">
                  <a:solidFill>
                    <a:srgbClr val="7030A0"/>
                  </a:solidFill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</a:rPr>
                <a:t>sự</a:t>
              </a:r>
              <a:r>
                <a:rPr lang="en-US" sz="3600" b="1" dirty="0">
                  <a:solidFill>
                    <a:srgbClr val="7030A0"/>
                  </a:solidFill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</a:rPr>
                <a:t>việc</a:t>
              </a:r>
              <a:r>
                <a:rPr lang="en-US" sz="3600" b="1" dirty="0">
                  <a:solidFill>
                    <a:srgbClr val="7030A0"/>
                  </a:solidFill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</a:rPr>
                <a:t>nêu</a:t>
              </a:r>
              <a:r>
                <a:rPr lang="en-US" sz="3600" b="1" dirty="0">
                  <a:solidFill>
                    <a:srgbClr val="7030A0"/>
                  </a:solidFill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</a:rPr>
                <a:t>trong</a:t>
              </a:r>
              <a:r>
                <a:rPr lang="en-US" sz="3600" b="1" dirty="0">
                  <a:solidFill>
                    <a:srgbClr val="7030A0"/>
                  </a:solidFill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</a:rPr>
                <a:t>câu</a:t>
              </a:r>
              <a:r>
                <a:rPr lang="en-US" sz="3600" b="1" dirty="0">
                  <a:solidFill>
                    <a:srgbClr val="7030A0"/>
                  </a:solidFill>
                </a:rPr>
                <a:t>.</a:t>
              </a:r>
              <a:endParaRPr lang="en-US" b="1" dirty="0">
                <a:solidFill>
                  <a:srgbClr val="7030A0"/>
                </a:solidFill>
              </a:endParaRPr>
            </a:p>
          </p:txBody>
        </p:sp>
      </p:grpSp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44" t="31052" r="28193" b="29363"/>
          <a:stretch/>
        </p:blipFill>
        <p:spPr>
          <a:xfrm>
            <a:off x="5947307" y="4030516"/>
            <a:ext cx="1069382" cy="73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04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06361" y="188282"/>
            <a:ext cx="8153400" cy="1463786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  <a:prstDash val="lgDashDot"/>
          </a:ln>
        </p:spPr>
        <p:txBody>
          <a:bodyPr wrap="square" lIns="91055" tIns="45521" rIns="91055" bIns="4552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/>
            <a:r>
              <a:rPr lang="en-US" sz="3600" b="1" dirty="0">
                <a:solidFill>
                  <a:srgbClr val="0000FF"/>
                </a:solidFill>
              </a:rPr>
              <a:t>2. </a:t>
            </a:r>
            <a:r>
              <a:rPr lang="en-US" sz="4000" b="1" dirty="0" err="1">
                <a:solidFill>
                  <a:srgbClr val="0000FF"/>
                </a:solidFill>
              </a:rPr>
              <a:t>Trạng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ngữ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trả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lời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cho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những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câu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hỏi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nào</a:t>
            </a:r>
            <a:r>
              <a:rPr lang="en-US" sz="4000" b="1" dirty="0">
                <a:solidFill>
                  <a:srgbClr val="0000FF"/>
                </a:solidFill>
              </a:rPr>
              <a:t>?</a:t>
            </a:r>
            <a:endParaRPr lang="en-US" sz="4000" dirty="0">
              <a:solidFill>
                <a:srgbClr val="0000FF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1887590"/>
            <a:ext cx="9144000" cy="2362382"/>
            <a:chOff x="0" y="1887590"/>
            <a:chExt cx="9144000" cy="236238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887590"/>
              <a:ext cx="9144000" cy="2362382"/>
            </a:xfrm>
            <a:prstGeom prst="rect">
              <a:avLst/>
            </a:prstGeom>
          </p:spPr>
        </p:pic>
        <p:sp>
          <p:nvSpPr>
            <p:cNvPr id="3" name="TextBox 2"/>
            <p:cNvSpPr txBox="1">
              <a:spLocks noChangeArrowheads="1"/>
            </p:cNvSpPr>
            <p:nvPr/>
          </p:nvSpPr>
          <p:spPr bwMode="auto">
            <a:xfrm>
              <a:off x="495300" y="2191819"/>
              <a:ext cx="8153400" cy="17539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055" tIns="45521" rIns="91055" bIns="4552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just"/>
              <a:r>
                <a:rPr lang="en-US" sz="3600" b="1" dirty="0">
                  <a:solidFill>
                    <a:srgbClr val="7030A0"/>
                  </a:solidFill>
                </a:rPr>
                <a:t>     </a:t>
              </a:r>
              <a:r>
                <a:rPr lang="en-US" sz="3600" b="1" dirty="0" err="1">
                  <a:solidFill>
                    <a:srgbClr val="7030A0"/>
                  </a:solidFill>
                </a:rPr>
                <a:t>Trạng</a:t>
              </a:r>
              <a:r>
                <a:rPr lang="en-US" sz="3600" b="1" dirty="0">
                  <a:solidFill>
                    <a:srgbClr val="7030A0"/>
                  </a:solidFill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</a:rPr>
                <a:t>ngữ</a:t>
              </a:r>
              <a:r>
                <a:rPr lang="en-US" sz="3600" b="1" dirty="0">
                  <a:solidFill>
                    <a:srgbClr val="7030A0"/>
                  </a:solidFill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</a:rPr>
                <a:t>trả</a:t>
              </a:r>
              <a:r>
                <a:rPr lang="en-US" sz="3600" b="1" dirty="0">
                  <a:solidFill>
                    <a:srgbClr val="7030A0"/>
                  </a:solidFill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</a:rPr>
                <a:t>lời</a:t>
              </a:r>
              <a:r>
                <a:rPr lang="en-US" sz="3600" b="1" dirty="0">
                  <a:solidFill>
                    <a:srgbClr val="7030A0"/>
                  </a:solidFill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</a:rPr>
                <a:t>cho</a:t>
              </a:r>
              <a:r>
                <a:rPr lang="en-US" sz="3600" b="1" dirty="0">
                  <a:solidFill>
                    <a:srgbClr val="7030A0"/>
                  </a:solidFill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</a:rPr>
                <a:t>các</a:t>
              </a:r>
              <a:r>
                <a:rPr lang="en-US" sz="3600" b="1" dirty="0">
                  <a:solidFill>
                    <a:srgbClr val="7030A0"/>
                  </a:solidFill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</a:rPr>
                <a:t>câu</a:t>
              </a:r>
              <a:r>
                <a:rPr lang="en-US" sz="3600" b="1" dirty="0">
                  <a:solidFill>
                    <a:srgbClr val="7030A0"/>
                  </a:solidFill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</a:rPr>
                <a:t>hỏi</a:t>
              </a:r>
              <a:r>
                <a:rPr lang="en-US" sz="3600" b="1" dirty="0">
                  <a:solidFill>
                    <a:srgbClr val="7030A0"/>
                  </a:solidFill>
                </a:rPr>
                <a:t> </a:t>
              </a:r>
              <a:r>
                <a:rPr lang="en-US" sz="3600" b="1" i="1" dirty="0" err="1">
                  <a:solidFill>
                    <a:srgbClr val="C00000"/>
                  </a:solidFill>
                </a:rPr>
                <a:t>Khi</a:t>
              </a:r>
              <a:r>
                <a:rPr lang="en-US" sz="3600" b="1" i="1" dirty="0">
                  <a:solidFill>
                    <a:srgbClr val="C00000"/>
                  </a:solidFill>
                </a:rPr>
                <a:t> </a:t>
              </a:r>
              <a:r>
                <a:rPr lang="en-US" sz="3600" b="1" i="1" dirty="0" err="1">
                  <a:solidFill>
                    <a:srgbClr val="C00000"/>
                  </a:solidFill>
                </a:rPr>
                <a:t>nào</a:t>
              </a:r>
              <a:r>
                <a:rPr lang="en-US" sz="3600" b="1" i="1" dirty="0">
                  <a:solidFill>
                    <a:srgbClr val="C00000"/>
                  </a:solidFill>
                </a:rPr>
                <a:t>?, Ở </a:t>
              </a:r>
              <a:r>
                <a:rPr lang="en-US" sz="3600" b="1" i="1" dirty="0" err="1">
                  <a:solidFill>
                    <a:srgbClr val="C00000"/>
                  </a:solidFill>
                </a:rPr>
                <a:t>đâu</a:t>
              </a:r>
              <a:r>
                <a:rPr lang="en-US" sz="3600" b="1" i="1" dirty="0">
                  <a:solidFill>
                    <a:srgbClr val="C00000"/>
                  </a:solidFill>
                </a:rPr>
                <a:t>?, </a:t>
              </a:r>
              <a:r>
                <a:rPr lang="en-US" sz="3600" b="1" i="1" dirty="0" err="1">
                  <a:solidFill>
                    <a:srgbClr val="C00000"/>
                  </a:solidFill>
                </a:rPr>
                <a:t>Vì</a:t>
              </a:r>
              <a:r>
                <a:rPr lang="en-US" sz="3600" b="1" i="1" dirty="0">
                  <a:solidFill>
                    <a:srgbClr val="C00000"/>
                  </a:solidFill>
                </a:rPr>
                <a:t> </a:t>
              </a:r>
              <a:r>
                <a:rPr lang="en-US" sz="3600" b="1" i="1" dirty="0" err="1">
                  <a:solidFill>
                    <a:srgbClr val="C00000"/>
                  </a:solidFill>
                </a:rPr>
                <a:t>sao</a:t>
              </a:r>
              <a:r>
                <a:rPr lang="en-US" sz="3600" b="1" i="1" dirty="0">
                  <a:solidFill>
                    <a:srgbClr val="C00000"/>
                  </a:solidFill>
                </a:rPr>
                <a:t>?, </a:t>
              </a:r>
              <a:r>
                <a:rPr lang="en-US" sz="3600" b="1" i="1" dirty="0" err="1">
                  <a:solidFill>
                    <a:srgbClr val="C00000"/>
                  </a:solidFill>
                </a:rPr>
                <a:t>Để</a:t>
              </a:r>
              <a:r>
                <a:rPr lang="en-US" sz="3600" b="1" i="1" dirty="0">
                  <a:solidFill>
                    <a:srgbClr val="C00000"/>
                  </a:solidFill>
                </a:rPr>
                <a:t> </a:t>
              </a:r>
              <a:r>
                <a:rPr lang="en-US" sz="3600" b="1" i="1" dirty="0" err="1">
                  <a:solidFill>
                    <a:srgbClr val="C00000"/>
                  </a:solidFill>
                </a:rPr>
                <a:t>làm</a:t>
              </a:r>
              <a:r>
                <a:rPr lang="en-US" sz="3600" b="1" i="1" dirty="0">
                  <a:solidFill>
                    <a:srgbClr val="C00000"/>
                  </a:solidFill>
                </a:rPr>
                <a:t> </a:t>
              </a:r>
              <a:r>
                <a:rPr lang="en-US" sz="3600" b="1" i="1" dirty="0" err="1">
                  <a:solidFill>
                    <a:srgbClr val="C00000"/>
                  </a:solidFill>
                </a:rPr>
                <a:t>gì</a:t>
              </a:r>
              <a:r>
                <a:rPr lang="en-US" sz="3600" b="1" i="1" dirty="0">
                  <a:solidFill>
                    <a:srgbClr val="C00000"/>
                  </a:solidFill>
                </a:rPr>
                <a:t>?,…</a:t>
              </a:r>
              <a:endParaRPr lang="en-US" sz="3600" b="1" dirty="0">
                <a:solidFill>
                  <a:srgbClr val="C00000"/>
                </a:solidFill>
              </a:endParaRPr>
            </a:p>
          </p:txBody>
        </p:sp>
      </p:grpSp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44" t="31052" r="28193" b="29363"/>
          <a:stretch/>
        </p:blipFill>
        <p:spPr>
          <a:xfrm>
            <a:off x="5947307" y="4030516"/>
            <a:ext cx="1069382" cy="73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96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80153" y="354853"/>
            <a:ext cx="8302753" cy="646541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tx1"/>
            </a:solidFill>
            <a:prstDash val="dashDot"/>
          </a:ln>
        </p:spPr>
        <p:txBody>
          <a:bodyPr wrap="square" lIns="91055" tIns="45521" rIns="91055" bIns="4552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/>
            <a:r>
              <a:rPr lang="en-US" sz="3200" b="1" dirty="0">
                <a:solidFill>
                  <a:srgbClr val="0000FF"/>
                </a:solidFill>
              </a:rPr>
              <a:t>3. </a:t>
            </a:r>
            <a:r>
              <a:rPr lang="en-US" sz="3200" b="1" dirty="0" err="1">
                <a:solidFill>
                  <a:srgbClr val="0000FF"/>
                </a:solidFill>
              </a:rPr>
              <a:t>Trạng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ngữ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đứng</a:t>
            </a:r>
            <a:r>
              <a:rPr lang="en-US" sz="3200" b="1" dirty="0">
                <a:solidFill>
                  <a:srgbClr val="0000FF"/>
                </a:solidFill>
              </a:rPr>
              <a:t> ở </a:t>
            </a:r>
            <a:r>
              <a:rPr lang="en-US" sz="3200" b="1" dirty="0" err="1">
                <a:solidFill>
                  <a:srgbClr val="0000FF"/>
                </a:solidFill>
              </a:rPr>
              <a:t>vị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trí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nào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trong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câu</a:t>
            </a:r>
            <a:r>
              <a:rPr lang="en-US" sz="3200" b="1" dirty="0">
                <a:solidFill>
                  <a:srgbClr val="0000FF"/>
                </a:solidFill>
              </a:rPr>
              <a:t>?</a:t>
            </a:r>
            <a:endParaRPr lang="en-US" sz="3200" dirty="0">
              <a:solidFill>
                <a:srgbClr val="0000FF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1208550"/>
            <a:ext cx="9144000" cy="3241530"/>
            <a:chOff x="0" y="1208550"/>
            <a:chExt cx="9144000" cy="324153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08550"/>
              <a:ext cx="9144000" cy="3241530"/>
            </a:xfrm>
            <a:prstGeom prst="rect">
              <a:avLst/>
            </a:prstGeom>
          </p:spPr>
        </p:pic>
        <p:sp>
          <p:nvSpPr>
            <p:cNvPr id="3" name="TextBox 2"/>
            <p:cNvSpPr txBox="1">
              <a:spLocks noChangeArrowheads="1"/>
            </p:cNvSpPr>
            <p:nvPr/>
          </p:nvSpPr>
          <p:spPr bwMode="auto">
            <a:xfrm>
              <a:off x="304797" y="1408176"/>
              <a:ext cx="8653463" cy="28619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055" tIns="45521" rIns="91055" bIns="4552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just"/>
              <a:r>
                <a:rPr lang="en-US" sz="3600" b="1" dirty="0">
                  <a:solidFill>
                    <a:srgbClr val="7030A0"/>
                  </a:solidFill>
                </a:rPr>
                <a:t>    </a:t>
              </a:r>
              <a:r>
                <a:rPr lang="en-US" sz="3600" b="1" dirty="0" err="1">
                  <a:solidFill>
                    <a:srgbClr val="7030A0"/>
                  </a:solidFill>
                </a:rPr>
                <a:t>Trạng</a:t>
              </a:r>
              <a:r>
                <a:rPr lang="en-US" sz="3600" b="1" dirty="0">
                  <a:solidFill>
                    <a:srgbClr val="7030A0"/>
                  </a:solidFill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</a:rPr>
                <a:t>ngữ</a:t>
              </a:r>
              <a:r>
                <a:rPr lang="en-US" sz="3600" b="1" dirty="0">
                  <a:solidFill>
                    <a:srgbClr val="7030A0"/>
                  </a:solidFill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</a:rPr>
                <a:t>có</a:t>
              </a:r>
              <a:r>
                <a:rPr lang="en-US" sz="3600" b="1" dirty="0">
                  <a:solidFill>
                    <a:srgbClr val="7030A0"/>
                  </a:solidFill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</a:rPr>
                <a:t>thể</a:t>
              </a:r>
              <a:r>
                <a:rPr lang="en-US" sz="3600" b="1" dirty="0">
                  <a:solidFill>
                    <a:srgbClr val="7030A0"/>
                  </a:solidFill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</a:rPr>
                <a:t>đứng</a:t>
              </a:r>
              <a:r>
                <a:rPr lang="en-US" sz="3600" b="1" dirty="0">
                  <a:solidFill>
                    <a:srgbClr val="7030A0"/>
                  </a:solidFill>
                </a:rPr>
                <a:t> ở </a:t>
              </a:r>
              <a:r>
                <a:rPr lang="en-US" sz="3600" b="1" dirty="0" err="1">
                  <a:solidFill>
                    <a:srgbClr val="7030A0"/>
                  </a:solidFill>
                </a:rPr>
                <a:t>đầu</a:t>
              </a:r>
              <a:r>
                <a:rPr lang="en-US" sz="3600" b="1" dirty="0">
                  <a:solidFill>
                    <a:srgbClr val="7030A0"/>
                  </a:solidFill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</a:rPr>
                <a:t>câu</a:t>
              </a:r>
              <a:r>
                <a:rPr lang="en-US" sz="3600" b="1" dirty="0">
                  <a:solidFill>
                    <a:srgbClr val="7030A0"/>
                  </a:solidFill>
                </a:rPr>
                <a:t>, </a:t>
              </a:r>
              <a:r>
                <a:rPr lang="en-US" sz="3600" b="1" dirty="0" err="1">
                  <a:solidFill>
                    <a:srgbClr val="7030A0"/>
                  </a:solidFill>
                </a:rPr>
                <a:t>cuối</a:t>
              </a:r>
              <a:r>
                <a:rPr lang="en-US" sz="3600" b="1" dirty="0">
                  <a:solidFill>
                    <a:srgbClr val="7030A0"/>
                  </a:solidFill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</a:rPr>
                <a:t>câu</a:t>
              </a:r>
              <a:r>
                <a:rPr lang="en-US" sz="3600" b="1" dirty="0">
                  <a:solidFill>
                    <a:srgbClr val="7030A0"/>
                  </a:solidFill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</a:rPr>
                <a:t>hoặc</a:t>
              </a:r>
              <a:r>
                <a:rPr lang="en-US" sz="3600" b="1" dirty="0">
                  <a:solidFill>
                    <a:srgbClr val="7030A0"/>
                  </a:solidFill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</a:rPr>
                <a:t>chen</a:t>
              </a:r>
              <a:r>
                <a:rPr lang="en-US" sz="3600" b="1" dirty="0">
                  <a:solidFill>
                    <a:srgbClr val="7030A0"/>
                  </a:solidFill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</a:rPr>
                <a:t>giữa</a:t>
              </a:r>
              <a:r>
                <a:rPr lang="en-US" sz="3600" b="1" dirty="0">
                  <a:solidFill>
                    <a:srgbClr val="7030A0"/>
                  </a:solidFill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</a:rPr>
                <a:t>chủ</a:t>
              </a:r>
              <a:r>
                <a:rPr lang="en-US" sz="3600" b="1" dirty="0">
                  <a:solidFill>
                    <a:srgbClr val="7030A0"/>
                  </a:solidFill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</a:rPr>
                <a:t>ngữ</a:t>
              </a:r>
              <a:r>
                <a:rPr lang="en-US" sz="3600" b="1" dirty="0">
                  <a:solidFill>
                    <a:srgbClr val="7030A0"/>
                  </a:solidFill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</a:rPr>
                <a:t>và</a:t>
              </a:r>
              <a:r>
                <a:rPr lang="en-US" sz="3600" b="1" dirty="0">
                  <a:solidFill>
                    <a:srgbClr val="7030A0"/>
                  </a:solidFill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</a:rPr>
                <a:t>vị</a:t>
              </a:r>
              <a:r>
                <a:rPr lang="en-US" sz="3600" b="1" dirty="0">
                  <a:solidFill>
                    <a:srgbClr val="7030A0"/>
                  </a:solidFill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</a:rPr>
                <a:t>ngữ</a:t>
              </a:r>
              <a:r>
                <a:rPr lang="en-US" sz="3600" b="1" dirty="0">
                  <a:solidFill>
                    <a:srgbClr val="7030A0"/>
                  </a:solidFill>
                </a:rPr>
                <a:t>. </a:t>
              </a:r>
              <a:r>
                <a:rPr lang="en-US" sz="3600" b="1" dirty="0" err="1">
                  <a:solidFill>
                    <a:srgbClr val="7030A0"/>
                  </a:solidFill>
                </a:rPr>
                <a:t>Trạng</a:t>
              </a:r>
              <a:r>
                <a:rPr lang="en-US" sz="3600" b="1" dirty="0">
                  <a:solidFill>
                    <a:srgbClr val="7030A0"/>
                  </a:solidFill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</a:rPr>
                <a:t>ngữ</a:t>
              </a:r>
              <a:r>
                <a:rPr lang="en-US" sz="3600" b="1" dirty="0">
                  <a:solidFill>
                    <a:srgbClr val="7030A0"/>
                  </a:solidFill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</a:rPr>
                <a:t>thường</a:t>
              </a:r>
              <a:r>
                <a:rPr lang="en-US" sz="3600" b="1" dirty="0">
                  <a:solidFill>
                    <a:srgbClr val="7030A0"/>
                  </a:solidFill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</a:rPr>
                <a:t>đứng</a:t>
              </a:r>
              <a:r>
                <a:rPr lang="en-US" sz="3600" b="1" dirty="0">
                  <a:solidFill>
                    <a:srgbClr val="7030A0"/>
                  </a:solidFill>
                </a:rPr>
                <a:t> ở </a:t>
              </a:r>
              <a:r>
                <a:rPr lang="en-US" sz="3600" b="1" dirty="0" err="1">
                  <a:solidFill>
                    <a:srgbClr val="7030A0"/>
                  </a:solidFill>
                </a:rPr>
                <a:t>đầu</a:t>
              </a:r>
              <a:r>
                <a:rPr lang="en-US" sz="3600" b="1" dirty="0">
                  <a:solidFill>
                    <a:srgbClr val="7030A0"/>
                  </a:solidFill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</a:rPr>
                <a:t>câu</a:t>
              </a:r>
              <a:r>
                <a:rPr lang="en-US" sz="3600" b="1" dirty="0">
                  <a:solidFill>
                    <a:srgbClr val="7030A0"/>
                  </a:solidFill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</a:rPr>
                <a:t>được</a:t>
              </a:r>
              <a:r>
                <a:rPr lang="en-US" sz="3600" b="1" dirty="0">
                  <a:solidFill>
                    <a:srgbClr val="7030A0"/>
                  </a:solidFill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</a:rPr>
                <a:t>ngăn</a:t>
              </a:r>
              <a:r>
                <a:rPr lang="en-US" sz="3600" b="1" dirty="0">
                  <a:solidFill>
                    <a:srgbClr val="7030A0"/>
                  </a:solidFill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</a:rPr>
                <a:t>cách</a:t>
              </a:r>
              <a:r>
                <a:rPr lang="en-US" sz="3600" b="1" dirty="0">
                  <a:solidFill>
                    <a:srgbClr val="7030A0"/>
                  </a:solidFill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</a:rPr>
                <a:t>với</a:t>
              </a:r>
              <a:r>
                <a:rPr lang="en-US" sz="3600" b="1" dirty="0">
                  <a:solidFill>
                    <a:srgbClr val="7030A0"/>
                  </a:solidFill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</a:rPr>
                <a:t>chủ</a:t>
              </a:r>
              <a:r>
                <a:rPr lang="en-US" sz="3600" b="1" dirty="0">
                  <a:solidFill>
                    <a:srgbClr val="7030A0"/>
                  </a:solidFill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</a:rPr>
                <a:t>ngữ</a:t>
              </a:r>
              <a:r>
                <a:rPr lang="en-US" sz="3600" b="1" dirty="0">
                  <a:solidFill>
                    <a:srgbClr val="7030A0"/>
                  </a:solidFill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</a:rPr>
                <a:t>và</a:t>
              </a:r>
              <a:r>
                <a:rPr lang="en-US" sz="3600" b="1" dirty="0">
                  <a:solidFill>
                    <a:srgbClr val="7030A0"/>
                  </a:solidFill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</a:rPr>
                <a:t>vị</a:t>
              </a:r>
              <a:r>
                <a:rPr lang="en-US" sz="3600" b="1" dirty="0">
                  <a:solidFill>
                    <a:srgbClr val="7030A0"/>
                  </a:solidFill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</a:rPr>
                <a:t>ngữ</a:t>
              </a:r>
              <a:r>
                <a:rPr lang="en-US" sz="3600" b="1" dirty="0">
                  <a:solidFill>
                    <a:srgbClr val="7030A0"/>
                  </a:solidFill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</a:rPr>
                <a:t>bằng</a:t>
              </a:r>
              <a:r>
                <a:rPr lang="en-US" sz="3600" b="1" dirty="0">
                  <a:solidFill>
                    <a:srgbClr val="7030A0"/>
                  </a:solidFill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</a:rPr>
                <a:t>dấu</a:t>
              </a:r>
              <a:r>
                <a:rPr lang="en-US" sz="3600" b="1" dirty="0">
                  <a:solidFill>
                    <a:srgbClr val="7030A0"/>
                  </a:solidFill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</a:rPr>
                <a:t>phẩy</a:t>
              </a:r>
              <a:r>
                <a:rPr lang="en-US" sz="3600" b="1" dirty="0">
                  <a:solidFill>
                    <a:srgbClr val="7030A0"/>
                  </a:solidFill>
                </a:rPr>
                <a:t>.</a:t>
              </a:r>
              <a:endParaRPr lang="en-US" b="1" dirty="0">
                <a:solidFill>
                  <a:srgbClr val="7030A0"/>
                </a:solidFill>
              </a:endParaRPr>
            </a:p>
          </p:txBody>
        </p:sp>
      </p:grpSp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44" t="31052" r="28193" b="29363"/>
          <a:stretch/>
        </p:blipFill>
        <p:spPr>
          <a:xfrm>
            <a:off x="5947307" y="4030516"/>
            <a:ext cx="1069382" cy="73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72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730674"/>
            <a:ext cx="9144000" cy="4243661"/>
            <a:chOff x="0" y="730674"/>
            <a:chExt cx="9144000" cy="424366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30674"/>
              <a:ext cx="9144000" cy="4243661"/>
            </a:xfrm>
            <a:prstGeom prst="rect">
              <a:avLst/>
            </a:prstGeom>
          </p:spPr>
        </p:pic>
        <p:sp>
          <p:nvSpPr>
            <p:cNvPr id="2" name="TextBox 1"/>
            <p:cNvSpPr txBox="1">
              <a:spLocks noChangeArrowheads="1"/>
            </p:cNvSpPr>
            <p:nvPr/>
          </p:nvSpPr>
          <p:spPr bwMode="auto">
            <a:xfrm>
              <a:off x="451105" y="1167874"/>
              <a:ext cx="8558784" cy="35390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055" tIns="45521" rIns="91055" bIns="4552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just"/>
              <a:r>
                <a:rPr lang="en-US" sz="3200" b="1" dirty="0">
                  <a:solidFill>
                    <a:srgbClr val="7030A0"/>
                  </a:solidFill>
                </a:rPr>
                <a:t>a.</a:t>
              </a:r>
              <a:r>
                <a:rPr lang="en-US" sz="3200" b="1" dirty="0">
                  <a:solidFill>
                    <a:srgbClr val="0000FF"/>
                  </a:solidFill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</a:rPr>
                <a:t>Hôm</a:t>
              </a:r>
              <a:r>
                <a:rPr lang="en-US" sz="3200" b="1" dirty="0">
                  <a:solidFill>
                    <a:srgbClr val="7030A0"/>
                  </a:solidFill>
                </a:rPr>
                <a:t> nay, </a:t>
              </a:r>
              <a:r>
                <a:rPr lang="en-US" sz="3200" b="1" dirty="0" err="1">
                  <a:solidFill>
                    <a:srgbClr val="7030A0"/>
                  </a:solidFill>
                </a:rPr>
                <a:t>em</a:t>
              </a:r>
              <a:r>
                <a:rPr lang="en-US" sz="3200" b="1" dirty="0">
                  <a:solidFill>
                    <a:srgbClr val="7030A0"/>
                  </a:solidFill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</a:rPr>
                <a:t>đi</a:t>
              </a:r>
              <a:r>
                <a:rPr lang="en-US" sz="3200" b="1" dirty="0">
                  <a:solidFill>
                    <a:srgbClr val="7030A0"/>
                  </a:solidFill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</a:rPr>
                <a:t>học</a:t>
              </a:r>
              <a:r>
                <a:rPr lang="en-US" sz="3200" b="1" dirty="0">
                  <a:solidFill>
                    <a:srgbClr val="7030A0"/>
                  </a:solidFill>
                </a:rPr>
                <a:t>.</a:t>
              </a:r>
            </a:p>
            <a:p>
              <a:pPr algn="just"/>
              <a:r>
                <a:rPr lang="en-US" sz="3200" b="1" dirty="0">
                  <a:solidFill>
                    <a:srgbClr val="7030A0"/>
                  </a:solidFill>
                </a:rPr>
                <a:t>b. </a:t>
              </a:r>
              <a:r>
                <a:rPr lang="en-US" sz="3200" b="1" dirty="0" err="1">
                  <a:solidFill>
                    <a:srgbClr val="7030A0"/>
                  </a:solidFill>
                </a:rPr>
                <a:t>Ngoài</a:t>
              </a:r>
              <a:r>
                <a:rPr lang="en-US" sz="3200" b="1" dirty="0">
                  <a:solidFill>
                    <a:srgbClr val="7030A0"/>
                  </a:solidFill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</a:rPr>
                <a:t>đồng</a:t>
              </a:r>
              <a:r>
                <a:rPr lang="en-US" sz="3200" b="1" dirty="0">
                  <a:solidFill>
                    <a:srgbClr val="7030A0"/>
                  </a:solidFill>
                </a:rPr>
                <a:t>, </a:t>
              </a:r>
              <a:r>
                <a:rPr lang="en-US" sz="3200" b="1" dirty="0" err="1">
                  <a:solidFill>
                    <a:srgbClr val="7030A0"/>
                  </a:solidFill>
                </a:rPr>
                <a:t>lúa</a:t>
              </a:r>
              <a:r>
                <a:rPr lang="en-US" sz="3200" b="1" dirty="0">
                  <a:solidFill>
                    <a:srgbClr val="7030A0"/>
                  </a:solidFill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</a:rPr>
                <a:t>đã</a:t>
              </a:r>
              <a:r>
                <a:rPr lang="en-US" sz="3200" b="1" dirty="0">
                  <a:solidFill>
                    <a:srgbClr val="7030A0"/>
                  </a:solidFill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</a:rPr>
                <a:t>chín</a:t>
              </a:r>
              <a:r>
                <a:rPr lang="en-US" sz="3200" b="1" dirty="0">
                  <a:solidFill>
                    <a:srgbClr val="7030A0"/>
                  </a:solidFill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</a:rPr>
                <a:t>vàng</a:t>
              </a:r>
              <a:r>
                <a:rPr lang="en-US" sz="3200" b="1" dirty="0">
                  <a:solidFill>
                    <a:srgbClr val="7030A0"/>
                  </a:solidFill>
                </a:rPr>
                <a:t>.</a:t>
              </a:r>
            </a:p>
            <a:p>
              <a:pPr algn="just"/>
              <a:r>
                <a:rPr lang="en-US" sz="3200" b="1" dirty="0">
                  <a:solidFill>
                    <a:srgbClr val="7030A0"/>
                  </a:solidFill>
                </a:rPr>
                <a:t>c. </a:t>
              </a:r>
              <a:r>
                <a:rPr lang="en-US" sz="3200" b="1" dirty="0" err="1">
                  <a:solidFill>
                    <a:srgbClr val="7030A0"/>
                  </a:solidFill>
                </a:rPr>
                <a:t>Nhờ</a:t>
              </a:r>
              <a:r>
                <a:rPr lang="en-US" sz="3200" b="1" dirty="0">
                  <a:solidFill>
                    <a:srgbClr val="7030A0"/>
                  </a:solidFill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</a:rPr>
                <a:t>bàn</a:t>
              </a:r>
              <a:r>
                <a:rPr lang="en-US" sz="3200" b="1" dirty="0">
                  <a:solidFill>
                    <a:srgbClr val="7030A0"/>
                  </a:solidFill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</a:rPr>
                <a:t>tay</a:t>
              </a:r>
              <a:r>
                <a:rPr lang="en-US" sz="3200" b="1" dirty="0">
                  <a:solidFill>
                    <a:srgbClr val="7030A0"/>
                  </a:solidFill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</a:rPr>
                <a:t>của</a:t>
              </a:r>
              <a:r>
                <a:rPr lang="en-US" sz="3200" b="1" dirty="0">
                  <a:solidFill>
                    <a:srgbClr val="7030A0"/>
                  </a:solidFill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</a:rPr>
                <a:t>mẹ</a:t>
              </a:r>
              <a:r>
                <a:rPr lang="en-US" sz="3200" b="1" dirty="0">
                  <a:solidFill>
                    <a:srgbClr val="7030A0"/>
                  </a:solidFill>
                </a:rPr>
                <a:t>, </a:t>
              </a:r>
              <a:r>
                <a:rPr lang="en-US" sz="3200" b="1" dirty="0" err="1">
                  <a:solidFill>
                    <a:srgbClr val="7030A0"/>
                  </a:solidFill>
                </a:rPr>
                <a:t>nhà</a:t>
              </a:r>
              <a:r>
                <a:rPr lang="en-US" sz="3200" b="1" dirty="0">
                  <a:solidFill>
                    <a:srgbClr val="7030A0"/>
                  </a:solidFill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</a:rPr>
                <a:t>cửa</a:t>
              </a:r>
              <a:r>
                <a:rPr lang="en-US" sz="3200" b="1" dirty="0">
                  <a:solidFill>
                    <a:srgbClr val="7030A0"/>
                  </a:solidFill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</a:rPr>
                <a:t>luôn</a:t>
              </a:r>
              <a:r>
                <a:rPr lang="en-US" sz="3200" b="1" dirty="0">
                  <a:solidFill>
                    <a:srgbClr val="7030A0"/>
                  </a:solidFill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</a:rPr>
                <a:t>sạch</a:t>
              </a:r>
              <a:r>
                <a:rPr lang="en-US" sz="3200" b="1" dirty="0">
                  <a:solidFill>
                    <a:srgbClr val="7030A0"/>
                  </a:solidFill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</a:rPr>
                <a:t>sẽ</a:t>
              </a:r>
              <a:r>
                <a:rPr lang="en-US" sz="3200" b="1" dirty="0">
                  <a:solidFill>
                    <a:srgbClr val="7030A0"/>
                  </a:solidFill>
                </a:rPr>
                <a:t>, </a:t>
              </a:r>
              <a:r>
                <a:rPr lang="en-US" sz="3200" b="1" dirty="0" err="1">
                  <a:solidFill>
                    <a:srgbClr val="7030A0"/>
                  </a:solidFill>
                </a:rPr>
                <a:t>gọn</a:t>
              </a:r>
              <a:r>
                <a:rPr lang="en-US" sz="3200" b="1" dirty="0">
                  <a:solidFill>
                    <a:srgbClr val="7030A0"/>
                  </a:solidFill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</a:rPr>
                <a:t>gàng</a:t>
              </a:r>
              <a:r>
                <a:rPr lang="en-US" sz="3200" b="1" dirty="0">
                  <a:solidFill>
                    <a:srgbClr val="7030A0"/>
                  </a:solidFill>
                </a:rPr>
                <a:t>.</a:t>
              </a:r>
            </a:p>
            <a:p>
              <a:pPr algn="just"/>
              <a:r>
                <a:rPr lang="en-US" sz="3200" b="1" dirty="0">
                  <a:solidFill>
                    <a:srgbClr val="7030A0"/>
                  </a:solidFill>
                </a:rPr>
                <a:t>d. </a:t>
              </a:r>
              <a:r>
                <a:rPr lang="en-US" sz="3200" b="1" dirty="0" err="1">
                  <a:solidFill>
                    <a:srgbClr val="7030A0"/>
                  </a:solidFill>
                </a:rPr>
                <a:t>Để</a:t>
              </a:r>
              <a:r>
                <a:rPr lang="en-US" sz="3200" b="1" dirty="0">
                  <a:solidFill>
                    <a:srgbClr val="7030A0"/>
                  </a:solidFill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</a:rPr>
                <a:t>đạt</a:t>
              </a:r>
              <a:r>
                <a:rPr lang="en-US" sz="3200" b="1" dirty="0">
                  <a:solidFill>
                    <a:srgbClr val="7030A0"/>
                  </a:solidFill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</a:rPr>
                <a:t>danh</a:t>
              </a:r>
              <a:r>
                <a:rPr lang="en-US" sz="3200" b="1" dirty="0">
                  <a:solidFill>
                    <a:srgbClr val="7030A0"/>
                  </a:solidFill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</a:rPr>
                <a:t>hiệu</a:t>
              </a:r>
              <a:r>
                <a:rPr lang="en-US" sz="3200" b="1" dirty="0">
                  <a:solidFill>
                    <a:srgbClr val="7030A0"/>
                  </a:solidFill>
                </a:rPr>
                <a:t> “</a:t>
              </a:r>
              <a:r>
                <a:rPr lang="en-US" sz="3200" b="1" dirty="0" err="1">
                  <a:solidFill>
                    <a:srgbClr val="7030A0"/>
                  </a:solidFill>
                </a:rPr>
                <a:t>Cháu</a:t>
              </a:r>
              <a:r>
                <a:rPr lang="en-US" sz="3200" b="1" dirty="0">
                  <a:solidFill>
                    <a:srgbClr val="7030A0"/>
                  </a:solidFill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</a:rPr>
                <a:t>ngoan</a:t>
              </a:r>
              <a:r>
                <a:rPr lang="en-US" sz="3200" b="1" dirty="0">
                  <a:solidFill>
                    <a:srgbClr val="7030A0"/>
                  </a:solidFill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</a:rPr>
                <a:t>Bác</a:t>
              </a:r>
              <a:r>
                <a:rPr lang="en-US" sz="3200" b="1" dirty="0">
                  <a:solidFill>
                    <a:srgbClr val="7030A0"/>
                  </a:solidFill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</a:rPr>
                <a:t>Hồ</a:t>
              </a:r>
              <a:r>
                <a:rPr lang="en-US" sz="3200" b="1" dirty="0">
                  <a:solidFill>
                    <a:srgbClr val="7030A0"/>
                  </a:solidFill>
                </a:rPr>
                <a:t>”, </a:t>
              </a:r>
              <a:r>
                <a:rPr lang="en-US" sz="3200" b="1" dirty="0" err="1">
                  <a:solidFill>
                    <a:srgbClr val="7030A0"/>
                  </a:solidFill>
                </a:rPr>
                <a:t>chúng</a:t>
              </a:r>
              <a:r>
                <a:rPr lang="en-US" sz="3200" b="1" dirty="0">
                  <a:solidFill>
                    <a:srgbClr val="7030A0"/>
                  </a:solidFill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</a:rPr>
                <a:t>em</a:t>
              </a:r>
              <a:r>
                <a:rPr lang="en-US" sz="3200" b="1" dirty="0">
                  <a:solidFill>
                    <a:srgbClr val="7030A0"/>
                  </a:solidFill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</a:rPr>
                <a:t>cần</a:t>
              </a:r>
              <a:r>
                <a:rPr lang="en-US" sz="3200" b="1" dirty="0">
                  <a:solidFill>
                    <a:srgbClr val="7030A0"/>
                  </a:solidFill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</a:rPr>
                <a:t>chăm</a:t>
              </a:r>
              <a:r>
                <a:rPr lang="en-US" sz="3200" b="1" dirty="0">
                  <a:solidFill>
                    <a:srgbClr val="7030A0"/>
                  </a:solidFill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</a:rPr>
                <a:t>chỉ</a:t>
              </a:r>
              <a:r>
                <a:rPr lang="en-US" sz="3200" b="1" dirty="0">
                  <a:solidFill>
                    <a:srgbClr val="7030A0"/>
                  </a:solidFill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</a:rPr>
                <a:t>học</a:t>
              </a:r>
              <a:r>
                <a:rPr lang="en-US" sz="3200" b="1" dirty="0">
                  <a:solidFill>
                    <a:srgbClr val="7030A0"/>
                  </a:solidFill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</a:rPr>
                <a:t>tập</a:t>
              </a:r>
              <a:r>
                <a:rPr lang="en-US" sz="3200" b="1" dirty="0">
                  <a:solidFill>
                    <a:srgbClr val="7030A0"/>
                  </a:solidFill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</a:rPr>
                <a:t>và</a:t>
              </a:r>
              <a:r>
                <a:rPr lang="en-US" sz="3200" b="1" dirty="0">
                  <a:solidFill>
                    <a:srgbClr val="7030A0"/>
                  </a:solidFill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</a:rPr>
                <a:t>rèn</a:t>
              </a:r>
              <a:r>
                <a:rPr lang="en-US" sz="3200" b="1" dirty="0">
                  <a:solidFill>
                    <a:srgbClr val="7030A0"/>
                  </a:solidFill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</a:rPr>
                <a:t>luyện</a:t>
              </a:r>
              <a:r>
                <a:rPr lang="en-US" sz="3200" b="1" dirty="0">
                  <a:solidFill>
                    <a:srgbClr val="7030A0"/>
                  </a:solidFill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</a:rPr>
                <a:t>tốt</a:t>
              </a:r>
              <a:r>
                <a:rPr lang="en-US" sz="3200" b="1" dirty="0">
                  <a:solidFill>
                    <a:srgbClr val="7030A0"/>
                  </a:solidFill>
                </a:rPr>
                <a:t>.</a:t>
              </a:r>
            </a:p>
          </p:txBody>
        </p:sp>
      </p:grpSp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44" t="31052" r="28193" b="29363"/>
          <a:stretch/>
        </p:blipFill>
        <p:spPr>
          <a:xfrm>
            <a:off x="7385963" y="4509792"/>
            <a:ext cx="1069382" cy="737962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960915" y="83688"/>
            <a:ext cx="7222170" cy="646986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tx1"/>
            </a:solidFill>
            <a:prstDash val="dash"/>
          </a:ln>
        </p:spPr>
        <p:txBody>
          <a:bodyPr wrap="none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cs typeface="Arial" pitchFamily="34" charset="0"/>
              </a:rPr>
              <a:t>4. </a:t>
            </a:r>
            <a:r>
              <a:rPr lang="en-US" sz="3200" b="1" dirty="0" err="1">
                <a:solidFill>
                  <a:srgbClr val="FF0000"/>
                </a:solidFill>
              </a:rPr>
              <a:t>Gạch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dưới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</a:rPr>
              <a:t>trạng</a:t>
            </a:r>
            <a:r>
              <a:rPr lang="en-US" sz="3200" b="1" u="sng" dirty="0">
                <a:solidFill>
                  <a:srgbClr val="FF0000"/>
                </a:solidFill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</a:rPr>
              <a:t>ngữ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trong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các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câu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sau</a:t>
            </a:r>
            <a:r>
              <a:rPr lang="en-US" sz="3200" b="1" dirty="0">
                <a:solidFill>
                  <a:srgbClr val="FF0000"/>
                </a:solidFill>
              </a:rPr>
              <a:t>: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960915" y="1658112"/>
            <a:ext cx="169694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052355" y="2176272"/>
            <a:ext cx="2202909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052355" y="2670048"/>
            <a:ext cx="398294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052355" y="3663696"/>
            <a:ext cx="761615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753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图片 55">
            <a:extLst>
              <a:ext uri="{FF2B5EF4-FFF2-40B4-BE49-F238E27FC236}">
                <a16:creationId xmlns:a16="http://schemas.microsoft.com/office/drawing/2014/main" id="{A68A9E2E-A1AB-412D-957B-97C938AB69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116" y="2675146"/>
            <a:ext cx="859611" cy="43895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F1382FDF-991D-405F-9F1F-6297EE2BDA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5930" y="2988207"/>
            <a:ext cx="1049003" cy="478116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0B352624-4254-493A-A94B-756BD6FA62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89312" y="3002624"/>
            <a:ext cx="2383743" cy="1865538"/>
          </a:xfrm>
          <a:prstGeom prst="rect">
            <a:avLst/>
          </a:prstGeom>
        </p:spPr>
      </p:pic>
      <p:pic>
        <p:nvPicPr>
          <p:cNvPr id="59" name="图片 58">
            <a:extLst>
              <a:ext uri="{FF2B5EF4-FFF2-40B4-BE49-F238E27FC236}">
                <a16:creationId xmlns:a16="http://schemas.microsoft.com/office/drawing/2014/main" id="{84C8B94A-6985-410F-85FE-FA8EBEC7D6C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7289" y="3263243"/>
            <a:ext cx="2359356" cy="1621677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8CB90C7C-AA5F-41A7-AF89-98C77229959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797" y="2951648"/>
            <a:ext cx="2274005" cy="1889924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id="{B5B93B74-3B75-4C44-A5C6-B1F38D6B79F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91501" y="3676248"/>
            <a:ext cx="859611" cy="1280271"/>
          </a:xfrm>
          <a:prstGeom prst="rect">
            <a:avLst/>
          </a:prstGeom>
        </p:spPr>
      </p:pic>
      <p:pic>
        <p:nvPicPr>
          <p:cNvPr id="61" name="图片 60">
            <a:extLst>
              <a:ext uri="{FF2B5EF4-FFF2-40B4-BE49-F238E27FC236}">
                <a16:creationId xmlns:a16="http://schemas.microsoft.com/office/drawing/2014/main" id="{59BDEE35-272D-4076-A1F5-2170425DC20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280403" y="4822528"/>
            <a:ext cx="9748349" cy="323116"/>
          </a:xfrm>
          <a:prstGeom prst="rect">
            <a:avLst/>
          </a:prstGeom>
        </p:spPr>
      </p:pic>
      <p:pic>
        <p:nvPicPr>
          <p:cNvPr id="62" name="图片 61">
            <a:extLst>
              <a:ext uri="{FF2B5EF4-FFF2-40B4-BE49-F238E27FC236}">
                <a16:creationId xmlns:a16="http://schemas.microsoft.com/office/drawing/2014/main" id="{845B2F22-F443-4628-AC6C-1033C18BED0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23907" y="4824641"/>
            <a:ext cx="2206943" cy="134124"/>
          </a:xfrm>
          <a:prstGeom prst="rect">
            <a:avLst/>
          </a:prstGeom>
        </p:spPr>
      </p:pic>
      <p:pic>
        <p:nvPicPr>
          <p:cNvPr id="63" name="图片 62">
            <a:extLst>
              <a:ext uri="{FF2B5EF4-FFF2-40B4-BE49-F238E27FC236}">
                <a16:creationId xmlns:a16="http://schemas.microsoft.com/office/drawing/2014/main" id="{9C988148-1036-4563-B1CC-49ED50F6CBB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70847" y="3048296"/>
            <a:ext cx="932769" cy="1920406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id="{4F30ECA1-6050-4392-B67C-F89E5801681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81514" y="3012149"/>
            <a:ext cx="1194920" cy="1999661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id="{823B187E-D166-462E-847A-61AF50F7F28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730849" y="438754"/>
            <a:ext cx="1030313" cy="469433"/>
          </a:xfrm>
          <a:prstGeom prst="rect">
            <a:avLst/>
          </a:prstGeom>
        </p:spPr>
      </p:pic>
      <p:pic>
        <p:nvPicPr>
          <p:cNvPr id="67" name="图片 66">
            <a:extLst>
              <a:ext uri="{FF2B5EF4-FFF2-40B4-BE49-F238E27FC236}">
                <a16:creationId xmlns:a16="http://schemas.microsoft.com/office/drawing/2014/main" id="{6342EF8D-B0F0-4A20-9C8D-EB934EDAD9F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4869" y="4594295"/>
            <a:ext cx="585267" cy="323116"/>
          </a:xfrm>
          <a:prstGeom prst="rect">
            <a:avLst/>
          </a:prstGeom>
        </p:spPr>
      </p:pic>
      <p:pic>
        <p:nvPicPr>
          <p:cNvPr id="68" name="图片 67">
            <a:extLst>
              <a:ext uri="{FF2B5EF4-FFF2-40B4-BE49-F238E27FC236}">
                <a16:creationId xmlns:a16="http://schemas.microsoft.com/office/drawing/2014/main" id="{5AD37651-B988-4E4F-B437-7E35CBF114A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30159" y="4139736"/>
            <a:ext cx="591363" cy="908383"/>
          </a:xfrm>
          <a:prstGeom prst="rect">
            <a:avLst/>
          </a:prstGeom>
        </p:spPr>
      </p:pic>
      <p:pic>
        <p:nvPicPr>
          <p:cNvPr id="69" name="图片 68">
            <a:extLst>
              <a:ext uri="{FF2B5EF4-FFF2-40B4-BE49-F238E27FC236}">
                <a16:creationId xmlns:a16="http://schemas.microsoft.com/office/drawing/2014/main" id="{C6D23E6A-0E4B-4F0C-B0A8-E6D274A3537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69601" y="3951550"/>
            <a:ext cx="390178" cy="969348"/>
          </a:xfrm>
          <a:prstGeom prst="rect">
            <a:avLst/>
          </a:prstGeom>
        </p:spPr>
      </p:pic>
      <p:pic>
        <p:nvPicPr>
          <p:cNvPr id="70" name="图片 69">
            <a:extLst>
              <a:ext uri="{FF2B5EF4-FFF2-40B4-BE49-F238E27FC236}">
                <a16:creationId xmlns:a16="http://schemas.microsoft.com/office/drawing/2014/main" id="{BEEEBB4F-018E-4E4D-A2FB-CFD0FF38C61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96141" y="4113169"/>
            <a:ext cx="347502" cy="737680"/>
          </a:xfrm>
          <a:prstGeom prst="rect">
            <a:avLst/>
          </a:prstGeom>
        </p:spPr>
      </p:pic>
      <p:pic>
        <p:nvPicPr>
          <p:cNvPr id="71" name="图片 70">
            <a:extLst>
              <a:ext uri="{FF2B5EF4-FFF2-40B4-BE49-F238E27FC236}">
                <a16:creationId xmlns:a16="http://schemas.microsoft.com/office/drawing/2014/main" id="{EC280E98-B494-493B-9B8F-C964EC3E192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6797" y="3274213"/>
            <a:ext cx="640135" cy="262151"/>
          </a:xfrm>
          <a:prstGeom prst="rect">
            <a:avLst/>
          </a:prstGeom>
        </p:spPr>
      </p:pic>
      <p:pic>
        <p:nvPicPr>
          <p:cNvPr id="72" name="图片 71">
            <a:extLst>
              <a:ext uri="{FF2B5EF4-FFF2-40B4-BE49-F238E27FC236}">
                <a16:creationId xmlns:a16="http://schemas.microsoft.com/office/drawing/2014/main" id="{A575B60D-B3C5-48F9-A7DD-9E19244DFD4E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42297" y="157174"/>
            <a:ext cx="792549" cy="438950"/>
          </a:xfrm>
          <a:prstGeom prst="rect">
            <a:avLst/>
          </a:prstGeom>
        </p:spPr>
      </p:pic>
      <p:pic>
        <p:nvPicPr>
          <p:cNvPr id="74" name="图片 73">
            <a:extLst>
              <a:ext uri="{FF2B5EF4-FFF2-40B4-BE49-F238E27FC236}">
                <a16:creationId xmlns:a16="http://schemas.microsoft.com/office/drawing/2014/main" id="{F4B0F296-B992-4EEF-93D1-4734E2997C94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699830" y="2802547"/>
            <a:ext cx="426757" cy="201185"/>
          </a:xfrm>
          <a:prstGeom prst="rect">
            <a:avLst/>
          </a:prstGeom>
        </p:spPr>
      </p:pic>
      <p:pic>
        <p:nvPicPr>
          <p:cNvPr id="75" name="图片 74">
            <a:extLst>
              <a:ext uri="{FF2B5EF4-FFF2-40B4-BE49-F238E27FC236}">
                <a16:creationId xmlns:a16="http://schemas.microsoft.com/office/drawing/2014/main" id="{1C586B08-6AE2-4824-88F2-204D8709A011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320299" y="1334451"/>
            <a:ext cx="615749" cy="286537"/>
          </a:xfrm>
          <a:prstGeom prst="rect">
            <a:avLst/>
          </a:prstGeom>
        </p:spPr>
      </p:pic>
      <p:pic>
        <p:nvPicPr>
          <p:cNvPr id="76" name="图片 75">
            <a:extLst>
              <a:ext uri="{FF2B5EF4-FFF2-40B4-BE49-F238E27FC236}">
                <a16:creationId xmlns:a16="http://schemas.microsoft.com/office/drawing/2014/main" id="{042BD759-996A-4925-BCB1-776D43969BEE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263748" y="4297448"/>
            <a:ext cx="475529" cy="640135"/>
          </a:xfrm>
          <a:prstGeom prst="rect">
            <a:avLst/>
          </a:prstGeom>
        </p:spPr>
      </p:pic>
      <p:pic>
        <p:nvPicPr>
          <p:cNvPr id="77" name="图片 76">
            <a:extLst>
              <a:ext uri="{FF2B5EF4-FFF2-40B4-BE49-F238E27FC236}">
                <a16:creationId xmlns:a16="http://schemas.microsoft.com/office/drawing/2014/main" id="{B6667C30-493F-4162-BA56-BF6715D540B7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476063" y="3719865"/>
            <a:ext cx="499915" cy="1237595"/>
          </a:xfrm>
          <a:prstGeom prst="rect">
            <a:avLst/>
          </a:prstGeom>
        </p:spPr>
      </p:pic>
      <p:pic>
        <p:nvPicPr>
          <p:cNvPr id="78" name="图片 77">
            <a:extLst>
              <a:ext uri="{FF2B5EF4-FFF2-40B4-BE49-F238E27FC236}">
                <a16:creationId xmlns:a16="http://schemas.microsoft.com/office/drawing/2014/main" id="{DCFB431A-5B06-452E-BD42-92892E9F85DF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17595" y="679373"/>
            <a:ext cx="268247" cy="1018120"/>
          </a:xfrm>
          <a:prstGeom prst="rect">
            <a:avLst/>
          </a:prstGeom>
        </p:spPr>
      </p:pic>
      <p:pic>
        <p:nvPicPr>
          <p:cNvPr id="79" name="图片 78">
            <a:extLst>
              <a:ext uri="{FF2B5EF4-FFF2-40B4-BE49-F238E27FC236}">
                <a16:creationId xmlns:a16="http://schemas.microsoft.com/office/drawing/2014/main" id="{6E3FAF40-E435-4C54-B85E-F5FA71B4EEB3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802184" y="1088388"/>
            <a:ext cx="536494" cy="249958"/>
          </a:xfrm>
          <a:prstGeom prst="rect">
            <a:avLst/>
          </a:prstGeom>
        </p:spPr>
      </p:pic>
      <p:pic>
        <p:nvPicPr>
          <p:cNvPr id="80" name="图片 79">
            <a:extLst>
              <a:ext uri="{FF2B5EF4-FFF2-40B4-BE49-F238E27FC236}">
                <a16:creationId xmlns:a16="http://schemas.microsoft.com/office/drawing/2014/main" id="{7DB04CAE-9D61-41D3-9561-D36B29FDDC21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20036" y="679373"/>
            <a:ext cx="268247" cy="1018120"/>
          </a:xfrm>
          <a:prstGeom prst="rect">
            <a:avLst/>
          </a:prstGeom>
        </p:spPr>
      </p:pic>
      <p:pic>
        <p:nvPicPr>
          <p:cNvPr id="81" name="图片 80">
            <a:extLst>
              <a:ext uri="{FF2B5EF4-FFF2-40B4-BE49-F238E27FC236}">
                <a16:creationId xmlns:a16="http://schemas.microsoft.com/office/drawing/2014/main" id="{7FD5FDF4-EBA7-428B-BAF6-B2CC7F767B98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557689" y="4542093"/>
            <a:ext cx="487722" cy="34140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84" y="-1491741"/>
            <a:ext cx="8437595" cy="4749196"/>
          </a:xfrm>
          <a:prstGeom prst="rect">
            <a:avLst/>
          </a:prstGeom>
        </p:spPr>
      </p:pic>
      <p:grpSp>
        <p:nvGrpSpPr>
          <p:cNvPr id="87" name="PA_组合 86">
            <a:extLst>
              <a:ext uri="{FF2B5EF4-FFF2-40B4-BE49-F238E27FC236}">
                <a16:creationId xmlns:a16="http://schemas.microsoft.com/office/drawing/2014/main" id="{3CFB803C-8A03-41F8-B516-C84290930A10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3919506" y="3537334"/>
            <a:ext cx="2384757" cy="2664065"/>
            <a:chOff x="3919506" y="3537334"/>
            <a:chExt cx="2384757" cy="2664065"/>
          </a:xfrm>
        </p:grpSpPr>
        <p:sp>
          <p:nvSpPr>
            <p:cNvPr id="86" name="任意多边形: 形状 85">
              <a:extLst>
                <a:ext uri="{FF2B5EF4-FFF2-40B4-BE49-F238E27FC236}">
                  <a16:creationId xmlns:a16="http://schemas.microsoft.com/office/drawing/2014/main" id="{B8C78E12-FECB-4051-B0CE-DE4D7843E451}"/>
                </a:ext>
              </a:extLst>
            </p:cNvPr>
            <p:cNvSpPr/>
            <p:nvPr/>
          </p:nvSpPr>
          <p:spPr>
            <a:xfrm>
              <a:off x="3919506" y="3537334"/>
              <a:ext cx="2384757" cy="2664065"/>
            </a:xfrm>
            <a:custGeom>
              <a:avLst/>
              <a:gdLst/>
              <a:ahLst/>
              <a:cxnLst/>
              <a:rect l="0" t="0" r="0" b="0"/>
              <a:pathLst>
                <a:path w="2384757" h="2664065">
                  <a:moveTo>
                    <a:pt x="0" y="0"/>
                  </a:moveTo>
                  <a:lnTo>
                    <a:pt x="2384756" y="0"/>
                  </a:lnTo>
                  <a:lnTo>
                    <a:pt x="2384756" y="2664064"/>
                  </a:lnTo>
                  <a:lnTo>
                    <a:pt x="0" y="2664064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3" name="PA_图片 72">
              <a:extLst>
                <a:ext uri="{FF2B5EF4-FFF2-40B4-BE49-F238E27FC236}">
                  <a16:creationId xmlns:a16="http://schemas.microsoft.com/office/drawing/2014/main" id="{A9F65350-6FAB-4B65-A56C-582D0001B677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31"/>
            <a:stretch>
              <a:fillRect/>
            </a:stretch>
          </p:blipFill>
          <p:spPr>
            <a:xfrm>
              <a:off x="3944907" y="3537334"/>
              <a:ext cx="2359356" cy="1292464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96C7C0C-3F4E-42C2-95E2-214396C5EFA8}"/>
              </a:ext>
            </a:extLst>
          </p:cNvPr>
          <p:cNvGrpSpPr/>
          <p:nvPr/>
        </p:nvGrpSpPr>
        <p:grpSpPr>
          <a:xfrm>
            <a:off x="316171" y="1196385"/>
            <a:ext cx="8500383" cy="1767109"/>
            <a:chOff x="316171" y="1196385"/>
            <a:chExt cx="8500383" cy="1767109"/>
          </a:xfrm>
        </p:grpSpPr>
        <p:sp>
          <p:nvSpPr>
            <p:cNvPr id="82" name="文本框 81">
              <a:extLst>
                <a:ext uri="{FF2B5EF4-FFF2-40B4-BE49-F238E27FC236}">
                  <a16:creationId xmlns:a16="http://schemas.microsoft.com/office/drawing/2014/main" id="{7EFEA6E0-7A2D-4FE3-8E51-1E06DB793D71}"/>
                </a:ext>
              </a:extLst>
            </p:cNvPr>
            <p:cNvSpPr txBox="1"/>
            <p:nvPr/>
          </p:nvSpPr>
          <p:spPr>
            <a:xfrm>
              <a:off x="316171" y="1196385"/>
              <a:ext cx="8444991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UTM Futura Extra" panose="02040603050506020204" pitchFamily="18" charset="0"/>
                  <a:ea typeface="方正稚艺简体" panose="03000509000000000000" pitchFamily="65" charset="-122"/>
                </a:rPr>
                <a:t>Thêm</a:t>
              </a:r>
              <a:r>
                <a:rPr lang="en-US" altLang="zh-CN" sz="5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Futura Extra" panose="02040603050506020204" pitchFamily="18" charset="0"/>
                  <a:ea typeface="方正稚艺简体" panose="03000509000000000000" pitchFamily="65" charset="-122"/>
                </a:rPr>
                <a:t> </a:t>
              </a:r>
              <a:r>
                <a:rPr lang="en-US" altLang="zh-CN" sz="5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UTM Futura Extra" panose="02040603050506020204" pitchFamily="18" charset="0"/>
                  <a:ea typeface="方正稚艺简体" panose="03000509000000000000" pitchFamily="65" charset="-122"/>
                </a:rPr>
                <a:t>trạng</a:t>
              </a:r>
              <a:r>
                <a:rPr lang="en-US" altLang="zh-CN" sz="5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Futura Extra" panose="02040603050506020204" pitchFamily="18" charset="0"/>
                  <a:ea typeface="方正稚艺简体" panose="03000509000000000000" pitchFamily="65" charset="-122"/>
                </a:rPr>
                <a:t> </a:t>
              </a:r>
              <a:r>
                <a:rPr lang="en-US" altLang="zh-CN" sz="5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UTM Futura Extra" panose="02040603050506020204" pitchFamily="18" charset="0"/>
                  <a:ea typeface="方正稚艺简体" panose="03000509000000000000" pitchFamily="65" charset="-122"/>
                </a:rPr>
                <a:t>ngữ</a:t>
              </a:r>
              <a:r>
                <a:rPr lang="en-US" altLang="zh-CN" sz="5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Futura Extra" panose="02040603050506020204" pitchFamily="18" charset="0"/>
                  <a:ea typeface="方正稚艺简体" panose="03000509000000000000" pitchFamily="65" charset="-122"/>
                </a:rPr>
                <a:t> </a:t>
              </a:r>
              <a:r>
                <a:rPr lang="en-US" altLang="zh-CN" sz="5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UTM Futura Extra" panose="02040603050506020204" pitchFamily="18" charset="0"/>
                  <a:ea typeface="方正稚艺简体" panose="03000509000000000000" pitchFamily="65" charset="-122"/>
                </a:rPr>
                <a:t>chỉ</a:t>
              </a:r>
              <a:r>
                <a:rPr lang="en-US" altLang="zh-CN" sz="5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Futura Extra" panose="02040603050506020204" pitchFamily="18" charset="0"/>
                  <a:ea typeface="方正稚艺简体" panose="03000509000000000000" pitchFamily="65" charset="-122"/>
                </a:rPr>
                <a:t> </a:t>
              </a:r>
              <a:r>
                <a:rPr lang="en-US" altLang="zh-CN" sz="5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UTM Futura Extra" panose="02040603050506020204" pitchFamily="18" charset="0"/>
                  <a:ea typeface="方正稚艺简体" panose="03000509000000000000" pitchFamily="65" charset="-122"/>
                </a:rPr>
                <a:t>nguyên</a:t>
              </a:r>
              <a:r>
                <a:rPr lang="en-US" altLang="zh-CN" sz="5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Futura Extra" panose="02040603050506020204" pitchFamily="18" charset="0"/>
                  <a:ea typeface="方正稚艺简体" panose="03000509000000000000" pitchFamily="65" charset="-122"/>
                </a:rPr>
                <a:t> </a:t>
              </a:r>
              <a:r>
                <a:rPr lang="en-US" altLang="zh-CN" sz="5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UTM Futura Extra" panose="02040603050506020204" pitchFamily="18" charset="0"/>
                  <a:ea typeface="方正稚艺简体" panose="03000509000000000000" pitchFamily="65" charset="-122"/>
                </a:rPr>
                <a:t>nhân</a:t>
              </a:r>
              <a:r>
                <a:rPr lang="en-US" altLang="zh-CN" sz="5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Futura Extra" panose="02040603050506020204" pitchFamily="18" charset="0"/>
                  <a:ea typeface="方正稚艺简体" panose="03000509000000000000" pitchFamily="65" charset="-122"/>
                </a:rPr>
                <a:t> </a:t>
              </a:r>
              <a:r>
                <a:rPr lang="en-US" altLang="zh-CN" sz="5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UTM Futura Extra" panose="02040603050506020204" pitchFamily="18" charset="0"/>
                  <a:ea typeface="方正稚艺简体" panose="03000509000000000000" pitchFamily="65" charset="-122"/>
                </a:rPr>
                <a:t>cho</a:t>
              </a:r>
              <a:r>
                <a:rPr lang="en-US" altLang="zh-CN" sz="5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Futura Extra" panose="02040603050506020204" pitchFamily="18" charset="0"/>
                  <a:ea typeface="方正稚艺简体" panose="03000509000000000000" pitchFamily="65" charset="-122"/>
                </a:rPr>
                <a:t> </a:t>
              </a:r>
              <a:r>
                <a:rPr lang="en-US" altLang="zh-CN" sz="5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UTM Futura Extra" panose="02040603050506020204" pitchFamily="18" charset="0"/>
                  <a:ea typeface="方正稚艺简体" panose="03000509000000000000" pitchFamily="65" charset="-122"/>
                </a:rPr>
                <a:t>câu</a:t>
              </a:r>
              <a:endParaRPr lang="zh-CN" alt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UTM Futura Extra" panose="02040603050506020204" pitchFamily="18" charset="0"/>
                <a:ea typeface="方正稚艺简体" panose="03000509000000000000" pitchFamily="65" charset="-122"/>
              </a:endParaRPr>
            </a:p>
          </p:txBody>
        </p:sp>
        <p:sp>
          <p:nvSpPr>
            <p:cNvPr id="32" name="文本框 81">
              <a:extLst>
                <a:ext uri="{FF2B5EF4-FFF2-40B4-BE49-F238E27FC236}">
                  <a16:creationId xmlns:a16="http://schemas.microsoft.com/office/drawing/2014/main" id="{7EFEA6E0-7A2D-4FE3-8E51-1E06DB793D71}"/>
                </a:ext>
              </a:extLst>
            </p:cNvPr>
            <p:cNvSpPr txBox="1"/>
            <p:nvPr/>
          </p:nvSpPr>
          <p:spPr>
            <a:xfrm>
              <a:off x="371563" y="1209168"/>
              <a:ext cx="8444991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b="1" dirty="0" err="1">
                  <a:solidFill>
                    <a:srgbClr val="FF0000"/>
                  </a:solidFill>
                  <a:latin typeface="UTM Futura Extra" panose="02040603050506020204" pitchFamily="18" charset="0"/>
                  <a:ea typeface="方正稚艺简体" panose="03000509000000000000" pitchFamily="65" charset="-122"/>
                </a:rPr>
                <a:t>Thêm</a:t>
              </a:r>
              <a:r>
                <a:rPr lang="en-US" altLang="zh-CN" sz="5400" b="1" dirty="0">
                  <a:solidFill>
                    <a:srgbClr val="FF0000"/>
                  </a:solidFill>
                  <a:latin typeface="UTM Futura Extra" panose="02040603050506020204" pitchFamily="18" charset="0"/>
                  <a:ea typeface="方正稚艺简体" panose="03000509000000000000" pitchFamily="65" charset="-122"/>
                </a:rPr>
                <a:t> </a:t>
              </a:r>
              <a:r>
                <a:rPr lang="en-US" altLang="zh-CN" sz="5400" b="1" dirty="0" err="1">
                  <a:solidFill>
                    <a:srgbClr val="FF0000"/>
                  </a:solidFill>
                  <a:latin typeface="UTM Futura Extra" panose="02040603050506020204" pitchFamily="18" charset="0"/>
                  <a:ea typeface="方正稚艺简体" panose="03000509000000000000" pitchFamily="65" charset="-122"/>
                </a:rPr>
                <a:t>trạng</a:t>
              </a:r>
              <a:r>
                <a:rPr lang="en-US" altLang="zh-CN" sz="5400" b="1" dirty="0">
                  <a:solidFill>
                    <a:srgbClr val="FF0000"/>
                  </a:solidFill>
                  <a:latin typeface="UTM Futura Extra" panose="02040603050506020204" pitchFamily="18" charset="0"/>
                  <a:ea typeface="方正稚艺简体" panose="03000509000000000000" pitchFamily="65" charset="-122"/>
                </a:rPr>
                <a:t> </a:t>
              </a:r>
              <a:r>
                <a:rPr lang="en-US" altLang="zh-CN" sz="5400" b="1" dirty="0" err="1">
                  <a:solidFill>
                    <a:srgbClr val="FF0000"/>
                  </a:solidFill>
                  <a:latin typeface="UTM Futura Extra" panose="02040603050506020204" pitchFamily="18" charset="0"/>
                  <a:ea typeface="方正稚艺简体" panose="03000509000000000000" pitchFamily="65" charset="-122"/>
                </a:rPr>
                <a:t>ngữ</a:t>
              </a:r>
              <a:r>
                <a:rPr lang="en-US" altLang="zh-CN" sz="5400" b="1" dirty="0">
                  <a:solidFill>
                    <a:srgbClr val="FF0000"/>
                  </a:solidFill>
                  <a:latin typeface="UTM Futura Extra" panose="02040603050506020204" pitchFamily="18" charset="0"/>
                  <a:ea typeface="方正稚艺简体" panose="03000509000000000000" pitchFamily="65" charset="-122"/>
                </a:rPr>
                <a:t> </a:t>
              </a:r>
              <a:r>
                <a:rPr lang="en-US" altLang="zh-CN" sz="5400" b="1" dirty="0" err="1">
                  <a:solidFill>
                    <a:srgbClr val="FF0000"/>
                  </a:solidFill>
                  <a:latin typeface="UTM Futura Extra" panose="02040603050506020204" pitchFamily="18" charset="0"/>
                  <a:ea typeface="方正稚艺简体" panose="03000509000000000000" pitchFamily="65" charset="-122"/>
                </a:rPr>
                <a:t>chỉ</a:t>
              </a:r>
              <a:r>
                <a:rPr lang="en-US" altLang="zh-CN" sz="5400" b="1" dirty="0">
                  <a:solidFill>
                    <a:srgbClr val="FF0000"/>
                  </a:solidFill>
                  <a:latin typeface="UTM Futura Extra" panose="02040603050506020204" pitchFamily="18" charset="0"/>
                  <a:ea typeface="方正稚艺简体" panose="03000509000000000000" pitchFamily="65" charset="-122"/>
                </a:rPr>
                <a:t> </a:t>
              </a:r>
              <a:r>
                <a:rPr lang="en-US" altLang="zh-CN" sz="5400" b="1" dirty="0" err="1">
                  <a:solidFill>
                    <a:srgbClr val="FF0000"/>
                  </a:solidFill>
                  <a:latin typeface="UTM Futura Extra" panose="02040603050506020204" pitchFamily="18" charset="0"/>
                  <a:ea typeface="方正稚艺简体" panose="03000509000000000000" pitchFamily="65" charset="-122"/>
                </a:rPr>
                <a:t>nguyên</a:t>
              </a:r>
              <a:r>
                <a:rPr lang="en-US" altLang="zh-CN" sz="5400" b="1" dirty="0">
                  <a:solidFill>
                    <a:srgbClr val="FF0000"/>
                  </a:solidFill>
                  <a:latin typeface="UTM Futura Extra" panose="02040603050506020204" pitchFamily="18" charset="0"/>
                  <a:ea typeface="方正稚艺简体" panose="03000509000000000000" pitchFamily="65" charset="-122"/>
                </a:rPr>
                <a:t> </a:t>
              </a:r>
              <a:r>
                <a:rPr lang="en-US" altLang="zh-CN" sz="5400" b="1" dirty="0" err="1">
                  <a:solidFill>
                    <a:srgbClr val="FF0000"/>
                  </a:solidFill>
                  <a:latin typeface="UTM Futura Extra" panose="02040603050506020204" pitchFamily="18" charset="0"/>
                  <a:ea typeface="方正稚艺简体" panose="03000509000000000000" pitchFamily="65" charset="-122"/>
                </a:rPr>
                <a:t>nhân</a:t>
              </a:r>
              <a:r>
                <a:rPr lang="en-US" altLang="zh-CN" sz="5400" b="1" dirty="0">
                  <a:solidFill>
                    <a:srgbClr val="FF0000"/>
                  </a:solidFill>
                  <a:latin typeface="UTM Futura Extra" panose="02040603050506020204" pitchFamily="18" charset="0"/>
                  <a:ea typeface="方正稚艺简体" panose="03000509000000000000" pitchFamily="65" charset="-122"/>
                </a:rPr>
                <a:t> </a:t>
              </a:r>
              <a:r>
                <a:rPr lang="en-US" altLang="zh-CN" sz="5400" b="1" dirty="0" err="1">
                  <a:solidFill>
                    <a:srgbClr val="FF0000"/>
                  </a:solidFill>
                  <a:latin typeface="UTM Futura Extra" panose="02040603050506020204" pitchFamily="18" charset="0"/>
                  <a:ea typeface="方正稚艺简体" panose="03000509000000000000" pitchFamily="65" charset="-122"/>
                </a:rPr>
                <a:t>cho</a:t>
              </a:r>
              <a:r>
                <a:rPr lang="en-US" altLang="zh-CN" sz="5400" b="1" dirty="0">
                  <a:solidFill>
                    <a:srgbClr val="FF0000"/>
                  </a:solidFill>
                  <a:latin typeface="UTM Futura Extra" panose="02040603050506020204" pitchFamily="18" charset="0"/>
                  <a:ea typeface="方正稚艺简体" panose="03000509000000000000" pitchFamily="65" charset="-122"/>
                </a:rPr>
                <a:t> </a:t>
              </a:r>
              <a:r>
                <a:rPr lang="en-US" altLang="zh-CN" sz="5400" b="1" dirty="0" err="1">
                  <a:solidFill>
                    <a:srgbClr val="FF0000"/>
                  </a:solidFill>
                  <a:latin typeface="UTM Futura Extra" panose="02040603050506020204" pitchFamily="18" charset="0"/>
                  <a:ea typeface="方正稚艺简体" panose="03000509000000000000" pitchFamily="65" charset="-122"/>
                </a:rPr>
                <a:t>câu</a:t>
              </a:r>
              <a:endParaRPr lang="zh-CN" altLang="en-US" sz="5400" b="1" dirty="0">
                <a:solidFill>
                  <a:srgbClr val="FF0000"/>
                </a:solidFill>
                <a:latin typeface="UTM Futura Extra" panose="02040603050506020204" pitchFamily="18" charset="0"/>
                <a:ea typeface="方正稚艺简体" panose="03000509000000000000" pitchFamily="65" charset="-122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80D47A26-38C1-4CD0-975C-7FB227D08BCA}"/>
              </a:ext>
            </a:extLst>
          </p:cNvPr>
          <p:cNvSpPr txBox="1"/>
          <p:nvPr/>
        </p:nvSpPr>
        <p:spPr>
          <a:xfrm>
            <a:off x="1581973" y="85548"/>
            <a:ext cx="58974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ln w="9525">
                  <a:noFill/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Wedding KT" panose="02040603050506020204" pitchFamily="18" charset="0"/>
              </a:rPr>
              <a:t>Luyện từ và câu</a:t>
            </a:r>
            <a:endParaRPr lang="en-US" sz="4800" b="1" dirty="0">
              <a:ln w="9525">
                <a:noFill/>
                <a:prstDash val="solid"/>
              </a:ln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5 Wedding KT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69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矢量图课件动态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F8100"/>
      </a:accent1>
      <a:accent2>
        <a:srgbClr val="FFA74C"/>
      </a:accent2>
      <a:accent3>
        <a:srgbClr val="FF5C00"/>
      </a:accent3>
      <a:accent4>
        <a:srgbClr val="FF9F00"/>
      </a:accent4>
      <a:accent5>
        <a:srgbClr val="FFC34D"/>
      </a:accent5>
      <a:accent6>
        <a:srgbClr val="B44010"/>
      </a:accent6>
      <a:hlink>
        <a:srgbClr val="FF8100"/>
      </a:hlink>
      <a:folHlink>
        <a:srgbClr val="BFBFBF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FF8100"/>
    </a:accent1>
    <a:accent2>
      <a:srgbClr val="FFA74C"/>
    </a:accent2>
    <a:accent3>
      <a:srgbClr val="FF5C00"/>
    </a:accent3>
    <a:accent4>
      <a:srgbClr val="FF9F00"/>
    </a:accent4>
    <a:accent5>
      <a:srgbClr val="FFC34D"/>
    </a:accent5>
    <a:accent6>
      <a:srgbClr val="B44010"/>
    </a:accent6>
    <a:hlink>
      <a:srgbClr val="FF8100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FF8100"/>
    </a:accent1>
    <a:accent2>
      <a:srgbClr val="FFA74C"/>
    </a:accent2>
    <a:accent3>
      <a:srgbClr val="FF5C00"/>
    </a:accent3>
    <a:accent4>
      <a:srgbClr val="FF9F00"/>
    </a:accent4>
    <a:accent5>
      <a:srgbClr val="FFC34D"/>
    </a:accent5>
    <a:accent6>
      <a:srgbClr val="B44010"/>
    </a:accent6>
    <a:hlink>
      <a:srgbClr val="FF8100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FF8100"/>
    </a:accent1>
    <a:accent2>
      <a:srgbClr val="FFA74C"/>
    </a:accent2>
    <a:accent3>
      <a:srgbClr val="FF5C00"/>
    </a:accent3>
    <a:accent4>
      <a:srgbClr val="FF9F00"/>
    </a:accent4>
    <a:accent5>
      <a:srgbClr val="FFC34D"/>
    </a:accent5>
    <a:accent6>
      <a:srgbClr val="B44010"/>
    </a:accent6>
    <a:hlink>
      <a:srgbClr val="FF8100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FF8100"/>
    </a:accent1>
    <a:accent2>
      <a:srgbClr val="FFA74C"/>
    </a:accent2>
    <a:accent3>
      <a:srgbClr val="FF5C00"/>
    </a:accent3>
    <a:accent4>
      <a:srgbClr val="FF9F00"/>
    </a:accent4>
    <a:accent5>
      <a:srgbClr val="FFC34D"/>
    </a:accent5>
    <a:accent6>
      <a:srgbClr val="B44010"/>
    </a:accent6>
    <a:hlink>
      <a:srgbClr val="FF8100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FF8100"/>
    </a:accent1>
    <a:accent2>
      <a:srgbClr val="FFA74C"/>
    </a:accent2>
    <a:accent3>
      <a:srgbClr val="FF5C00"/>
    </a:accent3>
    <a:accent4>
      <a:srgbClr val="FF9F00"/>
    </a:accent4>
    <a:accent5>
      <a:srgbClr val="FFC34D"/>
    </a:accent5>
    <a:accent6>
      <a:srgbClr val="B44010"/>
    </a:accent6>
    <a:hlink>
      <a:srgbClr val="FF8100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FF8100"/>
    </a:accent1>
    <a:accent2>
      <a:srgbClr val="FFA74C"/>
    </a:accent2>
    <a:accent3>
      <a:srgbClr val="FF5C00"/>
    </a:accent3>
    <a:accent4>
      <a:srgbClr val="FF9F00"/>
    </a:accent4>
    <a:accent5>
      <a:srgbClr val="FFC34D"/>
    </a:accent5>
    <a:accent6>
      <a:srgbClr val="B44010"/>
    </a:accent6>
    <a:hlink>
      <a:srgbClr val="FF8100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FF8100"/>
    </a:accent1>
    <a:accent2>
      <a:srgbClr val="FFA74C"/>
    </a:accent2>
    <a:accent3>
      <a:srgbClr val="FF5C00"/>
    </a:accent3>
    <a:accent4>
      <a:srgbClr val="FF9F00"/>
    </a:accent4>
    <a:accent5>
      <a:srgbClr val="FFC34D"/>
    </a:accent5>
    <a:accent6>
      <a:srgbClr val="B44010"/>
    </a:accent6>
    <a:hlink>
      <a:srgbClr val="FF8100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325</TotalTime>
  <Words>816</Words>
  <Application>Microsoft Office PowerPoint</Application>
  <PresentationFormat>On-screen Show (16:9)</PresentationFormat>
  <Paragraphs>98</Paragraphs>
  <Slides>21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5" baseType="lpstr">
      <vt:lpstr>等线</vt:lpstr>
      <vt:lpstr>UTM Azuki</vt:lpstr>
      <vt:lpstr>Calibri Light</vt:lpstr>
      <vt:lpstr>SVN-Balladeer Light</vt:lpstr>
      <vt:lpstr>#9Slide05 Wedding KT</vt:lpstr>
      <vt:lpstr>VNI-Times</vt:lpstr>
      <vt:lpstr>UTM Cookies</vt:lpstr>
      <vt:lpstr>Tahoma</vt:lpstr>
      <vt:lpstr>Calibri</vt:lpstr>
      <vt:lpstr>Arial</vt:lpstr>
      <vt:lpstr>UTM Futura Extra</vt:lpstr>
      <vt:lpstr>UTM NguyenHa 02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KTUTS</Manager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KTUTS</dc:title>
  <dc:subject>LTVC 4</dc:subject>
  <dc:creator>KTUTS</dc:creator>
  <cp:keywords>KTUTS</cp:keywords>
  <cp:lastModifiedBy>Nguyen Huu Hieu</cp:lastModifiedBy>
  <cp:revision>7</cp:revision>
  <dcterms:created xsi:type="dcterms:W3CDTF">2017-07-04T05:41:22Z</dcterms:created>
  <dcterms:modified xsi:type="dcterms:W3CDTF">2022-04-18T09:52:01Z</dcterms:modified>
  <cp:version>X07</cp:version>
</cp:coreProperties>
</file>