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UTM Gradoo" panose="0204060305050602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UTM Avenida" panose="0204060305050602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等线" panose="020B0604020202020204" charset="-122"/>
      <p:regular r:id="rId37"/>
      <p:bold r:id="rId38"/>
    </p:embeddedFont>
    <p:embeddedFont>
      <p:font typeface="UTM Showcard" panose="02040603050506020204" pitchFamily="18" charset="0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31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881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77360" y="210312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3118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318007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4047040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71322" y="4084313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583004" y="1309784"/>
            <a:ext cx="3684691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218958" y="47315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777240" y="504553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3229580" y="1818105"/>
            <a:ext cx="1352580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1011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思源宋体 CN</vt:lpstr>
      <vt:lpstr>UTM Gradoo</vt:lpstr>
      <vt:lpstr>UTM Avo</vt:lpstr>
      <vt:lpstr>UTM Avenida</vt:lpstr>
      <vt:lpstr>Tahoma</vt:lpstr>
      <vt:lpstr>等线</vt:lpstr>
      <vt:lpstr>UTM Showcard</vt:lpstr>
      <vt:lpstr>Arial</vt:lpstr>
      <vt:lpstr>Times New Roman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User</cp:lastModifiedBy>
  <cp:revision>KTUTS</cp:revision>
  <dcterms:created xsi:type="dcterms:W3CDTF">2022-01-26T14:52:13Z</dcterms:created>
  <dcterms:modified xsi:type="dcterms:W3CDTF">2022-03-06T16:49:57Z</dcterms:modified>
  <cp:version>G27</cp:version>
</cp:coreProperties>
</file>