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1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4" r:id="rId14"/>
    <p:sldId id="305" r:id="rId15"/>
    <p:sldId id="306" r:id="rId16"/>
    <p:sldId id="270" r:id="rId17"/>
    <p:sldId id="307" r:id="rId18"/>
    <p:sldId id="308" r:id="rId19"/>
    <p:sldId id="29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70号-灵悦黑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Mabella" panose="02040603050506020204" pitchFamily="18" charset="0"/>
      <p:regular r:id="rId35"/>
    </p:embeddedFont>
    <p:embeddedFont>
      <p:font typeface="UTM Rockwell" panose="02040603050506020204" pitchFamily="18" charset="0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>
        <p:scale>
          <a:sx n="66" d="100"/>
          <a:sy n="66" d="100"/>
        </p:scale>
        <p:origin x="582" y="4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28">
        <p14:prism dir="r"/>
      </p:transition>
    </mc:Choice>
    <mc:Fallback xmlns="">
      <p:transition spd="slow" advTm="3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232">
        <p14:prism/>
      </p:transition>
    </mc:Choice>
    <mc:Fallback xmlns="">
      <p:transition spd="slow" advTm="2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28">
        <p14:prism isInverted="1"/>
      </p:transition>
    </mc:Choice>
    <mc:Fallback xmlns="">
      <p:transition spd="slow" advTm="1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34">
        <p14:prism dir="r" isInverted="1"/>
      </p:transition>
    </mc:Choice>
    <mc:Fallback xmlns="">
      <p:transition spd="slow" advTm="14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439</Words>
  <Application>Microsoft Office PowerPoint</Application>
  <PresentationFormat>Widescreen</PresentationFormat>
  <Paragraphs>83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UTM Rockwell</vt:lpstr>
      <vt:lpstr>UTM Mabella</vt:lpstr>
      <vt:lpstr>Times New Roman</vt:lpstr>
      <vt:lpstr>UTM Avo</vt:lpstr>
      <vt:lpstr>思源黑体 CN Normal</vt:lpstr>
      <vt:lpstr>字魂70号-灵悦黑体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PHAN HOÀNG PHƯỚC HẠNH</cp:lastModifiedBy>
  <cp:revision>85</cp:revision>
  <dcterms:created xsi:type="dcterms:W3CDTF">2019-03-13T05:38:41Z</dcterms:created>
  <dcterms:modified xsi:type="dcterms:W3CDTF">2022-02-27T13:28:55Z</dcterms:modified>
  <cp:version>R20</cp:version>
</cp:coreProperties>
</file>