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8"/>
  </p:notesMasterIdLst>
  <p:sldIdLst>
    <p:sldId id="9853" r:id="rId3"/>
    <p:sldId id="277" r:id="rId4"/>
    <p:sldId id="9862" r:id="rId5"/>
    <p:sldId id="9849" r:id="rId6"/>
    <p:sldId id="9863" r:id="rId7"/>
    <p:sldId id="266" r:id="rId8"/>
    <p:sldId id="267" r:id="rId9"/>
    <p:sldId id="268" r:id="rId10"/>
    <p:sldId id="9864" r:id="rId11"/>
    <p:sldId id="9865" r:id="rId12"/>
    <p:sldId id="9866" r:id="rId13"/>
    <p:sldId id="9867" r:id="rId14"/>
    <p:sldId id="269" r:id="rId15"/>
    <p:sldId id="9868" r:id="rId16"/>
    <p:sldId id="9869" r:id="rId17"/>
    <p:sldId id="9870" r:id="rId18"/>
    <p:sldId id="278" r:id="rId19"/>
    <p:sldId id="9871" r:id="rId20"/>
    <p:sldId id="272" r:id="rId21"/>
    <p:sldId id="9873" r:id="rId22"/>
    <p:sldId id="9872" r:id="rId23"/>
    <p:sldId id="9874" r:id="rId24"/>
    <p:sldId id="285" r:id="rId25"/>
    <p:sldId id="9875" r:id="rId26"/>
    <p:sldId id="9876" r:id="rId27"/>
  </p:sldIdLst>
  <p:sldSz cx="12192000" cy="6858000"/>
  <p:notesSz cx="6858000" cy="9144000"/>
  <p:embeddedFontLst>
    <p:embeddedFont>
      <p:font typeface="#9Slide03 Arima Madurai Light" panose="020B0604020202020204" charset="0"/>
      <p:regular r:id="rId29"/>
    </p:embeddedFont>
    <p:embeddedFont>
      <p:font typeface="UTM Androgyne" panose="02040603050506020204" pitchFamily="18" charset="0"/>
      <p:regular r:id="rId30"/>
    </p:embeddedFont>
    <p:embeddedFont>
      <p:font typeface="等线" panose="020B0604020202020204" charset="0"/>
      <p:regular r:id="rId31"/>
      <p:bold r:id="rId32"/>
    </p:embeddedFont>
    <p:embeddedFont>
      <p:font typeface="UTM Arruba KT" panose="02040603050506020204" pitchFamily="18" charset="0"/>
      <p:regular r:id="rId33"/>
    </p:embeddedFont>
    <p:embeddedFont>
      <p:font typeface="UTM ThuPhap Thien An" panose="02040603050506020204" pitchFamily="18" charset="0"/>
      <p:regular r:id="rId34"/>
    </p:embeddedFont>
    <p:embeddedFont>
      <p:font typeface="UTM American Sans" panose="02040603050506020204" pitchFamily="18" charset="0"/>
      <p:regular r:id="rId35"/>
    </p:embeddedFont>
    <p:embeddedFont>
      <p:font typeface="楷体" panose="02010609060101010101" pitchFamily="49" charset="-122"/>
      <p:regular r:id="rId36"/>
    </p:embeddedFont>
    <p:embeddedFont>
      <p:font typeface="UTM Avo" panose="02040603050506020204" pitchFamily="18" charset="0"/>
      <p:regular r:id="rId37"/>
      <p:bold r:id="rId38"/>
      <p:italic r:id="rId39"/>
      <p:boldItalic r:id="rId40"/>
    </p:embeddedFont>
    <p:embeddedFont>
      <p:font typeface="UTM Ong Do Gia" panose="02040603050506020204" pitchFamily="18" charset="0"/>
      <p:regular r:id="rId41"/>
    </p:embeddedFont>
    <p:embeddedFont>
      <p:font typeface="Turbayne" panose="020B0506030404030204" pitchFamily="34" charset="0"/>
      <p:regular r:id="rId42"/>
    </p:embeddedFont>
    <p:embeddedFont>
      <p:font typeface="#9Slide05 SVNMarpesia Pro" panose="020B0604020202020204" charset="0"/>
      <p:regular r:id="rId43"/>
    </p:embeddedFont>
    <p:embeddedFont>
      <p:font typeface="UTM Conestoga" panose="02040603050506020204" pitchFamily="18" charset="0"/>
      <p:regular r:id="rId44"/>
    </p:embeddedFont>
    <p:embeddedFont>
      <p:font typeface="Microsoft YaHei" panose="020B0503020204020204" pitchFamily="34" charset="-122"/>
      <p:regular r:id="rId45"/>
      <p:bold r:id="rId46"/>
    </p:embeddedFont>
    <p:embeddedFont>
      <p:font typeface=".VnArabiaH" panose="020B7200000000000000"/>
      <p:regular r:id="rId47"/>
    </p:embeddedFont>
    <p:embeddedFont>
      <p:font typeface="Tahoma" panose="020B0604030504040204" pitchFamily="34" charset="0"/>
      <p:regular r:id="rId48"/>
      <p:bold r:id="rId49"/>
    </p:embeddedFont>
    <p:embeddedFont>
      <p:font typeface="UTM Deutsch Gothic" panose="02040603050506020204" pitchFamily="18" charset="0"/>
      <p:regular r:id="rId50"/>
    </p:embeddedFont>
    <p:embeddedFont>
      <p:font typeface="UTM Sharnay" panose="02040603050506020204" pitchFamily="18" charset="0"/>
      <p:italic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683" userDrawn="1">
          <p15:clr>
            <a:srgbClr val="A4A3A4"/>
          </p15:clr>
        </p15:guide>
        <p15:guide id="3" pos="619" userDrawn="1">
          <p15:clr>
            <a:srgbClr val="A4A3A4"/>
          </p15:clr>
        </p15:guide>
        <p15:guide id="4" pos="7061" userDrawn="1">
          <p15:clr>
            <a:srgbClr val="A4A3A4"/>
          </p15:clr>
        </p15:guide>
        <p15:guide id="5" orient="horz" pos="731" userDrawn="1">
          <p15:clr>
            <a:srgbClr val="A4A3A4"/>
          </p15:clr>
        </p15:guide>
        <p15:guide id="6" orient="horz" pos="347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B772"/>
    <a:srgbClr val="EBCEAB"/>
    <a:srgbClr val="E4B987"/>
    <a:srgbClr val="5539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14" autoAdjust="0"/>
    <p:restoredTop sz="96314" autoAdjust="0"/>
  </p:normalViewPr>
  <p:slideViewPr>
    <p:cSldViewPr snapToGrid="0" showGuides="1">
      <p:cViewPr>
        <p:scale>
          <a:sx n="100" d="100"/>
          <a:sy n="100" d="100"/>
        </p:scale>
        <p:origin x="1206" y="366"/>
      </p:cViewPr>
      <p:guideLst>
        <p:guide orient="horz" pos="2160"/>
        <p:guide pos="2683"/>
        <p:guide pos="619"/>
        <p:guide pos="7061"/>
        <p:guide orient="horz" pos="731"/>
        <p:guide orient="horz" pos="347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8818C-0293-4973-955A-79F5482D5BB0}" type="datetimeFigureOut">
              <a:rPr lang="zh-CN" altLang="en-US" smtClean="0"/>
              <a:t>2022/2/20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58B83-E6DA-43E7-8C7C-68815F629942}" type="slidenum">
              <a:rPr lang="zh-CN" altLang="en-US" smtClean="0"/>
              <a:t>‹#›</a:t>
            </a:fld>
            <a:endParaRPr lang="zh-CN" altLang="en-US"/>
          </a:p>
        </p:txBody>
      </p:sp>
    </p:spTree>
    <p:extLst>
      <p:ext uri="{BB962C8B-B14F-4D97-AF65-F5344CB8AC3E}">
        <p14:creationId xmlns:p14="http://schemas.microsoft.com/office/powerpoint/2010/main" val="305086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6AD75C-1955-4BFF-8441-C9E5F407EB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DBE0ADC-3C6F-4E94-89AA-43F100AE0A6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B277AFC-7304-4E52-BF84-99E6BC20D27E}"/>
              </a:ext>
            </a:extLst>
          </p:cNvPr>
          <p:cNvSpPr>
            <a:spLocks noGrp="1"/>
          </p:cNvSpPr>
          <p:nvPr>
            <p:ph type="dt" sz="half" idx="10"/>
          </p:nvPr>
        </p:nvSpPr>
        <p:spPr>
          <a:xfrm>
            <a:off x="838200" y="6356350"/>
            <a:ext cx="2743200" cy="365125"/>
          </a:xfrm>
          <a:prstGeom prst="rect">
            <a:avLst/>
          </a:prstGeom>
        </p:spPr>
        <p:txBody>
          <a:bodyPr/>
          <a:lstStyle/>
          <a:p>
            <a:fld id="{69D8E105-E517-4B8F-9377-9367D2E51AF2}" type="datetimeFigureOut">
              <a:rPr lang="zh-CN" altLang="en-US" smtClean="0"/>
              <a:t>2022/2/20</a:t>
            </a:fld>
            <a:endParaRPr lang="zh-CN" altLang="en-US"/>
          </a:p>
        </p:txBody>
      </p:sp>
      <p:sp>
        <p:nvSpPr>
          <p:cNvPr id="5" name="页脚占位符 4">
            <a:extLst>
              <a:ext uri="{FF2B5EF4-FFF2-40B4-BE49-F238E27FC236}">
                <a16:creationId xmlns:a16="http://schemas.microsoft.com/office/drawing/2014/main" id="{CED368AA-D7CF-473B-BB93-57C445D88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7DC652-A74B-4C3B-B20C-C996836E1B4D}"/>
              </a:ext>
            </a:extLst>
          </p:cNvPr>
          <p:cNvSpPr>
            <a:spLocks noGrp="1"/>
          </p:cNvSpPr>
          <p:nvPr>
            <p:ph type="sldNum" sz="quarter" idx="12"/>
          </p:nvPr>
        </p:nvSpPr>
        <p:spPr>
          <a:xfrm>
            <a:off x="8610600" y="6356350"/>
            <a:ext cx="2743200" cy="365125"/>
          </a:xfrm>
          <a:prstGeom prst="rect">
            <a:avLst/>
          </a:prstGeom>
        </p:spPr>
        <p:txBody>
          <a:bodyPr/>
          <a:lstStyle/>
          <a:p>
            <a:fld id="{76EF5541-2AF4-4D1D-B8C1-86C41A35B6F4}" type="slidenum">
              <a:rPr lang="zh-CN" altLang="en-US" smtClean="0"/>
              <a:t>‹#›</a:t>
            </a:fld>
            <a:endParaRPr lang="zh-CN" altLang="en-US"/>
          </a:p>
        </p:txBody>
      </p:sp>
    </p:spTree>
    <p:extLst>
      <p:ext uri="{BB962C8B-B14F-4D97-AF65-F5344CB8AC3E}">
        <p14:creationId xmlns:p14="http://schemas.microsoft.com/office/powerpoint/2010/main" val="1165383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5BFA9F-6B1C-4351-900B-2EAD7114D2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931C44-E879-4546-BDB5-3CB9549C3FB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2A474A9-D053-4FF1-8CC4-B174A52B66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2DC502-991D-4115-8958-5A73CB093F19}"/>
              </a:ext>
            </a:extLst>
          </p:cNvPr>
          <p:cNvSpPr>
            <a:spLocks noGrp="1"/>
          </p:cNvSpPr>
          <p:nvPr>
            <p:ph type="dt" sz="half" idx="10"/>
          </p:nvPr>
        </p:nvSpPr>
        <p:spPr>
          <a:xfrm>
            <a:off x="838200" y="6356350"/>
            <a:ext cx="2743200" cy="365125"/>
          </a:xfrm>
          <a:prstGeom prst="rect">
            <a:avLst/>
          </a:prstGeom>
        </p:spPr>
        <p:txBody>
          <a:bodyPr/>
          <a:lstStyle/>
          <a:p>
            <a:fld id="{69D8E105-E517-4B8F-9377-9367D2E51AF2}" type="datetimeFigureOut">
              <a:rPr lang="zh-CN" altLang="en-US" smtClean="0"/>
              <a:t>2022/2/20</a:t>
            </a:fld>
            <a:endParaRPr lang="zh-CN" altLang="en-US"/>
          </a:p>
        </p:txBody>
      </p:sp>
      <p:sp>
        <p:nvSpPr>
          <p:cNvPr id="6" name="页脚占位符 5">
            <a:extLst>
              <a:ext uri="{FF2B5EF4-FFF2-40B4-BE49-F238E27FC236}">
                <a16:creationId xmlns:a16="http://schemas.microsoft.com/office/drawing/2014/main" id="{F4AA2992-A25A-4EBC-9075-0551B9A725C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874F15-1625-4222-A925-49E16FDF4F84}"/>
              </a:ext>
            </a:extLst>
          </p:cNvPr>
          <p:cNvSpPr>
            <a:spLocks noGrp="1"/>
          </p:cNvSpPr>
          <p:nvPr>
            <p:ph type="sldNum" sz="quarter" idx="12"/>
          </p:nvPr>
        </p:nvSpPr>
        <p:spPr>
          <a:xfrm>
            <a:off x="8610600" y="6356350"/>
            <a:ext cx="2743200" cy="365125"/>
          </a:xfrm>
          <a:prstGeom prst="rect">
            <a:avLst/>
          </a:prstGeom>
        </p:spPr>
        <p:txBody>
          <a:bodyPr/>
          <a:lstStyle/>
          <a:p>
            <a:fld id="{76EF5541-2AF4-4D1D-B8C1-86C41A35B6F4}" type="slidenum">
              <a:rPr lang="zh-CN" altLang="en-US" smtClean="0"/>
              <a:t>‹#›</a:t>
            </a:fld>
            <a:endParaRPr lang="zh-CN" altLang="en-US"/>
          </a:p>
        </p:txBody>
      </p:sp>
    </p:spTree>
    <p:extLst>
      <p:ext uri="{BB962C8B-B14F-4D97-AF65-F5344CB8AC3E}">
        <p14:creationId xmlns:p14="http://schemas.microsoft.com/office/powerpoint/2010/main" val="3392304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2985C9-4756-4556-809E-7CEBAFB5FA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295DD8A-A424-4600-B183-C2ADF85FC2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3FD9C9-718A-4E1F-8369-225838B5C7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F395991-AC76-473A-BECA-19240F0A544C}"/>
              </a:ext>
            </a:extLst>
          </p:cNvPr>
          <p:cNvSpPr>
            <a:spLocks noGrp="1"/>
          </p:cNvSpPr>
          <p:nvPr>
            <p:ph type="dt" sz="half" idx="10"/>
          </p:nvPr>
        </p:nvSpPr>
        <p:spPr>
          <a:xfrm>
            <a:off x="838200" y="6356350"/>
            <a:ext cx="2743200" cy="365125"/>
          </a:xfrm>
          <a:prstGeom prst="rect">
            <a:avLst/>
          </a:prstGeom>
        </p:spPr>
        <p:txBody>
          <a:bodyPr/>
          <a:lstStyle/>
          <a:p>
            <a:fld id="{69D8E105-E517-4B8F-9377-9367D2E51AF2}" type="datetimeFigureOut">
              <a:rPr lang="zh-CN" altLang="en-US" smtClean="0"/>
              <a:t>2022/2/20</a:t>
            </a:fld>
            <a:endParaRPr lang="zh-CN" altLang="en-US"/>
          </a:p>
        </p:txBody>
      </p:sp>
      <p:sp>
        <p:nvSpPr>
          <p:cNvPr id="6" name="页脚占位符 5">
            <a:extLst>
              <a:ext uri="{FF2B5EF4-FFF2-40B4-BE49-F238E27FC236}">
                <a16:creationId xmlns:a16="http://schemas.microsoft.com/office/drawing/2014/main" id="{41EF60A4-3641-4C10-A1E4-F0FDFA935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00FF909-40B2-4AE1-AC44-9D439FDE973B}"/>
              </a:ext>
            </a:extLst>
          </p:cNvPr>
          <p:cNvSpPr>
            <a:spLocks noGrp="1"/>
          </p:cNvSpPr>
          <p:nvPr>
            <p:ph type="sldNum" sz="quarter" idx="12"/>
          </p:nvPr>
        </p:nvSpPr>
        <p:spPr>
          <a:xfrm>
            <a:off x="8610600" y="6356350"/>
            <a:ext cx="2743200" cy="365125"/>
          </a:xfrm>
          <a:prstGeom prst="rect">
            <a:avLst/>
          </a:prstGeom>
        </p:spPr>
        <p:txBody>
          <a:bodyPr/>
          <a:lstStyle/>
          <a:p>
            <a:fld id="{76EF5541-2AF4-4D1D-B8C1-86C41A35B6F4}" type="slidenum">
              <a:rPr lang="zh-CN" altLang="en-US" smtClean="0"/>
              <a:t>‹#›</a:t>
            </a:fld>
            <a:endParaRPr lang="zh-CN" altLang="en-US"/>
          </a:p>
        </p:txBody>
      </p:sp>
    </p:spTree>
    <p:extLst>
      <p:ext uri="{BB962C8B-B14F-4D97-AF65-F5344CB8AC3E}">
        <p14:creationId xmlns:p14="http://schemas.microsoft.com/office/powerpoint/2010/main" val="3739601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7501F7-0927-49AD-908D-9EE1A0D3CA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99B11C7-E725-48AF-B2AE-128BB630356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A922A-BFD5-4AF7-B149-078B9881E960}"/>
              </a:ext>
            </a:extLst>
          </p:cNvPr>
          <p:cNvSpPr>
            <a:spLocks noGrp="1"/>
          </p:cNvSpPr>
          <p:nvPr>
            <p:ph type="dt" sz="half" idx="10"/>
          </p:nvPr>
        </p:nvSpPr>
        <p:spPr>
          <a:xfrm>
            <a:off x="838200" y="6356350"/>
            <a:ext cx="2743200" cy="365125"/>
          </a:xfrm>
          <a:prstGeom prst="rect">
            <a:avLst/>
          </a:prstGeom>
        </p:spPr>
        <p:txBody>
          <a:bodyPr/>
          <a:lstStyle/>
          <a:p>
            <a:fld id="{69D8E105-E517-4B8F-9377-9367D2E51AF2}" type="datetimeFigureOut">
              <a:rPr lang="zh-CN" altLang="en-US" smtClean="0"/>
              <a:t>2022/2/20</a:t>
            </a:fld>
            <a:endParaRPr lang="zh-CN" altLang="en-US"/>
          </a:p>
        </p:txBody>
      </p:sp>
      <p:sp>
        <p:nvSpPr>
          <p:cNvPr id="5" name="页脚占位符 4">
            <a:extLst>
              <a:ext uri="{FF2B5EF4-FFF2-40B4-BE49-F238E27FC236}">
                <a16:creationId xmlns:a16="http://schemas.microsoft.com/office/drawing/2014/main" id="{4A79E5F9-DADA-45C4-BD2A-82F8C79952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EEC76C-5057-4396-BDFC-33226B7DD0E8}"/>
              </a:ext>
            </a:extLst>
          </p:cNvPr>
          <p:cNvSpPr>
            <a:spLocks noGrp="1"/>
          </p:cNvSpPr>
          <p:nvPr>
            <p:ph type="sldNum" sz="quarter" idx="12"/>
          </p:nvPr>
        </p:nvSpPr>
        <p:spPr>
          <a:xfrm>
            <a:off x="8610600" y="6356350"/>
            <a:ext cx="2743200" cy="365125"/>
          </a:xfrm>
          <a:prstGeom prst="rect">
            <a:avLst/>
          </a:prstGeom>
        </p:spPr>
        <p:txBody>
          <a:bodyPr/>
          <a:lstStyle/>
          <a:p>
            <a:fld id="{76EF5541-2AF4-4D1D-B8C1-86C41A35B6F4}" type="slidenum">
              <a:rPr lang="zh-CN" altLang="en-US" smtClean="0"/>
              <a:t>‹#›</a:t>
            </a:fld>
            <a:endParaRPr lang="zh-CN" altLang="en-US"/>
          </a:p>
        </p:txBody>
      </p:sp>
    </p:spTree>
    <p:extLst>
      <p:ext uri="{BB962C8B-B14F-4D97-AF65-F5344CB8AC3E}">
        <p14:creationId xmlns:p14="http://schemas.microsoft.com/office/powerpoint/2010/main" val="439932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B1A68A0-D947-4F93-9512-88AA2F9CE48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3D0C8-0D1E-463A-9870-5A376DF9BDD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51BB05-6E96-447E-B367-D68D79C261C6}"/>
              </a:ext>
            </a:extLst>
          </p:cNvPr>
          <p:cNvSpPr>
            <a:spLocks noGrp="1"/>
          </p:cNvSpPr>
          <p:nvPr>
            <p:ph type="dt" sz="half" idx="10"/>
          </p:nvPr>
        </p:nvSpPr>
        <p:spPr>
          <a:xfrm>
            <a:off x="838200" y="6356350"/>
            <a:ext cx="2743200" cy="365125"/>
          </a:xfrm>
          <a:prstGeom prst="rect">
            <a:avLst/>
          </a:prstGeom>
        </p:spPr>
        <p:txBody>
          <a:bodyPr/>
          <a:lstStyle/>
          <a:p>
            <a:fld id="{69D8E105-E517-4B8F-9377-9367D2E51AF2}" type="datetimeFigureOut">
              <a:rPr lang="zh-CN" altLang="en-US" smtClean="0"/>
              <a:t>2022/2/20</a:t>
            </a:fld>
            <a:endParaRPr lang="zh-CN" altLang="en-US"/>
          </a:p>
        </p:txBody>
      </p:sp>
      <p:sp>
        <p:nvSpPr>
          <p:cNvPr id="5" name="页脚占位符 4">
            <a:extLst>
              <a:ext uri="{FF2B5EF4-FFF2-40B4-BE49-F238E27FC236}">
                <a16:creationId xmlns:a16="http://schemas.microsoft.com/office/drawing/2014/main" id="{049DF99B-B78E-447D-8F5D-15747DD3D1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A56D88-766C-43BE-91BD-E1CB2E6383AB}"/>
              </a:ext>
            </a:extLst>
          </p:cNvPr>
          <p:cNvSpPr>
            <a:spLocks noGrp="1"/>
          </p:cNvSpPr>
          <p:nvPr>
            <p:ph type="sldNum" sz="quarter" idx="12"/>
          </p:nvPr>
        </p:nvSpPr>
        <p:spPr>
          <a:xfrm>
            <a:off x="8610600" y="6356350"/>
            <a:ext cx="2743200" cy="365125"/>
          </a:xfrm>
          <a:prstGeom prst="rect">
            <a:avLst/>
          </a:prstGeom>
        </p:spPr>
        <p:txBody>
          <a:bodyPr/>
          <a:lstStyle/>
          <a:p>
            <a:fld id="{76EF5541-2AF4-4D1D-B8C1-86C41A35B6F4}" type="slidenum">
              <a:rPr lang="zh-CN" altLang="en-US" smtClean="0"/>
              <a:t>‹#›</a:t>
            </a:fld>
            <a:endParaRPr lang="zh-CN" altLang="en-US"/>
          </a:p>
        </p:txBody>
      </p:sp>
    </p:spTree>
    <p:extLst>
      <p:ext uri="{BB962C8B-B14F-4D97-AF65-F5344CB8AC3E}">
        <p14:creationId xmlns:p14="http://schemas.microsoft.com/office/powerpoint/2010/main" val="23779449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5CA629-2EE7-4445-8B6B-D05212392C1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7F774A2-297F-4905-8119-D4B8B3A5D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D328AE7-5D6C-4C63-BB00-CA5EEB9DFF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BDE9CEB6-9C28-476A-9E6F-9960F0857F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3093B1BA-51C5-4AE0-B6C1-8DE9EDF60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5491872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9BC8E7"/>
        </a:solid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0E2DAD78-633D-4D2E-931D-C98849FD02E7}"/>
              </a:ext>
            </a:extLst>
          </p:cNvPr>
          <p:cNvSpPr/>
          <p:nvPr userDrawn="1"/>
        </p:nvSpPr>
        <p:spPr>
          <a:xfrm>
            <a:off x="-326573" y="116115"/>
            <a:ext cx="12860386" cy="6741885"/>
          </a:xfrm>
          <a:custGeom>
            <a:avLst/>
            <a:gdLst>
              <a:gd name="connsiteX0" fmla="*/ 6430193 w 12860386"/>
              <a:gd name="connsiteY0" fmla="*/ 0 h 6741885"/>
              <a:gd name="connsiteX1" fmla="*/ 12860386 w 12860386"/>
              <a:gd name="connsiteY1" fmla="*/ 6519723 h 6741885"/>
              <a:gd name="connsiteX2" fmla="*/ 12854846 w 12860386"/>
              <a:gd name="connsiteY2" fmla="*/ 6741885 h 6741885"/>
              <a:gd name="connsiteX3" fmla="*/ 5540 w 12860386"/>
              <a:gd name="connsiteY3" fmla="*/ 6741885 h 6741885"/>
              <a:gd name="connsiteX4" fmla="*/ 0 w 12860386"/>
              <a:gd name="connsiteY4" fmla="*/ 6519723 h 6741885"/>
              <a:gd name="connsiteX5" fmla="*/ 6430193 w 12860386"/>
              <a:gd name="connsiteY5" fmla="*/ 0 h 674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0386" h="6741885">
                <a:moveTo>
                  <a:pt x="6430193" y="0"/>
                </a:moveTo>
                <a:cubicBezTo>
                  <a:pt x="9981491" y="0"/>
                  <a:pt x="12860386" y="2918979"/>
                  <a:pt x="12860386" y="6519723"/>
                </a:cubicBezTo>
                <a:lnTo>
                  <a:pt x="12854846" y="6741885"/>
                </a:lnTo>
                <a:lnTo>
                  <a:pt x="5540" y="6741885"/>
                </a:lnTo>
                <a:lnTo>
                  <a:pt x="0" y="6519723"/>
                </a:lnTo>
                <a:cubicBezTo>
                  <a:pt x="0" y="2918979"/>
                  <a:pt x="2878895" y="0"/>
                  <a:pt x="6430193" y="0"/>
                </a:cubicBezTo>
                <a:close/>
              </a:path>
            </a:pathLst>
          </a:custGeom>
          <a:solidFill>
            <a:srgbClr val="DD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8" name="图片 7">
            <a:extLst>
              <a:ext uri="{FF2B5EF4-FFF2-40B4-BE49-F238E27FC236}">
                <a16:creationId xmlns:a16="http://schemas.microsoft.com/office/drawing/2014/main" id="{98E10079-ED89-4271-88FE-CFACEAAE2DB9}"/>
              </a:ext>
            </a:extLst>
          </p:cNvPr>
          <p:cNvPicPr>
            <a:picLocks noChangeAspect="1"/>
          </p:cNvPicPr>
          <p:nvPr userDrawn="1"/>
        </p:nvPicPr>
        <p:blipFill>
          <a:blip r:embed="rId2"/>
          <a:stretch>
            <a:fillRect/>
          </a:stretch>
        </p:blipFill>
        <p:spPr>
          <a:xfrm>
            <a:off x="8834255" y="277077"/>
            <a:ext cx="3247060" cy="1823184"/>
          </a:xfrm>
          <a:prstGeom prst="rect">
            <a:avLst/>
          </a:prstGeom>
        </p:spPr>
      </p:pic>
    </p:spTree>
    <p:extLst>
      <p:ext uri="{BB962C8B-B14F-4D97-AF65-F5344CB8AC3E}">
        <p14:creationId xmlns:p14="http://schemas.microsoft.com/office/powerpoint/2010/main" val="14810211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15AA2F-A2C8-4033-ABB1-9676D9B4B9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86B64E1-2010-49C4-B332-70C3A06471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8B5DFC-B13C-4C3C-BE11-E5060E321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21D3C02C-D7B9-4FC5-9A0C-E47F512615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C912A6E2-4736-4A5C-A049-0D1CCF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58924269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17726-F5E0-449F-8842-C42058F876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A88AA-091A-43A1-8814-68E884B23DD1}"/>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1F3DD6A-5FCE-41D3-BA04-C33B8E4C10E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9094004-97B0-47BA-93CD-6D42579CF5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9B715CB2-E91A-433B-BDB0-B0382B0D02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9959F244-1A56-4A7D-B702-39D21C3D0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1278746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AF099-1E37-49B3-BF74-2103EA7A656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A159F8-5B8C-4152-8B9F-FF1560B2F7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675D9BF-A055-4A3B-AE81-5999D02EB44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8CFBD4-9D91-4C78-8D50-A864FCD022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FFC61B4-F854-4403-AEF4-45DC5FE1A31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4C22695-E9A9-4465-9D47-BC9846669B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8" name="页脚占位符 7">
            <a:extLst>
              <a:ext uri="{FF2B5EF4-FFF2-40B4-BE49-F238E27FC236}">
                <a16:creationId xmlns:a16="http://schemas.microsoft.com/office/drawing/2014/main" id="{D784CD4C-0742-4A31-9389-634C1F538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9" name="灯片编号占位符 8">
            <a:extLst>
              <a:ext uri="{FF2B5EF4-FFF2-40B4-BE49-F238E27FC236}">
                <a16:creationId xmlns:a16="http://schemas.microsoft.com/office/drawing/2014/main" id="{82A32328-9D9F-4C59-BBE2-F25DD73320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67315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D5A37C-E4AE-414B-B858-604AAC1D0A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B8EFC5F-FBEE-4E07-AC10-61052C21E2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4" name="页脚占位符 3">
            <a:extLst>
              <a:ext uri="{FF2B5EF4-FFF2-40B4-BE49-F238E27FC236}">
                <a16:creationId xmlns:a16="http://schemas.microsoft.com/office/drawing/2014/main" id="{91331917-62D1-4DF8-A771-75E0E2FC38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灯片编号占位符 4">
            <a:extLst>
              <a:ext uri="{FF2B5EF4-FFF2-40B4-BE49-F238E27FC236}">
                <a16:creationId xmlns:a16="http://schemas.microsoft.com/office/drawing/2014/main" id="{BED1067D-BFD8-4B52-8F30-D98E95B228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1344398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D3E385-BB6B-4747-B290-D1624EA0F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EC0083-4864-421F-AEFA-34D10B4DFE0E}"/>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C1B1735-359B-48F1-819C-12A9EEE80233}"/>
              </a:ext>
            </a:extLst>
          </p:cNvPr>
          <p:cNvSpPr>
            <a:spLocks noGrp="1"/>
          </p:cNvSpPr>
          <p:nvPr>
            <p:ph type="dt" sz="half" idx="10"/>
          </p:nvPr>
        </p:nvSpPr>
        <p:spPr>
          <a:xfrm>
            <a:off x="838200" y="6356350"/>
            <a:ext cx="2743200" cy="365125"/>
          </a:xfrm>
          <a:prstGeom prst="rect">
            <a:avLst/>
          </a:prstGeom>
        </p:spPr>
        <p:txBody>
          <a:bodyPr/>
          <a:lstStyle/>
          <a:p>
            <a:fld id="{69D8E105-E517-4B8F-9377-9367D2E51AF2}" type="datetimeFigureOut">
              <a:rPr lang="zh-CN" altLang="en-US" smtClean="0"/>
              <a:t>2022/2/20</a:t>
            </a:fld>
            <a:endParaRPr lang="zh-CN" altLang="en-US"/>
          </a:p>
        </p:txBody>
      </p:sp>
      <p:sp>
        <p:nvSpPr>
          <p:cNvPr id="5" name="页脚占位符 4">
            <a:extLst>
              <a:ext uri="{FF2B5EF4-FFF2-40B4-BE49-F238E27FC236}">
                <a16:creationId xmlns:a16="http://schemas.microsoft.com/office/drawing/2014/main" id="{BDF1A0B0-349F-4F73-A811-7135E48752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0B704E4-6193-4D0F-9A19-21DB069C10CB}"/>
              </a:ext>
            </a:extLst>
          </p:cNvPr>
          <p:cNvSpPr>
            <a:spLocks noGrp="1"/>
          </p:cNvSpPr>
          <p:nvPr>
            <p:ph type="sldNum" sz="quarter" idx="12"/>
          </p:nvPr>
        </p:nvSpPr>
        <p:spPr>
          <a:xfrm>
            <a:off x="8610600" y="6356350"/>
            <a:ext cx="2743200" cy="365125"/>
          </a:xfrm>
          <a:prstGeom prst="rect">
            <a:avLst/>
          </a:prstGeom>
        </p:spPr>
        <p:txBody>
          <a:bodyPr/>
          <a:lstStyle/>
          <a:p>
            <a:fld id="{76EF5541-2AF4-4D1D-B8C1-86C41A35B6F4}" type="slidenum">
              <a:rPr lang="zh-CN" altLang="en-US" smtClean="0"/>
              <a:t>‹#›</a:t>
            </a:fld>
            <a:endParaRPr lang="zh-CN" altLang="en-US"/>
          </a:p>
        </p:txBody>
      </p:sp>
    </p:spTree>
    <p:extLst>
      <p:ext uri="{BB962C8B-B14F-4D97-AF65-F5344CB8AC3E}">
        <p14:creationId xmlns:p14="http://schemas.microsoft.com/office/powerpoint/2010/main" val="4075356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6F7599-BAC8-4A3E-B81D-FD5E3DBD35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3" name="页脚占位符 2">
            <a:extLst>
              <a:ext uri="{FF2B5EF4-FFF2-40B4-BE49-F238E27FC236}">
                <a16:creationId xmlns:a16="http://schemas.microsoft.com/office/drawing/2014/main" id="{89F6AE5F-FCFA-40B0-A492-95AEE68A5A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4" name="灯片编号占位符 3">
            <a:extLst>
              <a:ext uri="{FF2B5EF4-FFF2-40B4-BE49-F238E27FC236}">
                <a16:creationId xmlns:a16="http://schemas.microsoft.com/office/drawing/2014/main" id="{51E7BF91-B6EC-451F-BC26-B2D4AE1EE3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7638164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986DC-7857-45F3-A87A-E57B8C7B56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EABE26D-EDA4-4A88-B324-32E57C368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C58D263-4469-4176-B80F-CE2D80600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D4E0042-9343-435B-8AC7-108E1F6842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1FF64437-2F0F-496B-B89F-8FCA8CF19E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6F4AD77E-82EE-4D1E-B1F4-235046D47A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731184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40DEF3-9E02-4A7A-B985-43C7AA85C2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E8909E2-4391-48F1-AC76-7D846A6300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38F403-E989-4C43-931E-392E028B2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BCADC77-9A5F-495E-948A-5E8C599C02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268900D9-0F77-471E-9390-50CCA6F292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BF101B63-0006-4567-803B-62E593D5B6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1726929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87A94-8BDA-473F-B641-7CE8954D7E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7A35CAE-5BAD-493D-AA97-EDB575EE392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9EDE0D6-C914-4C23-9A3B-B7280FBA70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67D86029-451C-4A23-A726-40DE65D38E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82F042CE-3782-4E31-A71B-233724ACEB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6634128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8BEE589-2360-46CD-A48F-D0159C24BB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5735D8-4E0F-42CA-85A9-109502420E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5289540-1779-4633-AAEA-C2E3494864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ECE35222-434E-4293-B90C-EC2C759D8B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6142FE9F-C8C7-4A56-A1BD-6009904EC0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528044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393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2967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6E4EB8-6473-4FF3-96F8-3A5BEA8C1BA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4467016-97D5-48E7-B9B1-FFF0D7D54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7AEC132-327B-4172-9D8C-3CD01491D0B2}"/>
              </a:ext>
            </a:extLst>
          </p:cNvPr>
          <p:cNvSpPr>
            <a:spLocks noGrp="1"/>
          </p:cNvSpPr>
          <p:nvPr>
            <p:ph type="dt" sz="half" idx="10"/>
          </p:nvPr>
        </p:nvSpPr>
        <p:spPr>
          <a:xfrm>
            <a:off x="838200" y="6356350"/>
            <a:ext cx="2743200" cy="365125"/>
          </a:xfrm>
          <a:prstGeom prst="rect">
            <a:avLst/>
          </a:prstGeom>
        </p:spPr>
        <p:txBody>
          <a:bodyPr/>
          <a:lstStyle/>
          <a:p>
            <a:fld id="{69D8E105-E517-4B8F-9377-9367D2E51AF2}" type="datetimeFigureOut">
              <a:rPr lang="zh-CN" altLang="en-US" smtClean="0"/>
              <a:t>2022/2/20</a:t>
            </a:fld>
            <a:endParaRPr lang="zh-CN" altLang="en-US"/>
          </a:p>
        </p:txBody>
      </p:sp>
      <p:sp>
        <p:nvSpPr>
          <p:cNvPr id="5" name="页脚占位符 4">
            <a:extLst>
              <a:ext uri="{FF2B5EF4-FFF2-40B4-BE49-F238E27FC236}">
                <a16:creationId xmlns:a16="http://schemas.microsoft.com/office/drawing/2014/main" id="{887B60D0-C584-44C6-AE62-47918C0BDD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7BFDA8-C599-4AE3-8F82-7434BBE903BF}"/>
              </a:ext>
            </a:extLst>
          </p:cNvPr>
          <p:cNvSpPr>
            <a:spLocks noGrp="1"/>
          </p:cNvSpPr>
          <p:nvPr>
            <p:ph type="sldNum" sz="quarter" idx="12"/>
          </p:nvPr>
        </p:nvSpPr>
        <p:spPr>
          <a:xfrm>
            <a:off x="8610600" y="6356350"/>
            <a:ext cx="2743200" cy="365125"/>
          </a:xfrm>
          <a:prstGeom prst="rect">
            <a:avLst/>
          </a:prstGeom>
        </p:spPr>
        <p:txBody>
          <a:bodyPr/>
          <a:lstStyle/>
          <a:p>
            <a:fld id="{76EF5541-2AF4-4D1D-B8C1-86C41A35B6F4}" type="slidenum">
              <a:rPr lang="zh-CN" altLang="en-US" smtClean="0"/>
              <a:t>‹#›</a:t>
            </a:fld>
            <a:endParaRPr lang="zh-CN" altLang="en-US"/>
          </a:p>
        </p:txBody>
      </p:sp>
    </p:spTree>
    <p:extLst>
      <p:ext uri="{BB962C8B-B14F-4D97-AF65-F5344CB8AC3E}">
        <p14:creationId xmlns:p14="http://schemas.microsoft.com/office/powerpoint/2010/main" val="1290042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F87F5D-87AA-4CF1-8BCB-93FA545945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1F5CF34-009D-43E9-A302-8EBF4C1E760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566C8D-0581-494E-A84A-977BE0F8B3E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D3ABD8-C683-420C-B5B8-074C7038C615}"/>
              </a:ext>
            </a:extLst>
          </p:cNvPr>
          <p:cNvSpPr>
            <a:spLocks noGrp="1"/>
          </p:cNvSpPr>
          <p:nvPr>
            <p:ph type="dt" sz="half" idx="10"/>
          </p:nvPr>
        </p:nvSpPr>
        <p:spPr>
          <a:xfrm>
            <a:off x="838200" y="6356350"/>
            <a:ext cx="2743200" cy="365125"/>
          </a:xfrm>
          <a:prstGeom prst="rect">
            <a:avLst/>
          </a:prstGeom>
        </p:spPr>
        <p:txBody>
          <a:bodyPr/>
          <a:lstStyle/>
          <a:p>
            <a:fld id="{69D8E105-E517-4B8F-9377-9367D2E51AF2}" type="datetimeFigureOut">
              <a:rPr lang="zh-CN" altLang="en-US" smtClean="0"/>
              <a:t>2022/2/20</a:t>
            </a:fld>
            <a:endParaRPr lang="zh-CN" altLang="en-US"/>
          </a:p>
        </p:txBody>
      </p:sp>
      <p:sp>
        <p:nvSpPr>
          <p:cNvPr id="6" name="页脚占位符 5">
            <a:extLst>
              <a:ext uri="{FF2B5EF4-FFF2-40B4-BE49-F238E27FC236}">
                <a16:creationId xmlns:a16="http://schemas.microsoft.com/office/drawing/2014/main" id="{F2D8D0FC-6048-4E31-BA7C-F3EC2D5100C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CBDBF2-4BC5-463D-ADF8-4E7A513875B4}"/>
              </a:ext>
            </a:extLst>
          </p:cNvPr>
          <p:cNvSpPr>
            <a:spLocks noGrp="1"/>
          </p:cNvSpPr>
          <p:nvPr>
            <p:ph type="sldNum" sz="quarter" idx="12"/>
          </p:nvPr>
        </p:nvSpPr>
        <p:spPr>
          <a:xfrm>
            <a:off x="8610600" y="6356350"/>
            <a:ext cx="2743200" cy="365125"/>
          </a:xfrm>
          <a:prstGeom prst="rect">
            <a:avLst/>
          </a:prstGeom>
        </p:spPr>
        <p:txBody>
          <a:bodyPr/>
          <a:lstStyle/>
          <a:p>
            <a:fld id="{76EF5541-2AF4-4D1D-B8C1-86C41A35B6F4}" type="slidenum">
              <a:rPr lang="zh-CN" altLang="en-US" smtClean="0"/>
              <a:t>‹#›</a:t>
            </a:fld>
            <a:endParaRPr lang="zh-CN" altLang="en-US"/>
          </a:p>
        </p:txBody>
      </p:sp>
    </p:spTree>
    <p:extLst>
      <p:ext uri="{BB962C8B-B14F-4D97-AF65-F5344CB8AC3E}">
        <p14:creationId xmlns:p14="http://schemas.microsoft.com/office/powerpoint/2010/main" val="2476200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897DF6-7438-4AC8-8D2C-C592D4926A0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E6EAFDE-034E-471A-9ABE-FA92FD80FD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7B8E06C-A86C-491C-A22C-CCEF04E81B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8650DED-EE39-4858-B191-BC750DE8CC2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4F1F564-9757-423A-9F8D-125C1505E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392B830-ADEC-44E0-B905-B70CC7F514A1}"/>
              </a:ext>
            </a:extLst>
          </p:cNvPr>
          <p:cNvSpPr>
            <a:spLocks noGrp="1"/>
          </p:cNvSpPr>
          <p:nvPr>
            <p:ph type="dt" sz="half" idx="10"/>
          </p:nvPr>
        </p:nvSpPr>
        <p:spPr>
          <a:xfrm>
            <a:off x="838200" y="6356350"/>
            <a:ext cx="2743200" cy="365125"/>
          </a:xfrm>
          <a:prstGeom prst="rect">
            <a:avLst/>
          </a:prstGeom>
        </p:spPr>
        <p:txBody>
          <a:bodyPr/>
          <a:lstStyle/>
          <a:p>
            <a:fld id="{69D8E105-E517-4B8F-9377-9367D2E51AF2}" type="datetimeFigureOut">
              <a:rPr lang="zh-CN" altLang="en-US" smtClean="0"/>
              <a:t>2022/2/20</a:t>
            </a:fld>
            <a:endParaRPr lang="zh-CN" altLang="en-US"/>
          </a:p>
        </p:txBody>
      </p:sp>
      <p:sp>
        <p:nvSpPr>
          <p:cNvPr id="8" name="页脚占位符 7">
            <a:extLst>
              <a:ext uri="{FF2B5EF4-FFF2-40B4-BE49-F238E27FC236}">
                <a16:creationId xmlns:a16="http://schemas.microsoft.com/office/drawing/2014/main" id="{A0AD05F1-D7D6-4071-9093-495ADF16A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19DAFD7-9808-420F-8349-1DC5A5E6B33F}"/>
              </a:ext>
            </a:extLst>
          </p:cNvPr>
          <p:cNvSpPr>
            <a:spLocks noGrp="1"/>
          </p:cNvSpPr>
          <p:nvPr>
            <p:ph type="sldNum" sz="quarter" idx="12"/>
          </p:nvPr>
        </p:nvSpPr>
        <p:spPr>
          <a:xfrm>
            <a:off x="8610600" y="6356350"/>
            <a:ext cx="2743200" cy="365125"/>
          </a:xfrm>
          <a:prstGeom prst="rect">
            <a:avLst/>
          </a:prstGeom>
        </p:spPr>
        <p:txBody>
          <a:bodyPr/>
          <a:lstStyle/>
          <a:p>
            <a:fld id="{76EF5541-2AF4-4D1D-B8C1-86C41A35B6F4}" type="slidenum">
              <a:rPr lang="zh-CN" altLang="en-US" smtClean="0"/>
              <a:t>‹#›</a:t>
            </a:fld>
            <a:endParaRPr lang="zh-CN" altLang="en-US"/>
          </a:p>
        </p:txBody>
      </p:sp>
    </p:spTree>
    <p:extLst>
      <p:ext uri="{BB962C8B-B14F-4D97-AF65-F5344CB8AC3E}">
        <p14:creationId xmlns:p14="http://schemas.microsoft.com/office/powerpoint/2010/main" val="3654136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07D3B9-B5FE-46D7-B59C-FEBB7557204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C34EE3D-8624-4EE2-8856-D129A9396A09}"/>
              </a:ext>
            </a:extLst>
          </p:cNvPr>
          <p:cNvSpPr>
            <a:spLocks noGrp="1"/>
          </p:cNvSpPr>
          <p:nvPr>
            <p:ph type="dt" sz="half" idx="10"/>
          </p:nvPr>
        </p:nvSpPr>
        <p:spPr>
          <a:xfrm>
            <a:off x="838200" y="6356350"/>
            <a:ext cx="2743200" cy="365125"/>
          </a:xfrm>
          <a:prstGeom prst="rect">
            <a:avLst/>
          </a:prstGeom>
        </p:spPr>
        <p:txBody>
          <a:bodyPr/>
          <a:lstStyle/>
          <a:p>
            <a:fld id="{69D8E105-E517-4B8F-9377-9367D2E51AF2}" type="datetimeFigureOut">
              <a:rPr lang="zh-CN" altLang="en-US" smtClean="0"/>
              <a:t>2022/2/20</a:t>
            </a:fld>
            <a:endParaRPr lang="zh-CN" altLang="en-US"/>
          </a:p>
        </p:txBody>
      </p:sp>
      <p:sp>
        <p:nvSpPr>
          <p:cNvPr id="4" name="页脚占位符 3">
            <a:extLst>
              <a:ext uri="{FF2B5EF4-FFF2-40B4-BE49-F238E27FC236}">
                <a16:creationId xmlns:a16="http://schemas.microsoft.com/office/drawing/2014/main" id="{4010273F-CD1D-4F27-8BF1-3D813EA6FD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4D5BC79-6BEB-4C09-A1AE-5B800493FC20}"/>
              </a:ext>
            </a:extLst>
          </p:cNvPr>
          <p:cNvSpPr>
            <a:spLocks noGrp="1"/>
          </p:cNvSpPr>
          <p:nvPr>
            <p:ph type="sldNum" sz="quarter" idx="12"/>
          </p:nvPr>
        </p:nvSpPr>
        <p:spPr>
          <a:xfrm>
            <a:off x="8610600" y="6356350"/>
            <a:ext cx="2743200" cy="365125"/>
          </a:xfrm>
          <a:prstGeom prst="rect">
            <a:avLst/>
          </a:prstGeom>
        </p:spPr>
        <p:txBody>
          <a:bodyPr/>
          <a:lstStyle/>
          <a:p>
            <a:fld id="{76EF5541-2AF4-4D1D-B8C1-86C41A35B6F4}" type="slidenum">
              <a:rPr lang="zh-CN" altLang="en-US" smtClean="0"/>
              <a:t>‹#›</a:t>
            </a:fld>
            <a:endParaRPr lang="zh-CN" altLang="en-US"/>
          </a:p>
        </p:txBody>
      </p:sp>
    </p:spTree>
    <p:extLst>
      <p:ext uri="{BB962C8B-B14F-4D97-AF65-F5344CB8AC3E}">
        <p14:creationId xmlns:p14="http://schemas.microsoft.com/office/powerpoint/2010/main" val="2476861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5210230-1103-4843-9B52-76BC96993A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2093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5210230-1103-4843-9B52-76BC96993A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257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5210230-1103-4843-9B52-76BC96993A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5714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3048000" y="6914572"/>
            <a:ext cx="6096000" cy="224676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chia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sẻ</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Qùa</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tặng</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Măng</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Non –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Tiểu</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endPar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Page: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Măng</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Non –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Tiểu</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1800" b="0" i="0" u="sng" strike="noStrike" kern="1200" cap="none" spc="0" normalizeH="0" baseline="0" noProof="0" dirty="0" smtClean="0">
                <a:ln>
                  <a:noFill/>
                </a:ln>
                <a:solidFill>
                  <a:srgbClr val="002060"/>
                </a:solidFill>
                <a:effectLst/>
                <a:uLnTx/>
                <a:uFillTx/>
                <a:latin typeface="等线" panose="020F0502020204030204"/>
                <a:ea typeface="+mn-ea"/>
                <a:cs typeface="+mn-cs"/>
              </a:rPr>
              <a:t>0382348780</a:t>
            </a:r>
            <a:r>
              <a:rPr kumimoji="0" lang="en-US" sz="1800" b="0" i="0" u="none" strike="noStrike" kern="1200" cap="none" spc="0" normalizeH="0" baseline="0" noProof="0" dirty="0" smtClean="0">
                <a:ln>
                  <a:noFill/>
                </a:ln>
                <a:solidFill>
                  <a:srgbClr val="002060"/>
                </a:solidFill>
                <a:effectLst/>
                <a:uLnTx/>
                <a:uFillTx/>
                <a:latin typeface="等线" panose="020F0502020204030204"/>
                <a:ea typeface="+mn-ea"/>
                <a:cs typeface="+mn-cs"/>
              </a:rPr>
              <a:t> - </a:t>
            </a:r>
            <a:r>
              <a:rPr kumimoji="0" lang="en-US" sz="1800" b="0" i="0" u="sng" strike="noStrike" kern="1200" cap="none" spc="0" normalizeH="0" baseline="0" noProof="0" dirty="0" smtClean="0">
                <a:ln>
                  <a:noFill/>
                </a:ln>
                <a:solidFill>
                  <a:srgbClr val="002060"/>
                </a:solidFill>
                <a:effectLst/>
                <a:uLnTx/>
                <a:uFillTx/>
                <a:latin typeface="等线" panose="020F0502020204030204"/>
                <a:ea typeface="+mn-ea"/>
                <a:cs typeface="+mn-cs"/>
              </a:rPr>
              <a:t>0984848929</a:t>
            </a:r>
            <a:endParaRPr kumimoji="0" lang="en-US" sz="1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700262" y="-466725"/>
            <a:ext cx="621907" cy="1057564"/>
          </a:xfrm>
          <a:prstGeom prst="rect">
            <a:avLst/>
          </a:prstGeom>
        </p:spPr>
      </p:pic>
    </p:spTree>
    <p:extLst>
      <p:ext uri="{BB962C8B-B14F-4D97-AF65-F5344CB8AC3E}">
        <p14:creationId xmlns:p14="http://schemas.microsoft.com/office/powerpoint/2010/main" val="141350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62"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16DB3D-8751-46C3-9D92-B6A66B356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981B940-43D1-4B9C-880A-9CDCAE7BC1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5B47934-06F7-464A-BD1B-592EA334E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2022/2/20</a:t>
            </a:fld>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D1627D83-AD14-4F4A-BE87-4C38521AD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AA89853D-7AF8-4A87-AB31-363664C27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2495" y="-67908"/>
            <a:ext cx="721045" cy="1226150"/>
          </a:xfrm>
          <a:prstGeom prst="rect">
            <a:avLst/>
          </a:prstGeom>
        </p:spPr>
      </p:pic>
    </p:spTree>
    <p:extLst>
      <p:ext uri="{BB962C8B-B14F-4D97-AF65-F5344CB8AC3E}">
        <p14:creationId xmlns:p14="http://schemas.microsoft.com/office/powerpoint/2010/main" val="3720212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CA47FC2-74A0-488A-8295-8082CF36B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19" descr="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381" y="574736"/>
            <a:ext cx="9616031" cy="380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0"/>
          <p:cNvSpPr txBox="1">
            <a:spLocks noChangeArrowheads="1"/>
          </p:cNvSpPr>
          <p:nvPr/>
        </p:nvSpPr>
        <p:spPr bwMode="ltGray">
          <a:xfrm>
            <a:off x="2860885" y="1841913"/>
            <a:ext cx="6226868" cy="1340985"/>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lin ang="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17" tIns="54408" rIns="108817" bIns="54408">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r>
              <a:rPr lang="en-US" altLang="zh-CN" sz="8000" baseline="0" dirty="0">
                <a:solidFill>
                  <a:srgbClr val="000000"/>
                </a:solidFill>
                <a:latin typeface="UTM Arruba KT" panose="02040603050506020204" pitchFamily="18" charset="0"/>
                <a:ea typeface="汉仪颜楷繁" pitchFamily="49" charset="-122"/>
              </a:rPr>
              <a:t>KHỞI ĐỘNG</a:t>
            </a:r>
          </a:p>
        </p:txBody>
      </p:sp>
    </p:spTree>
    <p:extLst>
      <p:ext uri="{BB962C8B-B14F-4D97-AF65-F5344CB8AC3E}">
        <p14:creationId xmlns:p14="http://schemas.microsoft.com/office/powerpoint/2010/main" val="35011478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par>
                          <p:cTn id="8" fill="hold">
                            <p:stCondLst>
                              <p:cond delay="750"/>
                            </p:stCondLst>
                            <p:childTnLst>
                              <p:par>
                                <p:cTn id="9" presetID="17"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1750"/>
                            </p:stCondLst>
                            <p:childTnLst>
                              <p:par>
                                <p:cTn id="14" presetID="23" presetClass="entr" presetSubtype="36" fill="hold" grpId="0" nodeType="after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6*min(max(#ppt_w*#ppt_h,.3),1)-7.4)/-.7*#ppt_w"/>
                                          </p:val>
                                        </p:tav>
                                        <p:tav tm="100000">
                                          <p:val>
                                            <p:strVal val="#ppt_w"/>
                                          </p:val>
                                        </p:tav>
                                      </p:tavLst>
                                    </p:anim>
                                    <p:anim calcmode="lin" valueType="num">
                                      <p:cBhvr>
                                        <p:cTn id="17" dur="500" fill="hold"/>
                                        <p:tgtEl>
                                          <p:spTgt spid="10"/>
                                        </p:tgtEl>
                                        <p:attrNameLst>
                                          <p:attrName>ppt_h</p:attrName>
                                        </p:attrNameLst>
                                      </p:cBhvr>
                                      <p:tavLst>
                                        <p:tav tm="0">
                                          <p:val>
                                            <p:strVal val="(6*min(max(#ppt_w*#ppt_h,.3),1)-7.4)/-.7*#ppt_h"/>
                                          </p:val>
                                        </p:tav>
                                        <p:tav tm="100000">
                                          <p:val>
                                            <p:strVal val="#ppt_h"/>
                                          </p:val>
                                        </p:tav>
                                      </p:tavLst>
                                    </p:anim>
                                    <p:anim calcmode="lin" valueType="num">
                                      <p:cBhvr>
                                        <p:cTn id="18" dur="500" fill="hold"/>
                                        <p:tgtEl>
                                          <p:spTgt spid="10"/>
                                        </p:tgtEl>
                                        <p:attrNameLst>
                                          <p:attrName>ppt_x</p:attrName>
                                        </p:attrNameLst>
                                      </p:cBhvr>
                                      <p:tavLst>
                                        <p:tav tm="0">
                                          <p:val>
                                            <p:fltVal val="0.5"/>
                                          </p:val>
                                        </p:tav>
                                        <p:tav tm="100000">
                                          <p:val>
                                            <p:strVal val="#ppt_x"/>
                                          </p:val>
                                        </p:tav>
                                      </p:tavLst>
                                    </p:anim>
                                    <p:anim calcmode="lin" valueType="num">
                                      <p:cBhvr>
                                        <p:cTn id="19" dur="500" fill="hold"/>
                                        <p:tgtEl>
                                          <p:spTgt spid="10"/>
                                        </p:tgtEl>
                                        <p:attrNameLst>
                                          <p:attrName>ppt_y</p:attrName>
                                        </p:attrNameLst>
                                      </p:cBhvr>
                                      <p:tavLst>
                                        <p:tav tm="0">
                                          <p:val>
                                            <p:strVal val="1+(6*min(max(#ppt_w*#ppt_h,.3),1)-7.4)/-.7*#ppt_h/2"/>
                                          </p:val>
                                        </p:tav>
                                        <p:tav tm="100000">
                                          <p:val>
                                            <p:strVal val="#ppt_y"/>
                                          </p:val>
                                        </p:tav>
                                      </p:tavLst>
                                    </p:anim>
                                  </p:childTnLst>
                                </p:cTn>
                              </p:par>
                            </p:childTnLst>
                          </p:cTn>
                        </p:par>
                        <p:par>
                          <p:cTn id="20" fill="hold">
                            <p:stCondLst>
                              <p:cond delay="2600"/>
                            </p:stCondLst>
                            <p:childTnLst>
                              <p:par>
                                <p:cTn id="21" presetID="27" presetClass="entr" presetSubtype="0" fill="hold" grpId="1" nodeType="afterEffect">
                                  <p:stCondLst>
                                    <p:cond delay="0"/>
                                  </p:stCondLst>
                                  <p:iterate type="lt">
                                    <p:tmPct val="50000"/>
                                  </p:iterate>
                                  <p:childTnLst>
                                    <p:set>
                                      <p:cBhvr>
                                        <p:cTn id="22" dur="1" fill="hold">
                                          <p:stCondLst>
                                            <p:cond delay="0"/>
                                          </p:stCondLst>
                                        </p:cTn>
                                        <p:tgtEl>
                                          <p:spTgt spid="10"/>
                                        </p:tgtEl>
                                        <p:attrNameLst>
                                          <p:attrName>style.visibility</p:attrName>
                                        </p:attrNameLst>
                                      </p:cBhvr>
                                      <p:to>
                                        <p:strVal val="visible"/>
                                      </p:to>
                                    </p:set>
                                    <p:anim calcmode="discrete" valueType="clr">
                                      <p:cBhvr override="childStyle">
                                        <p:cTn id="23"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0"/>
                                        </p:tgtEl>
                                        <p:attrNameLst>
                                          <p:attrName>fillcolor</p:attrName>
                                        </p:attrNameLst>
                                      </p:cBhvr>
                                      <p:tavLst>
                                        <p:tav tm="0">
                                          <p:val>
                                            <p:clrVal>
                                              <a:schemeClr val="accent2"/>
                                            </p:clrVal>
                                          </p:val>
                                        </p:tav>
                                        <p:tav tm="50000">
                                          <p:val>
                                            <p:clrVal>
                                              <a:schemeClr val="hlink"/>
                                            </p:clrVal>
                                          </p:val>
                                        </p:tav>
                                      </p:tavLst>
                                    </p:anim>
                                    <p:set>
                                      <p:cBhvr>
                                        <p:cTn id="25"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17" name="Rectangle 30"/>
          <p:cNvSpPr>
            <a:spLocks noChangeArrowheads="1"/>
          </p:cNvSpPr>
          <p:nvPr/>
        </p:nvSpPr>
        <p:spPr bwMode="auto">
          <a:xfrm>
            <a:off x="3071365" y="433345"/>
            <a:ext cx="8590565" cy="176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1" tIns="50780" rIns="101561" bIns="50780">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spcAft>
                <a:spcPts val="600"/>
              </a:spcAft>
            </a:pPr>
            <a:r>
              <a:rPr lang="vi-VN" altLang="zh-CN" sz="5400" b="1" baseline="0" dirty="0" smtClean="0">
                <a:solidFill>
                  <a:schemeClr val="accent2">
                    <a:lumMod val="50000"/>
                  </a:schemeClr>
                </a:solidFill>
                <a:latin typeface="#9Slide05 SVNMarpesia Pro" panose="02000506000000020003" pitchFamily="2" charset="0"/>
                <a:ea typeface="楷体" panose="02010609060101010101" pitchFamily="49" charset="-122"/>
              </a:rPr>
              <a:t>Nhà Mạc ra đời và sự phân chia Nam triều – Bắc triều</a:t>
            </a:r>
            <a:endParaRPr lang="zh-CN" altLang="en-US" sz="5400" b="1" baseline="0" dirty="0">
              <a:solidFill>
                <a:schemeClr val="accent2">
                  <a:lumMod val="50000"/>
                </a:schemeClr>
              </a:solidFill>
              <a:latin typeface="#9Slide05 SVNMarpesia Pro" panose="02000506000000020003" pitchFamily="2" charset="0"/>
              <a:ea typeface="楷体" panose="02010609060101010101" pitchFamily="49" charset="-122"/>
            </a:endParaRPr>
          </a:p>
        </p:txBody>
      </p:sp>
      <p:sp>
        <p:nvSpPr>
          <p:cNvPr id="9" name="TextBox 8"/>
          <p:cNvSpPr txBox="1"/>
          <p:nvPr/>
        </p:nvSpPr>
        <p:spPr>
          <a:xfrm>
            <a:off x="571068" y="555648"/>
            <a:ext cx="2646947" cy="707886"/>
          </a:xfrm>
          <a:prstGeom prst="rect">
            <a:avLst/>
          </a:prstGeom>
          <a:noFill/>
        </p:spPr>
        <p:txBody>
          <a:bodyPr wrap="square" rtlCol="0">
            <a:spAutoFit/>
          </a:bodyPr>
          <a:lstStyle/>
          <a:p>
            <a:r>
              <a:rPr lang="en-US" sz="4000" dirty="0" err="1">
                <a:latin typeface="UTM ThuPhap Thien An" panose="02040603050506020204" pitchFamily="18" charset="0"/>
              </a:rPr>
              <a:t>Hoạt</a:t>
            </a:r>
            <a:r>
              <a:rPr lang="en-US" sz="4000" dirty="0">
                <a:latin typeface="UTM ThuPhap Thien An" panose="02040603050506020204" pitchFamily="18" charset="0"/>
              </a:rPr>
              <a:t> </a:t>
            </a:r>
            <a:r>
              <a:rPr lang="en-US" sz="4000" dirty="0" err="1">
                <a:latin typeface="UTM ThuPhap Thien An" panose="02040603050506020204" pitchFamily="18" charset="0"/>
              </a:rPr>
              <a:t>động</a:t>
            </a:r>
            <a:r>
              <a:rPr lang="en-US" sz="4000" dirty="0">
                <a:latin typeface="UTM ThuPhap Thien An" panose="02040603050506020204" pitchFamily="18" charset="0"/>
              </a:rPr>
              <a:t> </a:t>
            </a:r>
            <a:r>
              <a:rPr lang="en-US" sz="4000" dirty="0">
                <a:latin typeface=".VnArabiaH" panose="020B7200000000000000" pitchFamily="34" charset="0"/>
              </a:rPr>
              <a:t>2</a:t>
            </a:r>
          </a:p>
        </p:txBody>
      </p:sp>
      <p:sp>
        <p:nvSpPr>
          <p:cNvPr id="10" name="Rectangle 9"/>
          <p:cNvSpPr/>
          <p:nvPr/>
        </p:nvSpPr>
        <p:spPr>
          <a:xfrm>
            <a:off x="329146" y="2197890"/>
            <a:ext cx="11737463" cy="1015663"/>
          </a:xfrm>
          <a:prstGeom prst="rect">
            <a:avLst/>
          </a:prstGeom>
        </p:spPr>
        <p:txBody>
          <a:bodyPr wrap="square">
            <a:spAutoFit/>
          </a:bodyPr>
          <a:lstStyle/>
          <a:p>
            <a:pPr>
              <a:spcBef>
                <a:spcPct val="50000"/>
              </a:spcBef>
            </a:pPr>
            <a:r>
              <a:rPr lang="en-US" altLang="en-US" sz="3000" dirty="0">
                <a:latin typeface="UTM American Sans" panose="02040603050506020204" pitchFamily="18" charset="0"/>
              </a:rPr>
              <a:t>1. </a:t>
            </a:r>
            <a:r>
              <a:rPr lang="vi-VN" altLang="en-US" sz="3000" dirty="0" smtClean="0">
                <a:latin typeface="UTM American Sans" panose="02040603050506020204" pitchFamily="18" charset="0"/>
              </a:rPr>
              <a:t>Nhà Mạc ra đời trong hoàn cảnh nào? Triều đình nhà Mạc được sử cũ gọi là gì?</a:t>
            </a:r>
            <a:endParaRPr lang="en-US" altLang="en-US" sz="3000" dirty="0">
              <a:latin typeface="UTM American Sans" panose="02040603050506020204" pitchFamily="18" charset="0"/>
            </a:endParaRPr>
          </a:p>
        </p:txBody>
      </p:sp>
      <p:sp>
        <p:nvSpPr>
          <p:cNvPr id="13" name="TextBox 12"/>
          <p:cNvSpPr txBox="1"/>
          <p:nvPr/>
        </p:nvSpPr>
        <p:spPr>
          <a:xfrm>
            <a:off x="903606" y="3962435"/>
            <a:ext cx="11052073" cy="1015663"/>
          </a:xfrm>
          <a:prstGeom prst="rect">
            <a:avLst/>
          </a:prstGeom>
          <a:noFill/>
        </p:spPr>
        <p:txBody>
          <a:bodyPr wrap="square" rtlCol="0">
            <a:spAutoFit/>
          </a:bodyPr>
          <a:lstStyle/>
          <a:p>
            <a:r>
              <a:rPr lang="vi-VN" sz="3000" dirty="0" smtClean="0">
                <a:solidFill>
                  <a:schemeClr val="accent1"/>
                </a:solidFill>
                <a:latin typeface="UTM Androgyne" panose="02040603050506020204" pitchFamily="18" charset="0"/>
              </a:rPr>
              <a:t>Năm 1527 Mạc Đăng Dung đã cướp ngôi nhà Hậu Lê, lập ra nhà Mạc. Sử cũ gọi là </a:t>
            </a:r>
            <a:r>
              <a:rPr lang="vi-VN" sz="3000" dirty="0" smtClean="0">
                <a:solidFill>
                  <a:srgbClr val="FF0000"/>
                </a:solidFill>
                <a:latin typeface="UTM Androgyne" panose="02040603050506020204" pitchFamily="18" charset="0"/>
              </a:rPr>
              <a:t>Bắc triều</a:t>
            </a:r>
            <a:r>
              <a:rPr lang="vi-VN" sz="3000" dirty="0" smtClean="0">
                <a:solidFill>
                  <a:schemeClr val="accent1"/>
                </a:solidFill>
                <a:latin typeface="UTM Androgyne" panose="02040603050506020204" pitchFamily="18" charset="0"/>
              </a:rPr>
              <a:t>.</a:t>
            </a:r>
            <a:endParaRPr lang="en-US" sz="3000" dirty="0">
              <a:solidFill>
                <a:schemeClr val="accent1"/>
              </a:solidFill>
              <a:latin typeface="UTM Androgyne" panose="02040603050506020204" pitchFamily="18" charset="0"/>
            </a:endParaRPr>
          </a:p>
        </p:txBody>
      </p:sp>
    </p:spTree>
    <p:extLst>
      <p:ext uri="{BB962C8B-B14F-4D97-AF65-F5344CB8AC3E}">
        <p14:creationId xmlns:p14="http://schemas.microsoft.com/office/powerpoint/2010/main" val="1540357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17" name="Rectangle 30"/>
          <p:cNvSpPr>
            <a:spLocks noChangeArrowheads="1"/>
          </p:cNvSpPr>
          <p:nvPr/>
        </p:nvSpPr>
        <p:spPr bwMode="auto">
          <a:xfrm>
            <a:off x="3071365" y="433345"/>
            <a:ext cx="8590565" cy="176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1" tIns="50780" rIns="101561" bIns="50780">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spcAft>
                <a:spcPts val="600"/>
              </a:spcAft>
            </a:pPr>
            <a:r>
              <a:rPr lang="vi-VN" altLang="zh-CN" sz="5400" b="1" baseline="0" dirty="0" smtClean="0">
                <a:solidFill>
                  <a:schemeClr val="accent2">
                    <a:lumMod val="50000"/>
                  </a:schemeClr>
                </a:solidFill>
                <a:latin typeface="#9Slide05 SVNMarpesia Pro" panose="02000506000000020003" pitchFamily="2" charset="0"/>
                <a:ea typeface="楷体" panose="02010609060101010101" pitchFamily="49" charset="-122"/>
              </a:rPr>
              <a:t>Nhà Mạc ra đời và sự phân chia Nam triều – Bắc triều</a:t>
            </a:r>
            <a:endParaRPr lang="zh-CN" altLang="en-US" sz="5400" b="1" baseline="0" dirty="0">
              <a:solidFill>
                <a:schemeClr val="accent2">
                  <a:lumMod val="50000"/>
                </a:schemeClr>
              </a:solidFill>
              <a:latin typeface="#9Slide05 SVNMarpesia Pro" panose="02000506000000020003" pitchFamily="2" charset="0"/>
              <a:ea typeface="楷体" panose="02010609060101010101" pitchFamily="49" charset="-122"/>
            </a:endParaRPr>
          </a:p>
        </p:txBody>
      </p:sp>
      <p:sp>
        <p:nvSpPr>
          <p:cNvPr id="9" name="TextBox 8"/>
          <p:cNvSpPr txBox="1"/>
          <p:nvPr/>
        </p:nvSpPr>
        <p:spPr>
          <a:xfrm>
            <a:off x="571068" y="555648"/>
            <a:ext cx="2646947" cy="707886"/>
          </a:xfrm>
          <a:prstGeom prst="rect">
            <a:avLst/>
          </a:prstGeom>
          <a:noFill/>
        </p:spPr>
        <p:txBody>
          <a:bodyPr wrap="square" rtlCol="0">
            <a:spAutoFit/>
          </a:bodyPr>
          <a:lstStyle/>
          <a:p>
            <a:r>
              <a:rPr lang="en-US" sz="4000" dirty="0" err="1">
                <a:latin typeface="UTM ThuPhap Thien An" panose="02040603050506020204" pitchFamily="18" charset="0"/>
              </a:rPr>
              <a:t>Hoạt</a:t>
            </a:r>
            <a:r>
              <a:rPr lang="en-US" sz="4000" dirty="0">
                <a:latin typeface="UTM ThuPhap Thien An" panose="02040603050506020204" pitchFamily="18" charset="0"/>
              </a:rPr>
              <a:t> </a:t>
            </a:r>
            <a:r>
              <a:rPr lang="en-US" sz="4000" dirty="0" err="1">
                <a:latin typeface="UTM ThuPhap Thien An" panose="02040603050506020204" pitchFamily="18" charset="0"/>
              </a:rPr>
              <a:t>động</a:t>
            </a:r>
            <a:r>
              <a:rPr lang="en-US" sz="4000" dirty="0">
                <a:latin typeface="UTM ThuPhap Thien An" panose="02040603050506020204" pitchFamily="18" charset="0"/>
              </a:rPr>
              <a:t> </a:t>
            </a:r>
            <a:r>
              <a:rPr lang="en-US" sz="4000" dirty="0">
                <a:latin typeface=".VnArabiaH" panose="020B7200000000000000" pitchFamily="34" charset="0"/>
              </a:rPr>
              <a:t>2</a:t>
            </a:r>
          </a:p>
        </p:txBody>
      </p:sp>
      <p:sp>
        <p:nvSpPr>
          <p:cNvPr id="12" name="TextBox 11"/>
          <p:cNvSpPr txBox="1"/>
          <p:nvPr/>
        </p:nvSpPr>
        <p:spPr>
          <a:xfrm>
            <a:off x="374866" y="2049413"/>
            <a:ext cx="11709817" cy="1015663"/>
          </a:xfrm>
          <a:prstGeom prst="rect">
            <a:avLst/>
          </a:prstGeom>
          <a:noFill/>
        </p:spPr>
        <p:txBody>
          <a:bodyPr wrap="square" rtlCol="0">
            <a:spAutoFit/>
          </a:bodyPr>
          <a:lstStyle/>
          <a:p>
            <a:r>
              <a:rPr lang="vi-VN" altLang="en-US" sz="3000" dirty="0" smtClean="0">
                <a:latin typeface="UTM American Sans" panose="02040603050506020204" pitchFamily="18" charset="0"/>
              </a:rPr>
              <a:t>2. Nam triều là triều đình của dòng họ phong kiến nào? Triều đình này được ra đời thế nào?</a:t>
            </a:r>
            <a:endParaRPr lang="en-US" sz="3000" dirty="0">
              <a:latin typeface="UTM American Sans" panose="02040603050506020204" pitchFamily="18" charset="0"/>
            </a:endParaRPr>
          </a:p>
        </p:txBody>
      </p:sp>
      <p:sp>
        <p:nvSpPr>
          <p:cNvPr id="7" name="TextBox 6"/>
          <p:cNvSpPr txBox="1"/>
          <p:nvPr/>
        </p:nvSpPr>
        <p:spPr>
          <a:xfrm>
            <a:off x="446406" y="3605819"/>
            <a:ext cx="11052073" cy="1938992"/>
          </a:xfrm>
          <a:prstGeom prst="rect">
            <a:avLst/>
          </a:prstGeom>
          <a:noFill/>
        </p:spPr>
        <p:txBody>
          <a:bodyPr wrap="square" rtlCol="0">
            <a:spAutoFit/>
          </a:bodyPr>
          <a:lstStyle/>
          <a:p>
            <a:pPr algn="just"/>
            <a:r>
              <a:rPr lang="vi-VN" sz="3000" dirty="0" smtClean="0">
                <a:solidFill>
                  <a:schemeClr val="accent1"/>
                </a:solidFill>
                <a:latin typeface="UTM Androgyne" panose="02040603050506020204" pitchFamily="18" charset="0"/>
              </a:rPr>
              <a:t>Nam triều là triều đình của dòng họ Lê.</a:t>
            </a:r>
          </a:p>
          <a:p>
            <a:pPr algn="just"/>
            <a:r>
              <a:rPr lang="vi-VN" sz="3000" dirty="0" smtClean="0">
                <a:solidFill>
                  <a:schemeClr val="accent1"/>
                </a:solidFill>
                <a:latin typeface="UTM Androgyne" panose="02040603050506020204" pitchFamily="18" charset="0"/>
              </a:rPr>
              <a:t>Năm 1533 Nguyễn Kim đã tìm một người thuộc dòng dõi nhà Hậu Lê là Lê Trang Tông đưa lên ngôi, lập ra triều đình riêng ở Thanh Hóa.</a:t>
            </a:r>
            <a:endParaRPr lang="en-US" sz="3000" dirty="0">
              <a:solidFill>
                <a:schemeClr val="accent1"/>
              </a:solidFill>
              <a:latin typeface="UTM Androgyne" panose="02040603050506020204" pitchFamily="18" charset="0"/>
            </a:endParaRPr>
          </a:p>
        </p:txBody>
      </p:sp>
    </p:spTree>
    <p:extLst>
      <p:ext uri="{BB962C8B-B14F-4D97-AF65-F5344CB8AC3E}">
        <p14:creationId xmlns:p14="http://schemas.microsoft.com/office/powerpoint/2010/main" val="34866479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908205" y="2735892"/>
            <a:ext cx="3938115" cy="1477328"/>
          </a:xfrm>
          <a:prstGeom prst="rect">
            <a:avLst/>
          </a:prstGeom>
          <a:noFill/>
        </p:spPr>
        <p:txBody>
          <a:bodyPr wrap="square" rtlCol="0">
            <a:spAutoFit/>
          </a:bodyPr>
          <a:lstStyle/>
          <a:p>
            <a:pPr algn="ctr"/>
            <a:r>
              <a:rPr lang="vi-VN" altLang="en-US" sz="3000" dirty="0" smtClean="0">
                <a:latin typeface="UTM American Sans" panose="02040603050506020204" pitchFamily="18" charset="0"/>
              </a:rPr>
              <a:t>3. Chỉ trên lược đồ kinh đô của Bắc triều và Nam triều.</a:t>
            </a:r>
            <a:endParaRPr lang="en-US" sz="3000" dirty="0">
              <a:latin typeface="UTM American Sans" panose="02040603050506020204" pitchFamily="18" charset="0"/>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9314" y="283702"/>
            <a:ext cx="6452616" cy="63817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8"/>
          <p:cNvSpPr>
            <a:spLocks noChangeArrowheads="1"/>
          </p:cNvSpPr>
          <p:nvPr/>
        </p:nvSpPr>
        <p:spPr bwMode="auto">
          <a:xfrm>
            <a:off x="8207022" y="2042160"/>
            <a:ext cx="4572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3000"/>
          </a:p>
        </p:txBody>
      </p:sp>
      <p:sp>
        <p:nvSpPr>
          <p:cNvPr id="14" name="Oval 7"/>
          <p:cNvSpPr>
            <a:spLocks noChangeArrowheads="1"/>
          </p:cNvSpPr>
          <p:nvPr/>
        </p:nvSpPr>
        <p:spPr bwMode="auto">
          <a:xfrm>
            <a:off x="8161302" y="1664208"/>
            <a:ext cx="763242" cy="35052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3000"/>
          </a:p>
        </p:txBody>
      </p:sp>
    </p:spTree>
    <p:extLst>
      <p:ext uri="{BB962C8B-B14F-4D97-AF65-F5344CB8AC3E}">
        <p14:creationId xmlns:p14="http://schemas.microsoft.com/office/powerpoint/2010/main" val="1901046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8" presetClass="emph" presetSubtype="0" repeatCount="indefinite" fill="hold" grpId="1" nodeType="withEffect">
                                  <p:stCondLst>
                                    <p:cond delay="0"/>
                                  </p:stCondLst>
                                  <p:childTnLst>
                                    <p:animRot by="21600000">
                                      <p:cBhvr>
                                        <p:cTn id="9" dur="2000" fill="hold"/>
                                        <p:tgtEl>
                                          <p:spTgt spid="13"/>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pic>
        <p:nvPicPr>
          <p:cNvPr id="1026" name="Picture 2" descr="Thành Nhà Mạc (Lạng Sơn) - Di tích lịch sử cấp quốc gia-Du lịch Nam Phương  Caravan &amp;amp; Team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06" y="745236"/>
            <a:ext cx="8202041" cy="5289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1" name="Rectangle 30"/>
          <p:cNvSpPr>
            <a:spLocks noChangeArrowheads="1"/>
          </p:cNvSpPr>
          <p:nvPr/>
        </p:nvSpPr>
        <p:spPr bwMode="auto">
          <a:xfrm>
            <a:off x="9042397" y="2728489"/>
            <a:ext cx="2771651" cy="176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1" tIns="50780" rIns="101561" bIns="50780">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just" eaLnBrk="1" hangingPunct="1">
              <a:spcAft>
                <a:spcPts val="600"/>
              </a:spcAft>
            </a:pPr>
            <a:r>
              <a:rPr lang="vi-VN" altLang="zh-CN" sz="5400" b="1" baseline="0" dirty="0" smtClean="0">
                <a:solidFill>
                  <a:schemeClr val="accent2">
                    <a:lumMod val="50000"/>
                  </a:schemeClr>
                </a:solidFill>
                <a:latin typeface="#9Slide05 SVNMarpesia Pro" panose="02000506000000020003" pitchFamily="2" charset="0"/>
                <a:ea typeface="楷体" panose="02010609060101010101" pitchFamily="49" charset="-122"/>
              </a:rPr>
              <a:t>Di tích thành nhà Mạc</a:t>
            </a:r>
            <a:endParaRPr lang="zh-CN" altLang="en-US" sz="5400" b="1" baseline="0" dirty="0">
              <a:solidFill>
                <a:schemeClr val="accent2">
                  <a:lumMod val="50000"/>
                </a:schemeClr>
              </a:solidFill>
              <a:latin typeface="#9Slide05 SVNMarpesia Pro" panose="02000506000000020003" pitchFamily="2" charset="0"/>
              <a:ea typeface="楷体" panose="02010609060101010101" pitchFamily="49" charset="-122"/>
            </a:endParaRPr>
          </a:p>
        </p:txBody>
      </p:sp>
    </p:spTree>
    <p:extLst>
      <p:ext uri="{BB962C8B-B14F-4D97-AF65-F5344CB8AC3E}">
        <p14:creationId xmlns:p14="http://schemas.microsoft.com/office/powerpoint/2010/main" val="1221259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4600"/>
                                  </p:stCondLst>
                                  <p:iterate type="lt">
                                    <p:tmPct val="50000"/>
                                  </p:iterate>
                                  <p:childTnLst>
                                    <p:set>
                                      <p:cBhvr>
                                        <p:cTn id="6" dur="1" fill="hold">
                                          <p:stCondLst>
                                            <p:cond delay="0"/>
                                          </p:stCondLst>
                                        </p:cTn>
                                        <p:tgtEl>
                                          <p:spTgt spid="21"/>
                                        </p:tgtEl>
                                        <p:attrNameLst>
                                          <p:attrName>style.visibility</p:attrName>
                                        </p:attrNameLst>
                                      </p:cBhvr>
                                      <p:to>
                                        <p:strVal val="visible"/>
                                      </p:to>
                                    </p:set>
                                    <p:anim calcmode="discrete" valueType="clr">
                                      <p:cBhvr override="childStyle">
                                        <p:cTn id="7"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
                                        </p:tgtEl>
                                        <p:attrNameLst>
                                          <p:attrName>fillcolor</p:attrName>
                                        </p:attrNameLst>
                                      </p:cBhvr>
                                      <p:tavLst>
                                        <p:tav tm="0">
                                          <p:val>
                                            <p:clrVal>
                                              <a:schemeClr val="accent2"/>
                                            </p:clrVal>
                                          </p:val>
                                        </p:tav>
                                        <p:tav tm="50000">
                                          <p:val>
                                            <p:clrVal>
                                              <a:schemeClr val="hlink"/>
                                            </p:clrVal>
                                          </p:val>
                                        </p:tav>
                                      </p:tavLst>
                                    </p:anim>
                                    <p:set>
                                      <p:cBhvr>
                                        <p:cTn id="9"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21" name="Rectangle 30"/>
          <p:cNvSpPr>
            <a:spLocks noChangeArrowheads="1"/>
          </p:cNvSpPr>
          <p:nvPr/>
        </p:nvSpPr>
        <p:spPr bwMode="auto">
          <a:xfrm>
            <a:off x="4580125" y="5526553"/>
            <a:ext cx="9090155" cy="93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1" tIns="50780" rIns="101561" bIns="50780">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just" eaLnBrk="1" hangingPunct="1">
              <a:spcAft>
                <a:spcPts val="600"/>
              </a:spcAft>
            </a:pPr>
            <a:r>
              <a:rPr lang="vi-VN" altLang="zh-CN" sz="5400" b="1" baseline="0" dirty="0" smtClean="0">
                <a:solidFill>
                  <a:schemeClr val="accent2">
                    <a:lumMod val="50000"/>
                  </a:schemeClr>
                </a:solidFill>
                <a:latin typeface="#9Slide05 SVNMarpesia Pro" panose="02000506000000020003" pitchFamily="2" charset="0"/>
                <a:ea typeface="楷体" panose="02010609060101010101" pitchFamily="49" charset="-122"/>
              </a:rPr>
              <a:t>Thành Tây Đô</a:t>
            </a:r>
            <a:endParaRPr lang="zh-CN" altLang="en-US" sz="5400" b="1" baseline="0" dirty="0">
              <a:solidFill>
                <a:schemeClr val="accent2">
                  <a:lumMod val="50000"/>
                </a:schemeClr>
              </a:solidFill>
              <a:latin typeface="#9Slide05 SVNMarpesia Pro" panose="02000506000000020003" pitchFamily="2" charset="0"/>
              <a:ea typeface="楷体" panose="02010609060101010101" pitchFamily="49" charset="-122"/>
            </a:endParaRPr>
          </a:p>
        </p:txBody>
      </p:sp>
      <p:pic>
        <p:nvPicPr>
          <p:cNvPr id="3074" name="Picture 2" descr="Tìm hiểu cách xây dựng di tích lịch sử văn hóa Thành Nhà H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79" y="1078991"/>
            <a:ext cx="5472304" cy="42343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ành Tây Đô - công trình kiến trúc độc đ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582" y="1078991"/>
            <a:ext cx="5472305" cy="423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672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4600"/>
                                  </p:stCondLst>
                                  <p:iterate type="lt">
                                    <p:tmPct val="50000"/>
                                  </p:iterate>
                                  <p:childTnLst>
                                    <p:set>
                                      <p:cBhvr>
                                        <p:cTn id="6" dur="1" fill="hold">
                                          <p:stCondLst>
                                            <p:cond delay="0"/>
                                          </p:stCondLst>
                                        </p:cTn>
                                        <p:tgtEl>
                                          <p:spTgt spid="21"/>
                                        </p:tgtEl>
                                        <p:attrNameLst>
                                          <p:attrName>style.visibility</p:attrName>
                                        </p:attrNameLst>
                                      </p:cBhvr>
                                      <p:to>
                                        <p:strVal val="visible"/>
                                      </p:to>
                                    </p:set>
                                    <p:anim calcmode="discrete" valueType="clr">
                                      <p:cBhvr override="childStyle">
                                        <p:cTn id="7"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
                                        </p:tgtEl>
                                        <p:attrNameLst>
                                          <p:attrName>fillcolor</p:attrName>
                                        </p:attrNameLst>
                                      </p:cBhvr>
                                      <p:tavLst>
                                        <p:tav tm="0">
                                          <p:val>
                                            <p:clrVal>
                                              <a:schemeClr val="accent2"/>
                                            </p:clrVal>
                                          </p:val>
                                        </p:tav>
                                        <p:tav tm="50000">
                                          <p:val>
                                            <p:clrVal>
                                              <a:schemeClr val="hlink"/>
                                            </p:clrVal>
                                          </p:val>
                                        </p:tav>
                                      </p:tavLst>
                                    </p:anim>
                                    <p:set>
                                      <p:cBhvr>
                                        <p:cTn id="9" dur="80"/>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17" name="Rectangle 30"/>
          <p:cNvSpPr>
            <a:spLocks noChangeArrowheads="1"/>
          </p:cNvSpPr>
          <p:nvPr/>
        </p:nvSpPr>
        <p:spPr bwMode="auto">
          <a:xfrm>
            <a:off x="3071365" y="433345"/>
            <a:ext cx="8590565" cy="176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1" tIns="50780" rIns="101561" bIns="50780">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762000" rtl="0" eaLnBrk="1" fontAlgn="auto" latinLnBrk="0" hangingPunct="1">
              <a:lnSpc>
                <a:spcPct val="100000"/>
              </a:lnSpc>
              <a:spcBef>
                <a:spcPts val="0"/>
              </a:spcBef>
              <a:spcAft>
                <a:spcPts val="600"/>
              </a:spcAft>
              <a:buClrTx/>
              <a:buSzTx/>
              <a:buFontTx/>
              <a:buNone/>
              <a:tabLst/>
              <a:defRPr/>
            </a:pPr>
            <a:r>
              <a:rPr kumimoji="0" lang="vi-VN" altLang="zh-CN" sz="5400" b="1" i="0" u="none" strike="noStrike" kern="1200" cap="none" spc="0" normalizeH="0" baseline="0" noProof="0" dirty="0" smtClean="0">
                <a:ln>
                  <a:noFill/>
                </a:ln>
                <a:solidFill>
                  <a:srgbClr val="ED7D31">
                    <a:lumMod val="50000"/>
                  </a:srgbClr>
                </a:solidFill>
                <a:effectLst/>
                <a:uLnTx/>
                <a:uFillTx/>
                <a:latin typeface="#9Slide05 SVNMarpesia Pro" panose="02000506000000020003" pitchFamily="2" charset="0"/>
                <a:ea typeface="楷体" panose="02010609060101010101" pitchFamily="49" charset="-122"/>
                <a:cs typeface="+mn-cs"/>
              </a:rPr>
              <a:t>Nhà Mạc ra đời và sự phân chia Nam triều – Bắc triều</a:t>
            </a:r>
            <a:endParaRPr kumimoji="0" lang="zh-CN" altLang="en-US" sz="5400" b="1" i="0" u="none" strike="noStrike" kern="1200" cap="none" spc="0" normalizeH="0" baseline="0" noProof="0" dirty="0">
              <a:ln>
                <a:noFill/>
              </a:ln>
              <a:solidFill>
                <a:srgbClr val="ED7D31">
                  <a:lumMod val="50000"/>
                </a:srgbClr>
              </a:solidFill>
              <a:effectLst/>
              <a:uLnTx/>
              <a:uFillTx/>
              <a:latin typeface="#9Slide05 SVNMarpesia Pro" panose="02000506000000020003" pitchFamily="2" charset="0"/>
              <a:ea typeface="楷体" panose="02010609060101010101" pitchFamily="49" charset="-122"/>
              <a:cs typeface="+mn-cs"/>
            </a:endParaRPr>
          </a:p>
        </p:txBody>
      </p:sp>
      <p:sp>
        <p:nvSpPr>
          <p:cNvPr id="9" name="TextBox 8"/>
          <p:cNvSpPr txBox="1"/>
          <p:nvPr/>
        </p:nvSpPr>
        <p:spPr>
          <a:xfrm>
            <a:off x="571068" y="555648"/>
            <a:ext cx="26469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UTM ThuPhap Thien An" panose="02040603050506020204" pitchFamily="18" charset="0"/>
                <a:ea typeface="微软雅黑"/>
                <a:cs typeface="+mn-cs"/>
              </a:rPr>
              <a:t>Hoạt</a:t>
            </a:r>
            <a:r>
              <a:rPr kumimoji="0" lang="en-US" sz="4000" b="0" i="0" u="none" strike="noStrike" kern="1200" cap="none" spc="0" normalizeH="0" baseline="0" noProof="0" dirty="0">
                <a:ln>
                  <a:noFill/>
                </a:ln>
                <a:solidFill>
                  <a:prstClr val="black"/>
                </a:solidFill>
                <a:effectLst/>
                <a:uLnTx/>
                <a:uFillTx/>
                <a:latin typeface="UTM ThuPhap Thien An" panose="02040603050506020204" pitchFamily="18" charset="0"/>
                <a:ea typeface="微软雅黑"/>
                <a:cs typeface="+mn-cs"/>
              </a:rPr>
              <a:t> </a:t>
            </a:r>
            <a:r>
              <a:rPr kumimoji="0" lang="en-US" sz="4000" b="0" i="0" u="none" strike="noStrike" kern="1200" cap="none" spc="0" normalizeH="0" baseline="0" noProof="0" dirty="0" err="1">
                <a:ln>
                  <a:noFill/>
                </a:ln>
                <a:solidFill>
                  <a:prstClr val="black"/>
                </a:solidFill>
                <a:effectLst/>
                <a:uLnTx/>
                <a:uFillTx/>
                <a:latin typeface="UTM ThuPhap Thien An" panose="02040603050506020204" pitchFamily="18" charset="0"/>
                <a:ea typeface="微软雅黑"/>
                <a:cs typeface="+mn-cs"/>
              </a:rPr>
              <a:t>động</a:t>
            </a:r>
            <a:r>
              <a:rPr kumimoji="0" lang="en-US" sz="4000" b="0" i="0" u="none" strike="noStrike" kern="1200" cap="none" spc="0" normalizeH="0" baseline="0" noProof="0" dirty="0">
                <a:ln>
                  <a:noFill/>
                </a:ln>
                <a:solidFill>
                  <a:prstClr val="black"/>
                </a:solidFill>
                <a:effectLst/>
                <a:uLnTx/>
                <a:uFillTx/>
                <a:latin typeface="UTM ThuPhap Thien An" panose="02040603050506020204" pitchFamily="18" charset="0"/>
                <a:ea typeface="微软雅黑"/>
                <a:cs typeface="+mn-cs"/>
              </a:rPr>
              <a:t> </a:t>
            </a:r>
            <a:r>
              <a:rPr kumimoji="0" lang="en-US" sz="4000" b="0" i="0" u="none" strike="noStrike" kern="1200" cap="none" spc="0" normalizeH="0" baseline="0" noProof="0" dirty="0">
                <a:ln>
                  <a:noFill/>
                </a:ln>
                <a:solidFill>
                  <a:prstClr val="black"/>
                </a:solidFill>
                <a:effectLst/>
                <a:uLnTx/>
                <a:uFillTx/>
                <a:latin typeface=".VnArabiaH" panose="020B7200000000000000" pitchFamily="34" charset="0"/>
                <a:ea typeface="微软雅黑"/>
                <a:cs typeface="+mn-cs"/>
              </a:rPr>
              <a:t>2</a:t>
            </a:r>
          </a:p>
        </p:txBody>
      </p:sp>
      <p:sp>
        <p:nvSpPr>
          <p:cNvPr id="12" name="TextBox 11"/>
          <p:cNvSpPr txBox="1"/>
          <p:nvPr/>
        </p:nvSpPr>
        <p:spPr>
          <a:xfrm>
            <a:off x="2423123" y="2671463"/>
            <a:ext cx="750726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000" b="0" i="0" u="none" strike="noStrike" kern="1200" cap="none" spc="0" normalizeH="0" baseline="0" noProof="0" dirty="0" smtClean="0">
                <a:ln>
                  <a:noFill/>
                </a:ln>
                <a:solidFill>
                  <a:prstClr val="black"/>
                </a:solidFill>
                <a:effectLst/>
                <a:uLnTx/>
                <a:uFillTx/>
                <a:latin typeface="UTM American Sans" panose="02040603050506020204" pitchFamily="18" charset="0"/>
                <a:ea typeface="微软雅黑"/>
                <a:cs typeface="+mn-cs"/>
              </a:rPr>
              <a:t>Vì</a:t>
            </a:r>
            <a:r>
              <a:rPr kumimoji="0" lang="vi-VN" altLang="en-US" sz="3000" b="0" i="0" u="none" strike="noStrike" kern="1200" cap="none" spc="0" normalizeH="0" noProof="0" dirty="0" smtClean="0">
                <a:ln>
                  <a:noFill/>
                </a:ln>
                <a:solidFill>
                  <a:prstClr val="black"/>
                </a:solidFill>
                <a:effectLst/>
                <a:uLnTx/>
                <a:uFillTx/>
                <a:latin typeface="UTM American Sans" panose="02040603050506020204" pitchFamily="18" charset="0"/>
                <a:ea typeface="微软雅黑"/>
                <a:cs typeface="+mn-cs"/>
              </a:rPr>
              <a:t> sao có chiến tranh Nam triều – Bắc triều?</a:t>
            </a:r>
            <a:endParaRPr kumimoji="0" lang="en-US" sz="3000" b="0" i="0" u="none" strike="noStrike" kern="1200" cap="none" spc="0" normalizeH="0" baseline="0" noProof="0" dirty="0">
              <a:ln>
                <a:noFill/>
              </a:ln>
              <a:solidFill>
                <a:prstClr val="black"/>
              </a:solidFill>
              <a:effectLst/>
              <a:uLnTx/>
              <a:uFillTx/>
              <a:latin typeface="UTM American Sans" panose="02040603050506020204" pitchFamily="18" charset="0"/>
              <a:ea typeface="微软雅黑"/>
              <a:cs typeface="+mn-cs"/>
            </a:endParaRPr>
          </a:p>
        </p:txBody>
      </p:sp>
      <p:sp>
        <p:nvSpPr>
          <p:cNvPr id="7" name="TextBox 6"/>
          <p:cNvSpPr txBox="1"/>
          <p:nvPr/>
        </p:nvSpPr>
        <p:spPr>
          <a:xfrm>
            <a:off x="650717" y="3953291"/>
            <a:ext cx="1105207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dirty="0" smtClean="0">
                <a:solidFill>
                  <a:srgbClr val="4472C4"/>
                </a:solidFill>
                <a:latin typeface="UTM Androgyne" panose="02040603050506020204" pitchFamily="18" charset="0"/>
                <a:ea typeface="微软雅黑"/>
              </a:rPr>
              <a:t>Hai thế lực phong kiến tranh giành quyền lực với nhau gây nên cuộc chiến tranh Nam triều – Bắc triều.</a:t>
            </a:r>
            <a:endParaRPr kumimoji="0" lang="en-US" sz="3000" b="0" i="0" u="none" strike="noStrike" kern="1200" cap="none" spc="0" normalizeH="0" baseline="0" noProof="0" dirty="0">
              <a:ln>
                <a:noFill/>
              </a:ln>
              <a:solidFill>
                <a:srgbClr val="4472C4"/>
              </a:solidFill>
              <a:effectLst/>
              <a:uLnTx/>
              <a:uFillTx/>
              <a:latin typeface="UTM Androgyne" panose="02040603050506020204" pitchFamily="18" charset="0"/>
              <a:ea typeface="微软雅黑"/>
              <a:cs typeface="+mn-cs"/>
            </a:endParaRPr>
          </a:p>
        </p:txBody>
      </p:sp>
    </p:spTree>
    <p:extLst>
      <p:ext uri="{BB962C8B-B14F-4D97-AF65-F5344CB8AC3E}">
        <p14:creationId xmlns:p14="http://schemas.microsoft.com/office/powerpoint/2010/main" val="1896980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17" name="Rectangle 30"/>
          <p:cNvSpPr>
            <a:spLocks noChangeArrowheads="1"/>
          </p:cNvSpPr>
          <p:nvPr/>
        </p:nvSpPr>
        <p:spPr bwMode="auto">
          <a:xfrm>
            <a:off x="3071365" y="433345"/>
            <a:ext cx="8590565" cy="176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1" tIns="50780" rIns="101561" bIns="50780">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762000" rtl="0" eaLnBrk="1" fontAlgn="auto" latinLnBrk="0" hangingPunct="1">
              <a:lnSpc>
                <a:spcPct val="100000"/>
              </a:lnSpc>
              <a:spcBef>
                <a:spcPts val="0"/>
              </a:spcBef>
              <a:spcAft>
                <a:spcPts val="600"/>
              </a:spcAft>
              <a:buClrTx/>
              <a:buSzTx/>
              <a:buFontTx/>
              <a:buNone/>
              <a:tabLst/>
              <a:defRPr/>
            </a:pPr>
            <a:r>
              <a:rPr kumimoji="0" lang="vi-VN" altLang="zh-CN" sz="5400" b="1" i="0" u="none" strike="noStrike" kern="1200" cap="none" spc="0" normalizeH="0" baseline="0" noProof="0" dirty="0" smtClean="0">
                <a:ln>
                  <a:noFill/>
                </a:ln>
                <a:solidFill>
                  <a:srgbClr val="ED7D31">
                    <a:lumMod val="50000"/>
                  </a:srgbClr>
                </a:solidFill>
                <a:effectLst/>
                <a:uLnTx/>
                <a:uFillTx/>
                <a:latin typeface="#9Slide05 SVNMarpesia Pro" panose="02000506000000020003" pitchFamily="2" charset="0"/>
                <a:ea typeface="楷体" panose="02010609060101010101" pitchFamily="49" charset="-122"/>
                <a:cs typeface="+mn-cs"/>
              </a:rPr>
              <a:t>Nhà Mạc ra đời và sự phân chia Nam triều – Bắc triều</a:t>
            </a:r>
            <a:endParaRPr kumimoji="0" lang="zh-CN" altLang="en-US" sz="5400" b="1" i="0" u="none" strike="noStrike" kern="1200" cap="none" spc="0" normalizeH="0" baseline="0" noProof="0" dirty="0">
              <a:ln>
                <a:noFill/>
              </a:ln>
              <a:solidFill>
                <a:srgbClr val="ED7D31">
                  <a:lumMod val="50000"/>
                </a:srgbClr>
              </a:solidFill>
              <a:effectLst/>
              <a:uLnTx/>
              <a:uFillTx/>
              <a:latin typeface="#9Slide05 SVNMarpesia Pro" panose="02000506000000020003" pitchFamily="2" charset="0"/>
              <a:ea typeface="楷体" panose="02010609060101010101" pitchFamily="49" charset="-122"/>
              <a:cs typeface="+mn-cs"/>
            </a:endParaRPr>
          </a:p>
        </p:txBody>
      </p:sp>
      <p:sp>
        <p:nvSpPr>
          <p:cNvPr id="9" name="TextBox 8"/>
          <p:cNvSpPr txBox="1"/>
          <p:nvPr/>
        </p:nvSpPr>
        <p:spPr>
          <a:xfrm>
            <a:off x="571068" y="555648"/>
            <a:ext cx="26469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UTM ThuPhap Thien An" panose="02040603050506020204" pitchFamily="18" charset="0"/>
                <a:ea typeface="微软雅黑"/>
                <a:cs typeface="+mn-cs"/>
              </a:rPr>
              <a:t>Hoạt</a:t>
            </a:r>
            <a:r>
              <a:rPr kumimoji="0" lang="en-US" sz="4000" b="0" i="0" u="none" strike="noStrike" kern="1200" cap="none" spc="0" normalizeH="0" baseline="0" noProof="0" dirty="0">
                <a:ln>
                  <a:noFill/>
                </a:ln>
                <a:solidFill>
                  <a:prstClr val="black"/>
                </a:solidFill>
                <a:effectLst/>
                <a:uLnTx/>
                <a:uFillTx/>
                <a:latin typeface="UTM ThuPhap Thien An" panose="02040603050506020204" pitchFamily="18" charset="0"/>
                <a:ea typeface="微软雅黑"/>
                <a:cs typeface="+mn-cs"/>
              </a:rPr>
              <a:t> </a:t>
            </a:r>
            <a:r>
              <a:rPr kumimoji="0" lang="en-US" sz="4000" b="0" i="0" u="none" strike="noStrike" kern="1200" cap="none" spc="0" normalizeH="0" baseline="0" noProof="0" dirty="0" err="1">
                <a:ln>
                  <a:noFill/>
                </a:ln>
                <a:solidFill>
                  <a:prstClr val="black"/>
                </a:solidFill>
                <a:effectLst/>
                <a:uLnTx/>
                <a:uFillTx/>
                <a:latin typeface="UTM ThuPhap Thien An" panose="02040603050506020204" pitchFamily="18" charset="0"/>
                <a:ea typeface="微软雅黑"/>
                <a:cs typeface="+mn-cs"/>
              </a:rPr>
              <a:t>động</a:t>
            </a:r>
            <a:r>
              <a:rPr kumimoji="0" lang="en-US" sz="4000" b="0" i="0" u="none" strike="noStrike" kern="1200" cap="none" spc="0" normalizeH="0" baseline="0" noProof="0" dirty="0">
                <a:ln>
                  <a:noFill/>
                </a:ln>
                <a:solidFill>
                  <a:prstClr val="black"/>
                </a:solidFill>
                <a:effectLst/>
                <a:uLnTx/>
                <a:uFillTx/>
                <a:latin typeface="UTM ThuPhap Thien An" panose="02040603050506020204" pitchFamily="18" charset="0"/>
                <a:ea typeface="微软雅黑"/>
                <a:cs typeface="+mn-cs"/>
              </a:rPr>
              <a:t> </a:t>
            </a:r>
            <a:r>
              <a:rPr kumimoji="0" lang="en-US" sz="4000" b="0" i="0" u="none" strike="noStrike" kern="1200" cap="none" spc="0" normalizeH="0" baseline="0" noProof="0" dirty="0">
                <a:ln>
                  <a:noFill/>
                </a:ln>
                <a:solidFill>
                  <a:prstClr val="black"/>
                </a:solidFill>
                <a:effectLst/>
                <a:uLnTx/>
                <a:uFillTx/>
                <a:latin typeface=".VnArabiaH" panose="020B7200000000000000" pitchFamily="34" charset="0"/>
                <a:ea typeface="微软雅黑"/>
                <a:cs typeface="+mn-cs"/>
              </a:rPr>
              <a:t>2</a:t>
            </a:r>
          </a:p>
        </p:txBody>
      </p:sp>
      <p:sp>
        <p:nvSpPr>
          <p:cNvPr id="12" name="TextBox 11"/>
          <p:cNvSpPr txBox="1"/>
          <p:nvPr/>
        </p:nvSpPr>
        <p:spPr>
          <a:xfrm>
            <a:off x="1152107" y="2433719"/>
            <a:ext cx="1029618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3000" b="0" i="0" u="none" strike="noStrike" kern="1200" cap="none" spc="0" normalizeH="0" baseline="0" noProof="0" dirty="0" smtClean="0">
                <a:ln>
                  <a:noFill/>
                </a:ln>
                <a:solidFill>
                  <a:prstClr val="black"/>
                </a:solidFill>
                <a:effectLst/>
                <a:uLnTx/>
                <a:uFillTx/>
                <a:latin typeface="UTM American Sans" panose="02040603050506020204" pitchFamily="18" charset="0"/>
                <a:ea typeface="微软雅黑"/>
                <a:cs typeface="+mn-cs"/>
              </a:rPr>
              <a:t>Cuộc</a:t>
            </a:r>
            <a:r>
              <a:rPr kumimoji="0" lang="vi-VN" altLang="en-US" sz="3000" b="0" i="0" u="none" strike="noStrike" kern="1200" cap="none" spc="0" normalizeH="0" noProof="0" dirty="0" smtClean="0">
                <a:ln>
                  <a:noFill/>
                </a:ln>
                <a:solidFill>
                  <a:prstClr val="black"/>
                </a:solidFill>
                <a:effectLst/>
                <a:uLnTx/>
                <a:uFillTx/>
                <a:latin typeface="UTM American Sans" panose="02040603050506020204" pitchFamily="18" charset="0"/>
                <a:ea typeface="微软雅黑"/>
                <a:cs typeface="+mn-cs"/>
              </a:rPr>
              <a:t> chiến tranh Nam triều – Bắc triều kéo dài bao nhiêu năm và có kết quả thế nào?</a:t>
            </a:r>
            <a:endParaRPr kumimoji="0" lang="en-US" sz="3000" b="0" i="0" u="none" strike="noStrike" kern="1200" cap="none" spc="0" normalizeH="0" baseline="0" noProof="0" dirty="0">
              <a:ln>
                <a:noFill/>
              </a:ln>
              <a:solidFill>
                <a:prstClr val="black"/>
              </a:solidFill>
              <a:effectLst/>
              <a:uLnTx/>
              <a:uFillTx/>
              <a:latin typeface="UTM American Sans" panose="02040603050506020204" pitchFamily="18" charset="0"/>
              <a:ea typeface="微软雅黑"/>
              <a:cs typeface="+mn-cs"/>
            </a:endParaRPr>
          </a:p>
        </p:txBody>
      </p:sp>
      <p:sp>
        <p:nvSpPr>
          <p:cNvPr id="7" name="TextBox 6"/>
          <p:cNvSpPr txBox="1"/>
          <p:nvPr/>
        </p:nvSpPr>
        <p:spPr>
          <a:xfrm>
            <a:off x="650717" y="3953291"/>
            <a:ext cx="11052073"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dirty="0" smtClean="0">
                <a:solidFill>
                  <a:srgbClr val="4472C4"/>
                </a:solidFill>
                <a:latin typeface="UTM Androgyne" panose="02040603050506020204" pitchFamily="18" charset="0"/>
                <a:ea typeface="微软雅黑"/>
              </a:rPr>
              <a:t>Cuộc nội chiến kéo dài hơn 50 năm. Mãi đến năm 1952, Nam triều chiếm được Thăng Long. Chiến tranh Nam triều – Bắc triều mới được chấm dứt.</a:t>
            </a:r>
            <a:endParaRPr kumimoji="0" lang="en-US" sz="3000" b="0" i="0" u="none" strike="noStrike" kern="1200" cap="none" spc="0" normalizeH="0" baseline="0" noProof="0" dirty="0">
              <a:ln>
                <a:noFill/>
              </a:ln>
              <a:solidFill>
                <a:srgbClr val="4472C4"/>
              </a:solidFill>
              <a:effectLst/>
              <a:uLnTx/>
              <a:uFillTx/>
              <a:latin typeface="UTM Androgyne" panose="02040603050506020204" pitchFamily="18" charset="0"/>
              <a:ea typeface="微软雅黑"/>
              <a:cs typeface="+mn-cs"/>
            </a:endParaRPr>
          </a:p>
        </p:txBody>
      </p:sp>
    </p:spTree>
    <p:extLst>
      <p:ext uri="{BB962C8B-B14F-4D97-AF65-F5344CB8AC3E}">
        <p14:creationId xmlns:p14="http://schemas.microsoft.com/office/powerpoint/2010/main" val="448829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34" name="Oval 2"/>
          <p:cNvSpPr>
            <a:spLocks noChangeArrowheads="1"/>
          </p:cNvSpPr>
          <p:nvPr/>
        </p:nvSpPr>
        <p:spPr bwMode="auto">
          <a:xfrm>
            <a:off x="4209288" y="484632"/>
            <a:ext cx="3657600" cy="1371600"/>
          </a:xfrm>
          <a:prstGeom prst="ellipse">
            <a:avLst/>
          </a:prstGeom>
          <a:solidFill>
            <a:schemeClr val="accent2">
              <a:lumMod val="60000"/>
              <a:lumOff val="40000"/>
            </a:schemeClr>
          </a:solidFill>
          <a:ln w="28575">
            <a:noFill/>
            <a:round/>
            <a:headEnd/>
            <a:tailEnd/>
          </a:ln>
          <a:effectLst>
            <a:outerShdw dist="107763" dir="8100000" algn="ctr" rotWithShape="0">
              <a:schemeClr val="bg2">
                <a:alpha val="50000"/>
              </a:schemeClr>
            </a:outerShdw>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3000"/>
          </a:p>
        </p:txBody>
      </p:sp>
      <p:sp>
        <p:nvSpPr>
          <p:cNvPr id="39" name="Text Box 3"/>
          <p:cNvSpPr txBox="1">
            <a:spLocks noChangeArrowheads="1"/>
          </p:cNvSpPr>
          <p:nvPr/>
        </p:nvSpPr>
        <p:spPr bwMode="auto">
          <a:xfrm>
            <a:off x="4022361" y="860262"/>
            <a:ext cx="403450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dirty="0" err="1">
                <a:solidFill>
                  <a:srgbClr val="0033CC"/>
                </a:solidFill>
                <a:latin typeface="Arial" panose="020B0604020202020204" pitchFamily="34" charset="0"/>
              </a:rPr>
              <a:t>Nhà</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Hậu</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Lê</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suy</a:t>
            </a:r>
            <a:r>
              <a:rPr lang="en-US" altLang="en-US" dirty="0">
                <a:solidFill>
                  <a:srgbClr val="0033CC"/>
                </a:solidFill>
                <a:latin typeface="Arial" panose="020B0604020202020204" pitchFamily="34" charset="0"/>
              </a:rPr>
              <a:t> </a:t>
            </a:r>
            <a:r>
              <a:rPr lang="en-US" altLang="en-US" dirty="0" err="1">
                <a:solidFill>
                  <a:srgbClr val="0033CC"/>
                </a:solidFill>
                <a:latin typeface="Arial" panose="020B0604020202020204" pitchFamily="34" charset="0"/>
              </a:rPr>
              <a:t>yếu</a:t>
            </a:r>
            <a:endParaRPr lang="en-US" altLang="en-US" dirty="0">
              <a:solidFill>
                <a:srgbClr val="0033CC"/>
              </a:solidFill>
              <a:latin typeface="Arial" panose="020B0604020202020204" pitchFamily="34" charset="0"/>
            </a:endParaRPr>
          </a:p>
        </p:txBody>
      </p:sp>
      <p:sp>
        <p:nvSpPr>
          <p:cNvPr id="41" name="Text Box 4"/>
          <p:cNvSpPr txBox="1">
            <a:spLocks noChangeArrowheads="1"/>
          </p:cNvSpPr>
          <p:nvPr/>
        </p:nvSpPr>
        <p:spPr bwMode="auto">
          <a:xfrm>
            <a:off x="1618488" y="3913632"/>
            <a:ext cx="2743200" cy="608013"/>
          </a:xfrm>
          <a:prstGeom prst="rect">
            <a:avLst/>
          </a:prstGeom>
          <a:solidFill>
            <a:schemeClr val="accent2">
              <a:lumMod val="60000"/>
              <a:lumOff val="40000"/>
            </a:schemeClr>
          </a:solidFill>
          <a:ln w="28575">
            <a:noFill/>
            <a:miter lim="800000"/>
            <a:headEnd/>
            <a:tailEnd/>
          </a:ln>
          <a:effectLst>
            <a:outerShdw dist="107763" dir="18900000" algn="ctr" rotWithShape="0">
              <a:schemeClr val="bg2">
                <a:alpha val="50000"/>
              </a:schemeClr>
            </a:outerShdw>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solidFill>
                  <a:srgbClr val="0033CC"/>
                </a:solidFill>
                <a:latin typeface="Arial" panose="020B0604020202020204" pitchFamily="34" charset="0"/>
              </a:rPr>
              <a:t>Bắc triều</a:t>
            </a:r>
          </a:p>
        </p:txBody>
      </p:sp>
      <p:sp>
        <p:nvSpPr>
          <p:cNvPr id="45" name="Text Box 5"/>
          <p:cNvSpPr txBox="1">
            <a:spLocks noChangeArrowheads="1"/>
          </p:cNvSpPr>
          <p:nvPr/>
        </p:nvSpPr>
        <p:spPr bwMode="auto">
          <a:xfrm>
            <a:off x="8171688" y="3761232"/>
            <a:ext cx="2590800" cy="608013"/>
          </a:xfrm>
          <a:prstGeom prst="rect">
            <a:avLst/>
          </a:prstGeom>
          <a:solidFill>
            <a:schemeClr val="accent2">
              <a:lumMod val="60000"/>
              <a:lumOff val="40000"/>
            </a:schemeClr>
          </a:solidFill>
          <a:ln w="28575">
            <a:noFill/>
            <a:miter lim="800000"/>
            <a:headEnd/>
            <a:tailEnd/>
          </a:ln>
          <a:effectLst>
            <a:outerShdw dist="107763" dir="18900000" algn="ctr" rotWithShape="0">
              <a:schemeClr val="bg2">
                <a:alpha val="50000"/>
              </a:schemeClr>
            </a:outerShdw>
          </a:effec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a:solidFill>
                  <a:srgbClr val="0033CC"/>
                </a:solidFill>
                <a:latin typeface="Arial" panose="020B0604020202020204" pitchFamily="34" charset="0"/>
              </a:rPr>
              <a:t>Nam triều</a:t>
            </a:r>
          </a:p>
        </p:txBody>
      </p:sp>
      <p:sp>
        <p:nvSpPr>
          <p:cNvPr id="46" name="Line 6"/>
          <p:cNvSpPr>
            <a:spLocks noChangeShapeType="1"/>
          </p:cNvSpPr>
          <p:nvPr/>
        </p:nvSpPr>
        <p:spPr bwMode="auto">
          <a:xfrm flipH="1">
            <a:off x="2532888" y="1627632"/>
            <a:ext cx="2057400" cy="1981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7"/>
          <p:cNvSpPr>
            <a:spLocks noChangeShapeType="1"/>
          </p:cNvSpPr>
          <p:nvPr/>
        </p:nvSpPr>
        <p:spPr bwMode="auto">
          <a:xfrm>
            <a:off x="7333488" y="1703832"/>
            <a:ext cx="2438400" cy="1828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Text Box 8"/>
          <p:cNvSpPr txBox="1">
            <a:spLocks noChangeArrowheads="1"/>
          </p:cNvSpPr>
          <p:nvPr/>
        </p:nvSpPr>
        <p:spPr bwMode="auto">
          <a:xfrm>
            <a:off x="2609088" y="1475232"/>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49" name="Text Box 9"/>
          <p:cNvSpPr txBox="1">
            <a:spLocks noChangeArrowheads="1"/>
          </p:cNvSpPr>
          <p:nvPr/>
        </p:nvSpPr>
        <p:spPr bwMode="auto">
          <a:xfrm rot="18921167">
            <a:off x="1847088" y="2389632"/>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solidFill>
                  <a:srgbClr val="FF3300"/>
                </a:solidFill>
                <a:latin typeface="Arial" panose="020B0604020202020204" pitchFamily="34" charset="0"/>
              </a:rPr>
              <a:t>Mạc Đăng Dung</a:t>
            </a:r>
          </a:p>
        </p:txBody>
      </p:sp>
      <p:sp>
        <p:nvSpPr>
          <p:cNvPr id="50" name="Text Box 10"/>
          <p:cNvSpPr txBox="1">
            <a:spLocks noChangeArrowheads="1"/>
          </p:cNvSpPr>
          <p:nvPr/>
        </p:nvSpPr>
        <p:spPr bwMode="auto">
          <a:xfrm rot="2181929">
            <a:off x="7638288" y="2389632"/>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solidFill>
                  <a:srgbClr val="FF3300"/>
                </a:solidFill>
                <a:latin typeface="Arial" panose="020B0604020202020204" pitchFamily="34" charset="0"/>
              </a:rPr>
              <a:t>Nguyễn Kim</a:t>
            </a:r>
          </a:p>
        </p:txBody>
      </p:sp>
      <p:sp>
        <p:nvSpPr>
          <p:cNvPr id="51" name="Line 11"/>
          <p:cNvSpPr>
            <a:spLocks noChangeShapeType="1"/>
          </p:cNvSpPr>
          <p:nvPr/>
        </p:nvSpPr>
        <p:spPr bwMode="auto">
          <a:xfrm>
            <a:off x="4514088" y="4142232"/>
            <a:ext cx="3429000"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Text Box 12"/>
          <p:cNvSpPr txBox="1">
            <a:spLocks noChangeArrowheads="1"/>
          </p:cNvSpPr>
          <p:nvPr/>
        </p:nvSpPr>
        <p:spPr bwMode="auto">
          <a:xfrm>
            <a:off x="4666488" y="3685032"/>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800">
                <a:solidFill>
                  <a:srgbClr val="FF3300"/>
                </a:solidFill>
                <a:latin typeface="Arial" panose="020B0604020202020204" pitchFamily="34" charset="0"/>
              </a:rPr>
              <a:t>      </a:t>
            </a:r>
            <a:r>
              <a:rPr lang="en-US" altLang="en-US" sz="2400">
                <a:solidFill>
                  <a:srgbClr val="FF3300"/>
                </a:solidFill>
                <a:latin typeface="Arial" panose="020B0604020202020204" pitchFamily="34" charset="0"/>
              </a:rPr>
              <a:t>Hơn 50 năm</a:t>
            </a:r>
          </a:p>
        </p:txBody>
      </p:sp>
      <p:sp>
        <p:nvSpPr>
          <p:cNvPr id="53" name="Text Box 13"/>
          <p:cNvSpPr txBox="1">
            <a:spLocks noChangeArrowheads="1"/>
          </p:cNvSpPr>
          <p:nvPr/>
        </p:nvSpPr>
        <p:spPr bwMode="auto">
          <a:xfrm>
            <a:off x="4361688" y="4277169"/>
            <a:ext cx="457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dirty="0">
                <a:solidFill>
                  <a:srgbClr val="FF3300"/>
                </a:solidFill>
                <a:latin typeface="Arial" panose="020B0604020202020204" pitchFamily="34" charset="0"/>
              </a:rPr>
              <a:t>Năm1592 </a:t>
            </a:r>
            <a:r>
              <a:rPr lang="en-US" altLang="en-US" sz="2000" dirty="0" err="1">
                <a:solidFill>
                  <a:srgbClr val="FF3300"/>
                </a:solidFill>
                <a:latin typeface="Arial" panose="020B0604020202020204" pitchFamily="34" charset="0"/>
              </a:rPr>
              <a:t>chiến</a:t>
            </a:r>
            <a:r>
              <a:rPr lang="en-US" altLang="en-US" sz="2000" dirty="0">
                <a:solidFill>
                  <a:srgbClr val="FF3300"/>
                </a:solidFill>
                <a:latin typeface="Arial" panose="020B0604020202020204" pitchFamily="34" charset="0"/>
              </a:rPr>
              <a:t> </a:t>
            </a:r>
            <a:r>
              <a:rPr lang="en-US" altLang="en-US" sz="2000" dirty="0" err="1">
                <a:solidFill>
                  <a:srgbClr val="FF3300"/>
                </a:solidFill>
                <a:latin typeface="Arial" panose="020B0604020202020204" pitchFamily="34" charset="0"/>
              </a:rPr>
              <a:t>tranh</a:t>
            </a:r>
            <a:r>
              <a:rPr lang="en-US" altLang="en-US" sz="2000" dirty="0">
                <a:solidFill>
                  <a:srgbClr val="FF3300"/>
                </a:solidFill>
                <a:latin typeface="Arial" panose="020B0604020202020204" pitchFamily="34" charset="0"/>
              </a:rPr>
              <a:t> </a:t>
            </a:r>
            <a:r>
              <a:rPr lang="en-US" altLang="en-US" sz="2000" dirty="0" err="1">
                <a:solidFill>
                  <a:srgbClr val="FF3300"/>
                </a:solidFill>
                <a:latin typeface="Arial" panose="020B0604020202020204" pitchFamily="34" charset="0"/>
              </a:rPr>
              <a:t>chấm</a:t>
            </a:r>
            <a:r>
              <a:rPr lang="en-US" altLang="en-US" sz="2000" dirty="0">
                <a:solidFill>
                  <a:srgbClr val="FF3300"/>
                </a:solidFill>
                <a:latin typeface="Arial" panose="020B0604020202020204" pitchFamily="34" charset="0"/>
              </a:rPr>
              <a:t> </a:t>
            </a:r>
            <a:r>
              <a:rPr lang="en-US" altLang="en-US" sz="2000" dirty="0" err="1">
                <a:solidFill>
                  <a:srgbClr val="FF3300"/>
                </a:solidFill>
                <a:latin typeface="Arial" panose="020B0604020202020204" pitchFamily="34" charset="0"/>
              </a:rPr>
              <a:t>dứt</a:t>
            </a:r>
            <a:endParaRPr lang="en-US" altLang="en-US" sz="2000" dirty="0">
              <a:solidFill>
                <a:srgbClr val="FF3300"/>
              </a:solidFill>
              <a:latin typeface="Arial" panose="020B0604020202020204" pitchFamily="34" charset="0"/>
            </a:endParaRPr>
          </a:p>
        </p:txBody>
      </p:sp>
      <p:sp>
        <p:nvSpPr>
          <p:cNvPr id="54" name="Text Box 17"/>
          <p:cNvSpPr txBox="1">
            <a:spLocks noChangeArrowheads="1"/>
          </p:cNvSpPr>
          <p:nvPr/>
        </p:nvSpPr>
        <p:spPr bwMode="auto">
          <a:xfrm rot="2093584">
            <a:off x="7095363" y="2667445"/>
            <a:ext cx="2336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latin typeface="VNi times new roman"/>
              </a:rPr>
              <a:t>Nhà Lê</a:t>
            </a:r>
          </a:p>
        </p:txBody>
      </p:sp>
      <p:sp>
        <p:nvSpPr>
          <p:cNvPr id="55" name="Text Box 18"/>
          <p:cNvSpPr txBox="1">
            <a:spLocks noChangeArrowheads="1"/>
          </p:cNvSpPr>
          <p:nvPr/>
        </p:nvSpPr>
        <p:spPr bwMode="auto">
          <a:xfrm rot="19178635">
            <a:off x="2761488" y="2542032"/>
            <a:ext cx="233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latin typeface="VNi times new roman"/>
              </a:rPr>
              <a:t>Nhà Mạc</a:t>
            </a:r>
          </a:p>
        </p:txBody>
      </p:sp>
      <p:sp>
        <p:nvSpPr>
          <p:cNvPr id="56" name="Rectangle 20"/>
          <p:cNvSpPr>
            <a:spLocks noChangeArrowheads="1"/>
          </p:cNvSpPr>
          <p:nvPr/>
        </p:nvSpPr>
        <p:spPr bwMode="auto">
          <a:xfrm>
            <a:off x="787908" y="4755516"/>
            <a:ext cx="1088136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Nam -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Bắc</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triều</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là</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triều</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đình</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của</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hai</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dòng</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họ</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phong</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kiến</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Lê</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Mạc</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Trong</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suốt</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50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năm</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chiến</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tranh</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Nam -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Bắc</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triều</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liên</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tiếp</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xảy</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ra.</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Mãi</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đến</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năm</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1592, Nam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triều</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chiếm</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được</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Thăng</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Long,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chiến</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tranh</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Nam -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Bắc</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triều</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mới</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chấm</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r>
              <a:rPr lang="en-US" altLang="en-US" sz="2800" dirty="0" err="1">
                <a:solidFill>
                  <a:schemeClr val="tx1">
                    <a:lumMod val="95000"/>
                    <a:lumOff val="5000"/>
                  </a:schemeClr>
                </a:solidFill>
                <a:latin typeface="#9Slide03 Arima Madurai Light" panose="00000400000000000000" pitchFamily="2" charset="0"/>
                <a:cs typeface="#9Slide03 Arima Madurai Light" panose="00000400000000000000" pitchFamily="2" charset="0"/>
              </a:rPr>
              <a:t>dứt</a:t>
            </a:r>
            <a:r>
              <a:rPr lang="en-US" altLang="en-US" sz="2800" dirty="0">
                <a:solidFill>
                  <a:schemeClr val="tx1">
                    <a:lumMod val="95000"/>
                    <a:lumOff val="5000"/>
                  </a:schemeClr>
                </a:solidFill>
                <a:latin typeface="#9Slide03 Arima Madurai Light" panose="00000400000000000000" pitchFamily="2" charset="0"/>
                <a:cs typeface="#9Slide03 Arima Madurai Light" panose="00000400000000000000" pitchFamily="2" charset="0"/>
              </a:rPr>
              <a:t>. </a:t>
            </a:r>
          </a:p>
        </p:txBody>
      </p:sp>
      <p:sp>
        <p:nvSpPr>
          <p:cNvPr id="58" name="Flowchart: Terminator 57"/>
          <p:cNvSpPr/>
          <p:nvPr/>
        </p:nvSpPr>
        <p:spPr>
          <a:xfrm>
            <a:off x="258712" y="4611128"/>
            <a:ext cx="11655919" cy="1977278"/>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b="1" i="1" dirty="0"/>
              <a:t>  </a:t>
            </a:r>
            <a:endParaRPr lang="en-US" dirty="0"/>
          </a:p>
          <a:p>
            <a:pPr algn="ctr" defTabSz="609630"/>
            <a:endParaRPr lang="en-US" sz="3000" b="1" dirty="0">
              <a:solidFill>
                <a:srgbClr val="002060"/>
              </a:solidFill>
              <a:latin typeface="UTM Androgyn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428807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linds(horizontal)">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box(in)">
                                      <p:cBhvr>
                                        <p:cTn id="15" dur="500"/>
                                        <p:tgtEl>
                                          <p:spTgt spid="46"/>
                                        </p:tgtEl>
                                      </p:cBhvr>
                                    </p:animEffect>
                                  </p:childTnLst>
                                </p:cTn>
                              </p:par>
                              <p:par>
                                <p:cTn id="16" presetID="4" presetClass="entr" presetSubtype="16"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box(in)">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diamond(in)">
                                      <p:cBhvr>
                                        <p:cTn id="23" dur="2000"/>
                                        <p:tgtEl>
                                          <p:spTgt spid="49"/>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diamond(in)">
                                      <p:cBhvr>
                                        <p:cTn id="26" dur="20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checkerboard(across)">
                                      <p:cBhvr>
                                        <p:cTn id="31" dur="500"/>
                                        <p:tgtEl>
                                          <p:spTgt spid="5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checkerboard(across)">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42" dur="1000" fill="hold"/>
                                        <p:tgtEl>
                                          <p:spTgt spid="4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41"/>
                                        </p:tgtEl>
                                      </p:cBhvr>
                                    </p:animEffect>
                                  </p:childTnLst>
                                </p:cTn>
                              </p:par>
                              <p:par>
                                <p:cTn id="47" presetID="25"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52" dur="1000" fill="hold"/>
                                        <p:tgtEl>
                                          <p:spTgt spid="45"/>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checkerboard(across)">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checkerboard(across)">
                                      <p:cBhvr>
                                        <p:cTn id="66" dur="500"/>
                                        <p:tgtEl>
                                          <p:spTgt spid="52"/>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checkerboard(across)">
                                      <p:cBhvr>
                                        <p:cTn id="69" dur="500"/>
                                        <p:tgtEl>
                                          <p:spTgt spid="53"/>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circle(in)">
                                      <p:cBhvr>
                                        <p:cTn id="72" dur="2000"/>
                                        <p:tgtEl>
                                          <p:spTgt spid="58"/>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strips(downLeft)">
                                      <p:cBhvr>
                                        <p:cTn id="7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p:bldP spid="41" grpId="0" animBg="1"/>
      <p:bldP spid="45" grpId="0" animBg="1"/>
      <p:bldP spid="49" grpId="0"/>
      <p:bldP spid="50" grpId="0"/>
      <p:bldP spid="52" grpId="0"/>
      <p:bldP spid="53" grpId="0"/>
      <p:bldP spid="54" grpId="0"/>
      <p:bldP spid="55" grpId="0"/>
      <p:bldP spid="56" grpId="0"/>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17" name="Rectangle 30"/>
          <p:cNvSpPr>
            <a:spLocks noChangeArrowheads="1"/>
          </p:cNvSpPr>
          <p:nvPr/>
        </p:nvSpPr>
        <p:spPr bwMode="auto">
          <a:xfrm>
            <a:off x="3930619" y="1204872"/>
            <a:ext cx="8590565" cy="93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1" tIns="50780" rIns="101561" bIns="50780">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762000" rtl="0" eaLnBrk="1" fontAlgn="auto" latinLnBrk="0" hangingPunct="1">
              <a:lnSpc>
                <a:spcPct val="100000"/>
              </a:lnSpc>
              <a:spcBef>
                <a:spcPts val="0"/>
              </a:spcBef>
              <a:spcAft>
                <a:spcPts val="600"/>
              </a:spcAft>
              <a:buClrTx/>
              <a:buSzTx/>
              <a:buFontTx/>
              <a:buNone/>
              <a:tabLst/>
              <a:defRPr/>
            </a:pPr>
            <a:r>
              <a:rPr kumimoji="0" lang="vi-VN" altLang="zh-CN" sz="5400" b="1" i="0" u="none" strike="noStrike" kern="1200" cap="none" spc="0" normalizeH="0" baseline="0" noProof="0" dirty="0" smtClean="0">
                <a:ln>
                  <a:noFill/>
                </a:ln>
                <a:solidFill>
                  <a:srgbClr val="ED7D31">
                    <a:lumMod val="50000"/>
                  </a:srgbClr>
                </a:solidFill>
                <a:effectLst/>
                <a:uLnTx/>
                <a:uFillTx/>
                <a:latin typeface="#9Slide05 SVNMarpesia Pro" panose="02000506000000020003" pitchFamily="2" charset="0"/>
                <a:ea typeface="楷体" panose="02010609060101010101" pitchFamily="49" charset="-122"/>
                <a:cs typeface="+mn-cs"/>
              </a:rPr>
              <a:t>Chiến tranh Trịnh – Nguyễn</a:t>
            </a:r>
            <a:endParaRPr kumimoji="0" lang="zh-CN" altLang="en-US" sz="5400" b="1" i="0" u="none" strike="noStrike" kern="1200" cap="none" spc="0" normalizeH="0" baseline="0" noProof="0" dirty="0">
              <a:ln>
                <a:noFill/>
              </a:ln>
              <a:solidFill>
                <a:srgbClr val="ED7D31">
                  <a:lumMod val="50000"/>
                </a:srgbClr>
              </a:solidFill>
              <a:effectLst/>
              <a:uLnTx/>
              <a:uFillTx/>
              <a:latin typeface="#9Slide05 SVNMarpesia Pro" panose="02000506000000020003" pitchFamily="2" charset="0"/>
              <a:ea typeface="楷体" panose="02010609060101010101" pitchFamily="49" charset="-122"/>
              <a:cs typeface="+mn-cs"/>
            </a:endParaRPr>
          </a:p>
        </p:txBody>
      </p:sp>
      <p:pic>
        <p:nvPicPr>
          <p:cNvPr id="26" name="Picture 3" descr="C:\Users\HP\Desktop\imager_29_425_70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67" b="90000" l="2656" r="90000"/>
                    </a14:imgEffect>
                  </a14:imgLayer>
                </a14:imgProps>
              </a:ext>
              <a:ext uri="{28A0092B-C50C-407E-A947-70E740481C1C}">
                <a14:useLocalDpi xmlns:a14="http://schemas.microsoft.com/office/drawing/2010/main" val="0"/>
              </a:ext>
            </a:extLst>
          </a:blip>
          <a:srcRect/>
          <a:stretch>
            <a:fillRect/>
          </a:stretch>
        </p:blipFill>
        <p:spPr bwMode="auto">
          <a:xfrm>
            <a:off x="-513599" y="2549629"/>
            <a:ext cx="14077786" cy="174028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043987" y="2827776"/>
            <a:ext cx="927733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prstClr val="black"/>
                </a:solidFill>
                <a:effectLst/>
                <a:uLnTx/>
                <a:uFillTx/>
                <a:latin typeface="UTM Androgyne" panose="02040603050506020204" pitchFamily="18" charset="0"/>
                <a:ea typeface="微软雅黑"/>
                <a:cs typeface="+mn-cs"/>
              </a:rPr>
              <a:t>Đọc</a:t>
            </a:r>
            <a:r>
              <a:rPr kumimoji="0" lang="en-US" sz="3500" b="0" i="0" u="none" strike="noStrike" kern="1200" cap="none" spc="0" normalizeH="0" baseline="0" noProof="0" dirty="0">
                <a:ln>
                  <a:noFill/>
                </a:ln>
                <a:solidFill>
                  <a:prstClr val="black"/>
                </a:solidFill>
                <a:effectLst/>
                <a:uLnTx/>
                <a:uFillTx/>
                <a:latin typeface="UTM Androgyne" panose="02040603050506020204" pitchFamily="18" charset="0"/>
                <a:ea typeface="微软雅黑"/>
                <a:cs typeface="+mn-cs"/>
              </a:rPr>
              <a:t> </a:t>
            </a:r>
            <a:r>
              <a:rPr kumimoji="0" lang="vi-VN" sz="3500" b="0" i="0" u="none" strike="noStrike" kern="1200" cap="none" spc="0" normalizeH="0" baseline="0" noProof="0" dirty="0" smtClean="0">
                <a:ln>
                  <a:noFill/>
                </a:ln>
                <a:solidFill>
                  <a:prstClr val="black"/>
                </a:solidFill>
                <a:effectLst/>
                <a:uLnTx/>
                <a:uFillTx/>
                <a:latin typeface="UTM Androgyne" panose="02040603050506020204" pitchFamily="18" charset="0"/>
                <a:ea typeface="微软雅黑"/>
                <a:cs typeface="+mn-cs"/>
              </a:rPr>
              <a:t>nội dung </a:t>
            </a:r>
            <a:r>
              <a:rPr kumimoji="0" lang="en-US" sz="3500" b="0" i="0" u="none" strike="noStrike" kern="1200" cap="none" spc="0" normalizeH="0" baseline="0" noProof="0" dirty="0" smtClean="0">
                <a:ln>
                  <a:noFill/>
                </a:ln>
                <a:solidFill>
                  <a:prstClr val="black"/>
                </a:solidFill>
                <a:effectLst/>
                <a:uLnTx/>
                <a:uFillTx/>
                <a:latin typeface="UTM Androgyne" panose="02040603050506020204" pitchFamily="18" charset="0"/>
                <a:ea typeface="微软雅黑"/>
                <a:cs typeface="+mn-cs"/>
              </a:rPr>
              <a:t>SGK: </a:t>
            </a:r>
            <a:r>
              <a:rPr kumimoji="0" lang="en-US" sz="3500" b="0" i="0" u="none" strike="noStrike" kern="1200" cap="none" spc="0" normalizeH="0" baseline="0" noProof="0" dirty="0">
                <a:ln>
                  <a:noFill/>
                </a:ln>
                <a:solidFill>
                  <a:prstClr val="black"/>
                </a:solidFill>
                <a:effectLst/>
                <a:uLnTx/>
                <a:uFillTx/>
                <a:latin typeface="UTM Androgyne" panose="02040603050506020204" pitchFamily="18" charset="0"/>
                <a:ea typeface="微软雅黑"/>
                <a:cs typeface="+mn-cs"/>
              </a:rPr>
              <a:t>“ </a:t>
            </a:r>
            <a:r>
              <a:rPr kumimoji="0" lang="vi-VN" sz="3500" b="0" i="0" u="none" strike="noStrike" kern="1200" cap="none" spc="0" normalizeH="0" baseline="0" noProof="0" dirty="0" smtClean="0">
                <a:ln>
                  <a:noFill/>
                </a:ln>
                <a:solidFill>
                  <a:prstClr val="black"/>
                </a:solidFill>
                <a:effectLst/>
                <a:uLnTx/>
                <a:uFillTx/>
                <a:latin typeface="UTM Androgyne" panose="02040603050506020204" pitchFamily="18" charset="0"/>
                <a:ea typeface="微软雅黑"/>
                <a:cs typeface="+mn-cs"/>
              </a:rPr>
              <a:t>tưởng</a:t>
            </a:r>
            <a:r>
              <a:rPr kumimoji="0" lang="vi-VN" sz="3500" b="0" i="0" u="none" strike="noStrike" kern="1200" cap="none" spc="0" normalizeH="0" noProof="0" dirty="0" smtClean="0">
                <a:ln>
                  <a:noFill/>
                </a:ln>
                <a:solidFill>
                  <a:prstClr val="black"/>
                </a:solidFill>
                <a:effectLst/>
                <a:uLnTx/>
                <a:uFillTx/>
                <a:latin typeface="UTM Androgyne" panose="02040603050506020204" pitchFamily="18" charset="0"/>
                <a:ea typeface="微软雅黑"/>
                <a:cs typeface="+mn-cs"/>
              </a:rPr>
              <a:t> giang sơn</a:t>
            </a:r>
            <a:r>
              <a:rPr kumimoji="0" lang="en-US" sz="3500" b="0" i="0" u="none" strike="noStrike" kern="1200" cap="none" spc="0" normalizeH="0" baseline="0" noProof="0" dirty="0" smtClean="0">
                <a:ln>
                  <a:noFill/>
                </a:ln>
                <a:solidFill>
                  <a:prstClr val="black"/>
                </a:solidFill>
                <a:effectLst/>
                <a:uLnTx/>
                <a:uFillTx/>
                <a:latin typeface="UTM Androgyne" panose="02040603050506020204" pitchFamily="18" charset="0"/>
                <a:ea typeface="微软雅黑"/>
                <a:cs typeface="+mn-cs"/>
              </a:rPr>
              <a:t>… </a:t>
            </a:r>
            <a:r>
              <a:rPr kumimoji="0" lang="vi-VN" sz="3500" b="0" i="0" u="none" strike="noStrike" kern="1200" cap="none" spc="0" normalizeH="0" baseline="0" noProof="0" dirty="0" smtClean="0">
                <a:ln>
                  <a:noFill/>
                </a:ln>
                <a:solidFill>
                  <a:prstClr val="black"/>
                </a:solidFill>
                <a:effectLst/>
                <a:uLnTx/>
                <a:uFillTx/>
                <a:latin typeface="UTM Androgyne" panose="02040603050506020204" pitchFamily="18" charset="0"/>
                <a:ea typeface="微软雅黑"/>
                <a:cs typeface="+mn-cs"/>
              </a:rPr>
              <a:t>vua Lê</a:t>
            </a:r>
            <a:r>
              <a:rPr kumimoji="0" lang="vi-VN" sz="3500" b="0" i="0" u="none" strike="noStrike" kern="1200" cap="none" spc="0" normalizeH="0" noProof="0" dirty="0" smtClean="0">
                <a:ln>
                  <a:noFill/>
                </a:ln>
                <a:solidFill>
                  <a:prstClr val="black"/>
                </a:solidFill>
                <a:effectLst/>
                <a:uLnTx/>
                <a:uFillTx/>
                <a:latin typeface="UTM Androgyne" panose="02040603050506020204" pitchFamily="18" charset="0"/>
                <a:ea typeface="微软雅黑"/>
                <a:cs typeface="+mn-cs"/>
              </a:rPr>
              <a:t> – chúa Trịnh.</a:t>
            </a:r>
            <a:endParaRPr kumimoji="0" lang="en-US" sz="3500" b="0" i="0" u="none" strike="noStrike" kern="1200" cap="none" spc="0" normalizeH="0" baseline="0" noProof="0" dirty="0">
              <a:ln>
                <a:noFill/>
              </a:ln>
              <a:solidFill>
                <a:prstClr val="black"/>
              </a:solidFill>
              <a:effectLst/>
              <a:uLnTx/>
              <a:uFillTx/>
              <a:latin typeface="UTM Androgyne" panose="02040603050506020204" pitchFamily="18" charset="0"/>
              <a:ea typeface="微软雅黑"/>
              <a:cs typeface="+mn-cs"/>
            </a:endParaRPr>
          </a:p>
        </p:txBody>
      </p:sp>
      <p:sp>
        <p:nvSpPr>
          <p:cNvPr id="9" name="TextBox 8"/>
          <p:cNvSpPr txBox="1"/>
          <p:nvPr/>
        </p:nvSpPr>
        <p:spPr>
          <a:xfrm>
            <a:off x="900252" y="1204872"/>
            <a:ext cx="26469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UTM ThuPhap Thien An" panose="02040603050506020204" pitchFamily="18" charset="0"/>
                <a:ea typeface="微软雅黑"/>
                <a:cs typeface="+mn-cs"/>
              </a:rPr>
              <a:t>Hoạt</a:t>
            </a:r>
            <a:r>
              <a:rPr kumimoji="0" lang="en-US" sz="4000" b="0" i="0" u="none" strike="noStrike" kern="1200" cap="none" spc="0" normalizeH="0" baseline="0" noProof="0" dirty="0">
                <a:ln>
                  <a:noFill/>
                </a:ln>
                <a:solidFill>
                  <a:prstClr val="black"/>
                </a:solidFill>
                <a:effectLst/>
                <a:uLnTx/>
                <a:uFillTx/>
                <a:latin typeface="UTM ThuPhap Thien An" panose="02040603050506020204" pitchFamily="18" charset="0"/>
                <a:ea typeface="微软雅黑"/>
                <a:cs typeface="+mn-cs"/>
              </a:rPr>
              <a:t> </a:t>
            </a:r>
            <a:r>
              <a:rPr kumimoji="0" lang="en-US" sz="4000" b="0" i="0" u="none" strike="noStrike" kern="1200" cap="none" spc="0" normalizeH="0" baseline="0" noProof="0" dirty="0" err="1">
                <a:ln>
                  <a:noFill/>
                </a:ln>
                <a:solidFill>
                  <a:prstClr val="black"/>
                </a:solidFill>
                <a:effectLst/>
                <a:uLnTx/>
                <a:uFillTx/>
                <a:latin typeface="UTM ThuPhap Thien An" panose="02040603050506020204" pitchFamily="18" charset="0"/>
                <a:ea typeface="微软雅黑"/>
                <a:cs typeface="+mn-cs"/>
              </a:rPr>
              <a:t>động</a:t>
            </a:r>
            <a:r>
              <a:rPr kumimoji="0" lang="en-US" sz="4000" b="0" i="0" u="none" strike="noStrike" kern="1200" cap="none" spc="0" normalizeH="0" baseline="0" noProof="0" dirty="0">
                <a:ln>
                  <a:noFill/>
                </a:ln>
                <a:solidFill>
                  <a:prstClr val="black"/>
                </a:solidFill>
                <a:effectLst/>
                <a:uLnTx/>
                <a:uFillTx/>
                <a:latin typeface="UTM ThuPhap Thien An" panose="02040603050506020204" pitchFamily="18" charset="0"/>
                <a:ea typeface="微软雅黑"/>
                <a:cs typeface="+mn-cs"/>
              </a:rPr>
              <a:t> </a:t>
            </a:r>
            <a:r>
              <a:rPr kumimoji="0" lang="vi-VN" sz="4000" b="0" i="0" u="none" strike="noStrike" kern="1200" cap="none" spc="0" normalizeH="0" baseline="0" noProof="0" dirty="0" smtClean="0">
                <a:ln>
                  <a:noFill/>
                </a:ln>
                <a:solidFill>
                  <a:prstClr val="black"/>
                </a:solidFill>
                <a:effectLst/>
                <a:uLnTx/>
                <a:uFillTx/>
                <a:latin typeface="#9Slide05 SVNMarpesia Pro" panose="02000506000000020003" pitchFamily="2" charset="0"/>
                <a:ea typeface="微软雅黑"/>
              </a:rPr>
              <a:t>3</a:t>
            </a:r>
            <a:endParaRPr kumimoji="0" lang="en-US" sz="4000" b="0" i="0" u="none" strike="noStrike" kern="1200" cap="none" spc="0" normalizeH="0" baseline="0" noProof="0" dirty="0">
              <a:ln>
                <a:noFill/>
              </a:ln>
              <a:solidFill>
                <a:prstClr val="black"/>
              </a:solidFill>
              <a:effectLst/>
              <a:uLnTx/>
              <a:uFillTx/>
              <a:latin typeface="#9Slide05 SVNMarpesia Pro" panose="02000506000000020003" pitchFamily="2" charset="0"/>
              <a:ea typeface="微软雅黑"/>
            </a:endParaRPr>
          </a:p>
        </p:txBody>
      </p:sp>
    </p:spTree>
    <p:extLst>
      <p:ext uri="{BB962C8B-B14F-4D97-AF65-F5344CB8AC3E}">
        <p14:creationId xmlns:p14="http://schemas.microsoft.com/office/powerpoint/2010/main" val="36337046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300"/>
                                        <p:tgtEl>
                                          <p:spTgt spid="9">
                                            <p:txEl>
                                              <p:pRg st="0" end="0"/>
                                            </p:txEl>
                                          </p:spTgt>
                                        </p:tgtEl>
                                      </p:cBhvr>
                                    </p:animEffect>
                                  </p:childTnLst>
                                </p:cTn>
                              </p:par>
                              <p:par>
                                <p:cTn id="8" presetID="27" presetClass="entr" presetSubtype="0" fill="hold" grpId="0" nodeType="withEffect">
                                  <p:stCondLst>
                                    <p:cond delay="4600"/>
                                  </p:stCondLst>
                                  <p:iterate type="lt">
                                    <p:tmPct val="50000"/>
                                  </p:iterate>
                                  <p:childTnLst>
                                    <p:set>
                                      <p:cBhvr>
                                        <p:cTn id="9" dur="1" fill="hold">
                                          <p:stCondLst>
                                            <p:cond delay="0"/>
                                          </p:stCondLst>
                                        </p:cTn>
                                        <p:tgtEl>
                                          <p:spTgt spid="17"/>
                                        </p:tgtEl>
                                        <p:attrNameLst>
                                          <p:attrName>style.visibility</p:attrName>
                                        </p:attrNameLst>
                                      </p:cBhvr>
                                      <p:to>
                                        <p:strVal val="visible"/>
                                      </p:to>
                                    </p:set>
                                    <p:anim calcmode="discrete" valueType="clr">
                                      <p:cBhvr override="childStyle">
                                        <p:cTn id="10"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7"/>
                                        </p:tgtEl>
                                        <p:attrNameLst>
                                          <p:attrName>fillcolor</p:attrName>
                                        </p:attrNameLst>
                                      </p:cBhvr>
                                      <p:tavLst>
                                        <p:tav tm="0">
                                          <p:val>
                                            <p:clrVal>
                                              <a:schemeClr val="accent2"/>
                                            </p:clrVal>
                                          </p:val>
                                        </p:tav>
                                        <p:tav tm="50000">
                                          <p:val>
                                            <p:clrVal>
                                              <a:schemeClr val="hlink"/>
                                            </p:clrVal>
                                          </p:val>
                                        </p:tav>
                                      </p:tavLst>
                                    </p:anim>
                                    <p:set>
                                      <p:cBhvr>
                                        <p:cTn id="12" dur="80"/>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244E7B-9503-4B0C-9A2E-B41E3A64718A}"/>
              </a:ext>
            </a:extLst>
          </p:cNvPr>
          <p:cNvPicPr>
            <a:picLocks noChangeAspect="1"/>
          </p:cNvPicPr>
          <p:nvPr/>
        </p:nvPicPr>
        <p:blipFill rotWithShape="1">
          <a:blip r:embed="rId2">
            <a:extLst>
              <a:ext uri="{28A0092B-C50C-407E-A947-70E740481C1C}">
                <a14:useLocalDpi xmlns:a14="http://schemas.microsoft.com/office/drawing/2010/main" val="0"/>
              </a:ext>
            </a:extLst>
          </a:blip>
          <a:srcRect l="28634" r="20436"/>
          <a:stretch/>
        </p:blipFill>
        <p:spPr>
          <a:xfrm rot="5400000" flipH="1" flipV="1">
            <a:off x="5051607" y="-4092030"/>
            <a:ext cx="2006052" cy="11647714"/>
          </a:xfrm>
          <a:prstGeom prst="rect">
            <a:avLst/>
          </a:prstGeom>
          <a:effectLst>
            <a:outerShdw blurRad="50800" dist="38100" dir="2700000" algn="tl" rotWithShape="0">
              <a:prstClr val="black">
                <a:alpha val="41000"/>
              </a:prstClr>
            </a:outerShdw>
          </a:effectLst>
        </p:spPr>
      </p:pic>
      <p:sp>
        <p:nvSpPr>
          <p:cNvPr id="23" name="Rectangle 22">
            <a:extLst>
              <a:ext uri="{FF2B5EF4-FFF2-40B4-BE49-F238E27FC236}">
                <a16:creationId xmlns:a16="http://schemas.microsoft.com/office/drawing/2014/main" id="{A428212F-2BE1-4203-9324-513E6684282D}"/>
              </a:ext>
            </a:extLst>
          </p:cNvPr>
          <p:cNvSpPr/>
          <p:nvPr/>
        </p:nvSpPr>
        <p:spPr>
          <a:xfrm>
            <a:off x="700697" y="1379138"/>
            <a:ext cx="11041997" cy="788747"/>
          </a:xfrm>
          <a:prstGeom prst="rect">
            <a:avLst/>
          </a:prstGeom>
          <a:solidFill>
            <a:schemeClr val="bg1">
              <a:alpha val="6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smtClean="0">
                <a:solidFill>
                  <a:schemeClr val="tx1"/>
                </a:solidFill>
                <a:latin typeface="Times New Roman" pitchFamily="18" charset="0"/>
                <a:cs typeface="Times New Roman" pitchFamily="18" charset="0"/>
              </a:rPr>
              <a:t>Nguyên nhân nào dẫn đến chiến tranh Trịnh-Nguyễn?</a:t>
            </a:r>
            <a:endParaRPr lang="vi-VN" sz="3600" b="1" dirty="0">
              <a:solidFill>
                <a:schemeClr val="tx1"/>
              </a:solidFill>
              <a:latin typeface="Times New Roman" pitchFamily="18" charset="0"/>
              <a:cs typeface="Times New Roman" pitchFamily="18" charset="0"/>
            </a:endParaRPr>
          </a:p>
        </p:txBody>
      </p:sp>
      <p:grpSp>
        <p:nvGrpSpPr>
          <p:cNvPr id="25" name="Group 24">
            <a:extLst>
              <a:ext uri="{FF2B5EF4-FFF2-40B4-BE49-F238E27FC236}">
                <a16:creationId xmlns:a16="http://schemas.microsoft.com/office/drawing/2014/main" id="{D81166BC-1E61-4A62-B8F0-52038D453546}"/>
              </a:ext>
            </a:extLst>
          </p:cNvPr>
          <p:cNvGrpSpPr/>
          <p:nvPr/>
        </p:nvGrpSpPr>
        <p:grpSpPr>
          <a:xfrm>
            <a:off x="700697" y="2791720"/>
            <a:ext cx="10775023" cy="3804429"/>
            <a:chOff x="429447" y="2177468"/>
            <a:chExt cx="6010553" cy="3804429"/>
          </a:xfrm>
        </p:grpSpPr>
        <p:pic>
          <p:nvPicPr>
            <p:cNvPr id="26" name="Picture 25">
              <a:extLst>
                <a:ext uri="{FF2B5EF4-FFF2-40B4-BE49-F238E27FC236}">
                  <a16:creationId xmlns:a16="http://schemas.microsoft.com/office/drawing/2014/main" id="{DDB63757-388A-4904-9DC5-06536B58D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47" y="2177468"/>
              <a:ext cx="6010553" cy="3804429"/>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A2ED214C-3BBD-4A94-8BD3-49FB05987B5D}"/>
                </a:ext>
              </a:extLst>
            </p:cNvPr>
            <p:cNvSpPr txBox="1"/>
            <p:nvPr/>
          </p:nvSpPr>
          <p:spPr>
            <a:xfrm>
              <a:off x="829196" y="2636392"/>
              <a:ext cx="5212947" cy="3046988"/>
            </a:xfrm>
            <a:prstGeom prst="rect">
              <a:avLst/>
            </a:prstGeom>
            <a:noFill/>
          </p:spPr>
          <p:txBody>
            <a:bodyPr wrap="square" rtlCol="0">
              <a:spAutoFit/>
            </a:bodyPr>
            <a:lstStyle/>
            <a:p>
              <a:pPr algn="just"/>
              <a:r>
                <a:rPr lang="en-US" altLang="en-US" sz="3200" i="1" dirty="0" err="1">
                  <a:solidFill>
                    <a:srgbClr val="FF0000"/>
                  </a:solidFill>
                  <a:latin typeface="Times New Roman" panose="02020603050405020304" pitchFamily="18" charset="0"/>
                  <a:cs typeface="Times New Roman" panose="02020603050405020304" pitchFamily="18" charset="0"/>
                </a:rPr>
                <a:t>Sau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năm</a:t>
              </a:r>
              <a:r>
                <a:rPr lang="en-US" altLang="en-US" sz="3200" i="1" dirty="0">
                  <a:solidFill>
                    <a:srgbClr val="FF0000"/>
                  </a:solidFill>
                  <a:latin typeface="Times New Roman" panose="02020603050405020304" pitchFamily="18" charset="0"/>
                  <a:cs typeface="Times New Roman" panose="02020603050405020304" pitchFamily="18" charset="0"/>
                </a:rPr>
                <a:t> 1592, </a:t>
              </a:r>
              <a:r>
                <a:rPr lang="en-US" altLang="en-US" sz="3200" i="1" dirty="0" err="1">
                  <a:solidFill>
                    <a:srgbClr val="FF0000"/>
                  </a:solidFill>
                  <a:latin typeface="Times New Roman" panose="02020603050405020304" pitchFamily="18" charset="0"/>
                  <a:cs typeface="Times New Roman" panose="02020603050405020304" pitchFamily="18" charset="0"/>
                </a:rPr>
                <a:t>khi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Nguyễn</a:t>
              </a:r>
              <a:r>
                <a:rPr lang="en-US" altLang="en-US" sz="3200" i="1" dirty="0">
                  <a:solidFill>
                    <a:srgbClr val="FF0000"/>
                  </a:solidFill>
                  <a:latin typeface="Times New Roman" panose="02020603050405020304" pitchFamily="18" charset="0"/>
                  <a:cs typeface="Times New Roman" panose="02020603050405020304" pitchFamily="18" charset="0"/>
                </a:rPr>
                <a:t> Kim </a:t>
              </a:r>
              <a:r>
                <a:rPr lang="en-US" altLang="en-US" sz="3200" i="1" dirty="0" err="1">
                  <a:solidFill>
                    <a:srgbClr val="FF0000"/>
                  </a:solidFill>
                  <a:latin typeface="Times New Roman" panose="02020603050405020304" pitchFamily="18" charset="0"/>
                  <a:cs typeface="Times New Roman" panose="02020603050405020304" pitchFamily="18" charset="0"/>
                </a:rPr>
                <a:t>chết</a:t>
              </a:r>
              <a:r>
                <a:rPr lang="en-US" altLang="en-US" sz="3200" i="1" dirty="0">
                  <a:solidFill>
                    <a:srgbClr val="FF0000"/>
                  </a:solidFill>
                  <a:latin typeface="Times New Roman" panose="02020603050405020304" pitchFamily="18" charset="0"/>
                  <a:cs typeface="Times New Roman" panose="02020603050405020304" pitchFamily="18" charset="0"/>
                </a:rPr>
                <a:t>, con </a:t>
              </a:r>
              <a:r>
                <a:rPr lang="en-US" altLang="en-US" sz="3200" i="1" dirty="0" err="1">
                  <a:solidFill>
                    <a:srgbClr val="FF0000"/>
                  </a:solidFill>
                  <a:latin typeface="Times New Roman" panose="02020603050405020304" pitchFamily="18" charset="0"/>
                  <a:cs typeface="Times New Roman" panose="02020603050405020304" pitchFamily="18" charset="0"/>
                </a:rPr>
                <a:t>rể</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là</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Trịnh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Kiểm</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lên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thay</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nắm</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toàn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bộ</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triều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chính</a:t>
              </a:r>
              <a:r>
                <a:rPr lang="en-US" altLang="en-US" sz="3200" i="1" dirty="0">
                  <a:solidFill>
                    <a:srgbClr val="FF0000"/>
                  </a:solidFill>
                  <a:latin typeface="Times New Roman" panose="02020603050405020304" pitchFamily="18" charset="0"/>
                  <a:cs typeface="Times New Roman" panose="02020603050405020304" pitchFamily="18" charset="0"/>
                </a:rPr>
                <a:t>. Con </a:t>
              </a:r>
              <a:r>
                <a:rPr lang="en-US" altLang="en-US" sz="3200" i="1" dirty="0" err="1">
                  <a:solidFill>
                    <a:srgbClr val="FF0000"/>
                  </a:solidFill>
                  <a:latin typeface="Times New Roman" panose="02020603050405020304" pitchFamily="18" charset="0"/>
                  <a:cs typeface="Times New Roman" panose="02020603050405020304" pitchFamily="18" charset="0"/>
                </a:rPr>
                <a:t>trai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của</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Nguyễn</a:t>
              </a:r>
              <a:r>
                <a:rPr lang="en-US" altLang="en-US" sz="3200" i="1" dirty="0">
                  <a:solidFill>
                    <a:srgbClr val="FF0000"/>
                  </a:solidFill>
                  <a:latin typeface="Times New Roman" panose="02020603050405020304" pitchFamily="18" charset="0"/>
                  <a:cs typeface="Times New Roman" panose="02020603050405020304" pitchFamily="18" charset="0"/>
                </a:rPr>
                <a:t> Kim </a:t>
              </a:r>
              <a:r>
                <a:rPr lang="en-US" altLang="en-US" sz="3200" i="1" dirty="0" err="1">
                  <a:solidFill>
                    <a:srgbClr val="FF0000"/>
                  </a:solidFill>
                  <a:latin typeface="Times New Roman" panose="02020603050405020304" pitchFamily="18" charset="0"/>
                  <a:cs typeface="Times New Roman" panose="02020603050405020304" pitchFamily="18" charset="0"/>
                </a:rPr>
                <a:t>là</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Nguyễn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Hoàng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được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cử</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vào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trấn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thủ</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Thuận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Hoá</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Quảng</a:t>
              </a:r>
              <a:r>
                <a:rPr lang="en-US" altLang="en-US" sz="3200" i="1" dirty="0">
                  <a:solidFill>
                    <a:srgbClr val="FF0000"/>
                  </a:solidFill>
                  <a:latin typeface="Times New Roman" panose="02020603050405020304" pitchFamily="18" charset="0"/>
                  <a:cs typeface="Times New Roman" panose="02020603050405020304" pitchFamily="18" charset="0"/>
                </a:rPr>
                <a:t> Nam. Hai </a:t>
              </a:r>
              <a:r>
                <a:rPr lang="en-US" altLang="en-US" sz="3200" i="1" dirty="0" err="1">
                  <a:solidFill>
                    <a:srgbClr val="FF0000"/>
                  </a:solidFill>
                  <a:latin typeface="Times New Roman" panose="02020603050405020304" pitchFamily="18" charset="0"/>
                  <a:cs typeface="Times New Roman" panose="02020603050405020304" pitchFamily="18" charset="0"/>
                </a:rPr>
                <a:t>thế</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lực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phong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kiến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Trịnh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Nguyễn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tranh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giành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quyền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lực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đã</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gây</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nên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cuộc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chiến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tranh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Trịnh</a:t>
              </a:r>
              <a:r>
                <a:rPr lang="en-US" altLang="en-US" sz="3200" i="1" dirty="0">
                  <a:solidFill>
                    <a:srgbClr val="FF0000"/>
                  </a:solidFill>
                  <a:latin typeface="Times New Roman" panose="02020603050405020304" pitchFamily="18" charset="0"/>
                  <a:cs typeface="Times New Roman" panose="02020603050405020304" pitchFamily="18" charset="0"/>
                </a:rPr>
                <a:t> - </a:t>
              </a:r>
              <a:r>
                <a:rPr lang="en-US" altLang="en-US" sz="3200" i="1" dirty="0" err="1" smtClean="0">
                  <a:solidFill>
                    <a:srgbClr val="FF0000"/>
                  </a:solidFill>
                  <a:latin typeface="Times New Roman" panose="02020603050405020304" pitchFamily="18" charset="0"/>
                  <a:cs typeface="Times New Roman" panose="02020603050405020304" pitchFamily="18" charset="0"/>
                </a:rPr>
                <a:t>Nguyễn</a:t>
              </a:r>
              <a:r>
                <a:rPr lang="vi-VN" altLang="en-US" sz="3200" i="1" dirty="0" smtClean="0">
                  <a:solidFill>
                    <a:srgbClr val="FF0000"/>
                  </a:solidFill>
                  <a:latin typeface="Times New Roman" panose="02020603050405020304" pitchFamily="18" charset="0"/>
                  <a:cs typeface="Times New Roman" panose="02020603050405020304" pitchFamily="18" charset="0"/>
                </a:rPr>
                <a:t>.</a:t>
              </a:r>
              <a:endParaRPr lang="en-US" altLang="en-US" sz="3200" i="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32159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32" name="TextBox 31"/>
          <p:cNvSpPr txBox="1"/>
          <p:nvPr/>
        </p:nvSpPr>
        <p:spPr>
          <a:xfrm>
            <a:off x="1149575" y="1581748"/>
            <a:ext cx="10148206" cy="646331"/>
          </a:xfrm>
          <a:prstGeom prst="rect">
            <a:avLst/>
          </a:prstGeom>
          <a:noFill/>
        </p:spPr>
        <p:txBody>
          <a:bodyPr wrap="square" rtlCol="0">
            <a:spAutoFit/>
          </a:bodyPr>
          <a:lstStyle/>
          <a:p>
            <a:r>
              <a:rPr lang="vi-VN" sz="3600" b="1" dirty="0" smtClean="0">
                <a:solidFill>
                  <a:srgbClr val="002060"/>
                </a:solidFill>
                <a:latin typeface="UTM Avo" panose="02040603050506020204" pitchFamily="18" charset="0"/>
              </a:rPr>
              <a:t>Tên nước ta dưới thời Lý, Trần, Hậu Lê là:</a:t>
            </a:r>
            <a:endParaRPr lang="en-US" sz="3600" b="1" dirty="0">
              <a:solidFill>
                <a:srgbClr val="002060"/>
              </a:solidFill>
              <a:latin typeface="UTM Avo" panose="02040603050506020204" pitchFamily="18" charset="0"/>
            </a:endParaRPr>
          </a:p>
        </p:txBody>
      </p:sp>
      <p:grpSp>
        <p:nvGrpSpPr>
          <p:cNvPr id="36" name="Group 35"/>
          <p:cNvGrpSpPr/>
          <p:nvPr/>
        </p:nvGrpSpPr>
        <p:grpSpPr>
          <a:xfrm>
            <a:off x="1076420" y="3977401"/>
            <a:ext cx="4871357" cy="1126541"/>
            <a:chOff x="1251857" y="2068286"/>
            <a:chExt cx="3918858" cy="1126541"/>
          </a:xfrm>
        </p:grpSpPr>
        <p:sp>
          <p:nvSpPr>
            <p:cNvPr id="37" name="Rectangle 36"/>
            <p:cNvSpPr/>
            <p:nvPr/>
          </p:nvSpPr>
          <p:spPr>
            <a:xfrm>
              <a:off x="1251857" y="2068286"/>
              <a:ext cx="3810000" cy="1012371"/>
            </a:xfrm>
            <a:prstGeom prst="rect">
              <a:avLst/>
            </a:prstGeom>
            <a:solidFill>
              <a:schemeClr val="accent2">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000" dirty="0"/>
            </a:p>
          </p:txBody>
        </p:sp>
        <p:sp>
          <p:nvSpPr>
            <p:cNvPr id="38" name="Rectangle 37"/>
            <p:cNvSpPr/>
            <p:nvPr/>
          </p:nvSpPr>
          <p:spPr>
            <a:xfrm>
              <a:off x="1360715" y="2182456"/>
              <a:ext cx="3810000" cy="101237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B. </a:t>
              </a:r>
              <a:r>
                <a:rPr lang="vi-VN" sz="3200" b="1" dirty="0" smtClean="0">
                  <a:effectLst>
                    <a:outerShdw blurRad="38100" dist="38100" dir="2700000" algn="tl">
                      <a:srgbClr val="000000">
                        <a:alpha val="43137"/>
                      </a:srgbClr>
                    </a:outerShdw>
                  </a:effectLst>
                  <a:latin typeface="UTM Avo" panose="02040603050506020204" pitchFamily="18" charset="0"/>
                </a:rPr>
                <a:t>Đại Ngu</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39" name="Group 38"/>
          <p:cNvGrpSpPr/>
          <p:nvPr/>
        </p:nvGrpSpPr>
        <p:grpSpPr>
          <a:xfrm>
            <a:off x="1014582" y="2569144"/>
            <a:ext cx="4859715" cy="1126541"/>
            <a:chOff x="1251857" y="2068286"/>
            <a:chExt cx="3918858" cy="1126541"/>
          </a:xfrm>
        </p:grpSpPr>
        <p:sp>
          <p:nvSpPr>
            <p:cNvPr id="40" name="Rectangle 39"/>
            <p:cNvSpPr/>
            <p:nvPr/>
          </p:nvSpPr>
          <p:spPr>
            <a:xfrm>
              <a:off x="1251857" y="2068286"/>
              <a:ext cx="3810000" cy="1012371"/>
            </a:xfrm>
            <a:prstGeom prst="rect">
              <a:avLst/>
            </a:prstGeom>
            <a:solidFill>
              <a:schemeClr val="accent2">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000"/>
            </a:p>
          </p:txBody>
        </p:sp>
        <p:sp>
          <p:nvSpPr>
            <p:cNvPr id="41" name="Rectangle 40"/>
            <p:cNvSpPr/>
            <p:nvPr/>
          </p:nvSpPr>
          <p:spPr>
            <a:xfrm>
              <a:off x="1360715" y="2182456"/>
              <a:ext cx="3810000" cy="101237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A. </a:t>
              </a:r>
              <a:r>
                <a:rPr lang="vi-VN" sz="3200" b="1" dirty="0" smtClean="0">
                  <a:effectLst>
                    <a:outerShdw blurRad="38100" dist="38100" dir="2700000" algn="tl">
                      <a:srgbClr val="000000">
                        <a:alpha val="43137"/>
                      </a:srgbClr>
                    </a:outerShdw>
                  </a:effectLst>
                  <a:latin typeface="UTM Avo" panose="02040603050506020204" pitchFamily="18" charset="0"/>
                </a:rPr>
                <a:t>Đại Cồ Việt</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42" name="Group 41"/>
          <p:cNvGrpSpPr/>
          <p:nvPr/>
        </p:nvGrpSpPr>
        <p:grpSpPr>
          <a:xfrm>
            <a:off x="6274349" y="2569144"/>
            <a:ext cx="4871357" cy="1126541"/>
            <a:chOff x="1251857" y="2068286"/>
            <a:chExt cx="3918858" cy="1126541"/>
          </a:xfrm>
        </p:grpSpPr>
        <p:sp>
          <p:nvSpPr>
            <p:cNvPr id="43" name="Rectangle 42"/>
            <p:cNvSpPr/>
            <p:nvPr/>
          </p:nvSpPr>
          <p:spPr>
            <a:xfrm>
              <a:off x="1251857" y="2068286"/>
              <a:ext cx="3810000" cy="1012371"/>
            </a:xfrm>
            <a:prstGeom prst="rect">
              <a:avLst/>
            </a:prstGeom>
            <a:solidFill>
              <a:schemeClr val="accent2">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000" dirty="0"/>
            </a:p>
          </p:txBody>
        </p:sp>
        <p:sp>
          <p:nvSpPr>
            <p:cNvPr id="44" name="Rectangle 43"/>
            <p:cNvSpPr/>
            <p:nvPr/>
          </p:nvSpPr>
          <p:spPr>
            <a:xfrm>
              <a:off x="1360715" y="2182456"/>
              <a:ext cx="3810000" cy="101237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C. </a:t>
              </a:r>
              <a:r>
                <a:rPr lang="vi-VN" sz="3200" b="1" dirty="0" smtClean="0">
                  <a:effectLst>
                    <a:outerShdw blurRad="38100" dist="38100" dir="2700000" algn="tl">
                      <a:srgbClr val="000000">
                        <a:alpha val="43137"/>
                      </a:srgbClr>
                    </a:outerShdw>
                  </a:effectLst>
                  <a:latin typeface="UTM Avo" panose="02040603050506020204" pitchFamily="18" charset="0"/>
                </a:rPr>
                <a:t>Đại Việt</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45" name="Group 44"/>
          <p:cNvGrpSpPr/>
          <p:nvPr/>
        </p:nvGrpSpPr>
        <p:grpSpPr>
          <a:xfrm>
            <a:off x="6274349" y="3977401"/>
            <a:ext cx="4871357" cy="1126541"/>
            <a:chOff x="1251857" y="2068286"/>
            <a:chExt cx="3918858" cy="1126541"/>
          </a:xfrm>
        </p:grpSpPr>
        <p:sp>
          <p:nvSpPr>
            <p:cNvPr id="46" name="Rectangle 45"/>
            <p:cNvSpPr/>
            <p:nvPr/>
          </p:nvSpPr>
          <p:spPr>
            <a:xfrm>
              <a:off x="1251857" y="2068286"/>
              <a:ext cx="3810000" cy="1012371"/>
            </a:xfrm>
            <a:prstGeom prst="rect">
              <a:avLst/>
            </a:prstGeom>
            <a:solidFill>
              <a:schemeClr val="accent2">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000" dirty="0"/>
            </a:p>
          </p:txBody>
        </p:sp>
        <p:sp>
          <p:nvSpPr>
            <p:cNvPr id="47" name="Rectangle 46"/>
            <p:cNvSpPr/>
            <p:nvPr/>
          </p:nvSpPr>
          <p:spPr>
            <a:xfrm>
              <a:off x="1360715" y="2182456"/>
              <a:ext cx="3810000" cy="1012371"/>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r>
                <a:rPr lang="en-US" sz="3200" b="1" dirty="0">
                  <a:effectLst>
                    <a:outerShdw blurRad="38100" dist="38100" dir="2700000" algn="tl">
                      <a:srgbClr val="000000">
                        <a:alpha val="43137"/>
                      </a:srgbClr>
                    </a:outerShdw>
                  </a:effectLst>
                  <a:latin typeface="UTM Avo" panose="02040603050506020204" pitchFamily="18" charset="0"/>
                </a:rPr>
                <a:t>D. </a:t>
              </a:r>
              <a:r>
                <a:rPr lang="vi-VN" sz="3200" b="1" dirty="0" smtClean="0">
                  <a:effectLst>
                    <a:outerShdw blurRad="38100" dist="38100" dir="2700000" algn="tl">
                      <a:srgbClr val="000000">
                        <a:alpha val="43137"/>
                      </a:srgbClr>
                    </a:outerShdw>
                  </a:effectLst>
                  <a:latin typeface="UTM Avo" panose="02040603050506020204" pitchFamily="18" charset="0"/>
                </a:rPr>
                <a:t>Cả ba đáp án đều sai.</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3793898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53" presetClass="entr" presetSubtype="16"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par>
                                <p:cTn id="25" presetID="53" presetClass="entr" presetSubtype="16"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39"/>
                                        </p:tgtEl>
                                      </p:cBhvr>
                                    </p:animEffect>
                                    <p:anim calcmode="lin" valueType="num">
                                      <p:cBhvr>
                                        <p:cTn id="34" dur="1000"/>
                                        <p:tgtEl>
                                          <p:spTgt spid="39"/>
                                        </p:tgtEl>
                                        <p:attrNameLst>
                                          <p:attrName>ppt_x</p:attrName>
                                        </p:attrNameLst>
                                      </p:cBhvr>
                                      <p:tavLst>
                                        <p:tav tm="0">
                                          <p:val>
                                            <p:strVal val="ppt_x"/>
                                          </p:val>
                                        </p:tav>
                                        <p:tav tm="100000">
                                          <p:val>
                                            <p:strVal val="ppt_x"/>
                                          </p:val>
                                        </p:tav>
                                      </p:tavLst>
                                    </p:anim>
                                    <p:anim calcmode="lin" valueType="num">
                                      <p:cBhvr>
                                        <p:cTn id="35" dur="1000"/>
                                        <p:tgtEl>
                                          <p:spTgt spid="39"/>
                                        </p:tgtEl>
                                        <p:attrNameLst>
                                          <p:attrName>ppt_y</p:attrName>
                                        </p:attrNameLst>
                                      </p:cBhvr>
                                      <p:tavLst>
                                        <p:tav tm="0">
                                          <p:val>
                                            <p:strVal val="ppt_y"/>
                                          </p:val>
                                        </p:tav>
                                        <p:tav tm="100000">
                                          <p:val>
                                            <p:strVal val="ppt_y+.1"/>
                                          </p:val>
                                        </p:tav>
                                      </p:tavLst>
                                    </p:anim>
                                    <p:set>
                                      <p:cBhvr>
                                        <p:cTn id="36"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par>
                                <p:cTn id="37" presetID="42" presetClass="exit" presetSubtype="0" fill="hold" nodeType="withEffect">
                                  <p:stCondLst>
                                    <p:cond delay="0"/>
                                  </p:stCondLst>
                                  <p:childTnLst>
                                    <p:animEffect transition="out" filter="fade">
                                      <p:cBhvr>
                                        <p:cTn id="38" dur="1000"/>
                                        <p:tgtEl>
                                          <p:spTgt spid="45"/>
                                        </p:tgtEl>
                                      </p:cBhvr>
                                    </p:animEffect>
                                    <p:anim calcmode="lin" valueType="num">
                                      <p:cBhvr>
                                        <p:cTn id="39" dur="1000"/>
                                        <p:tgtEl>
                                          <p:spTgt spid="45"/>
                                        </p:tgtEl>
                                        <p:attrNameLst>
                                          <p:attrName>ppt_x</p:attrName>
                                        </p:attrNameLst>
                                      </p:cBhvr>
                                      <p:tavLst>
                                        <p:tav tm="0">
                                          <p:val>
                                            <p:strVal val="ppt_x"/>
                                          </p:val>
                                        </p:tav>
                                        <p:tav tm="100000">
                                          <p:val>
                                            <p:strVal val="ppt_x"/>
                                          </p:val>
                                        </p:tav>
                                      </p:tavLst>
                                    </p:anim>
                                    <p:anim calcmode="lin" valueType="num">
                                      <p:cBhvr>
                                        <p:cTn id="40" dur="1000"/>
                                        <p:tgtEl>
                                          <p:spTgt spid="45"/>
                                        </p:tgtEl>
                                        <p:attrNameLst>
                                          <p:attrName>ppt_y</p:attrName>
                                        </p:attrNameLst>
                                      </p:cBhvr>
                                      <p:tavLst>
                                        <p:tav tm="0">
                                          <p:val>
                                            <p:strVal val="ppt_y"/>
                                          </p:val>
                                        </p:tav>
                                        <p:tav tm="100000">
                                          <p:val>
                                            <p:strVal val="ppt_y+.1"/>
                                          </p:val>
                                        </p:tav>
                                      </p:tavLst>
                                    </p:anim>
                                    <p:set>
                                      <p:cBhvr>
                                        <p:cTn id="41" dur="1" fill="hold">
                                          <p:stCondLst>
                                            <p:cond delay="999"/>
                                          </p:stCondLst>
                                        </p:cTn>
                                        <p:tgtEl>
                                          <p:spTgt spid="45"/>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36"/>
                                        </p:tgtEl>
                                      </p:cBhvr>
                                    </p:animEffect>
                                    <p:anim calcmode="lin" valueType="num">
                                      <p:cBhvr>
                                        <p:cTn id="44" dur="1000"/>
                                        <p:tgtEl>
                                          <p:spTgt spid="36"/>
                                        </p:tgtEl>
                                        <p:attrNameLst>
                                          <p:attrName>ppt_x</p:attrName>
                                        </p:attrNameLst>
                                      </p:cBhvr>
                                      <p:tavLst>
                                        <p:tav tm="0">
                                          <p:val>
                                            <p:strVal val="ppt_x"/>
                                          </p:val>
                                        </p:tav>
                                        <p:tav tm="100000">
                                          <p:val>
                                            <p:strVal val="ppt_x"/>
                                          </p:val>
                                        </p:tav>
                                      </p:tavLst>
                                    </p:anim>
                                    <p:anim calcmode="lin" valueType="num">
                                      <p:cBhvr>
                                        <p:cTn id="45" dur="1000"/>
                                        <p:tgtEl>
                                          <p:spTgt spid="36"/>
                                        </p:tgtEl>
                                        <p:attrNameLst>
                                          <p:attrName>ppt_y</p:attrName>
                                        </p:attrNameLst>
                                      </p:cBhvr>
                                      <p:tavLst>
                                        <p:tav tm="0">
                                          <p:val>
                                            <p:strVal val="ppt_y"/>
                                          </p:val>
                                        </p:tav>
                                        <p:tav tm="100000">
                                          <p:val>
                                            <p:strVal val="ppt_y+.1"/>
                                          </p:val>
                                        </p:tav>
                                      </p:tavLst>
                                    </p:anim>
                                    <p:set>
                                      <p:cBhvr>
                                        <p:cTn id="46"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244E7B-9503-4B0C-9A2E-B41E3A64718A}"/>
              </a:ext>
            </a:extLst>
          </p:cNvPr>
          <p:cNvPicPr>
            <a:picLocks noChangeAspect="1"/>
          </p:cNvPicPr>
          <p:nvPr/>
        </p:nvPicPr>
        <p:blipFill rotWithShape="1">
          <a:blip r:embed="rId2">
            <a:extLst>
              <a:ext uri="{28A0092B-C50C-407E-A947-70E740481C1C}">
                <a14:useLocalDpi xmlns:a14="http://schemas.microsoft.com/office/drawing/2010/main" val="0"/>
              </a:ext>
            </a:extLst>
          </a:blip>
          <a:srcRect l="28634" r="20436"/>
          <a:stretch/>
        </p:blipFill>
        <p:spPr>
          <a:xfrm rot="5400000" flipH="1" flipV="1">
            <a:off x="5051607" y="-4092030"/>
            <a:ext cx="2006052" cy="11647714"/>
          </a:xfrm>
          <a:prstGeom prst="rect">
            <a:avLst/>
          </a:prstGeom>
          <a:effectLst>
            <a:outerShdw blurRad="50800" dist="38100" dir="2700000" algn="tl" rotWithShape="0">
              <a:prstClr val="black">
                <a:alpha val="41000"/>
              </a:prstClr>
            </a:outerShdw>
          </a:effectLst>
        </p:spPr>
      </p:pic>
      <p:sp>
        <p:nvSpPr>
          <p:cNvPr id="23" name="Rectangle 22">
            <a:extLst>
              <a:ext uri="{FF2B5EF4-FFF2-40B4-BE49-F238E27FC236}">
                <a16:creationId xmlns:a16="http://schemas.microsoft.com/office/drawing/2014/main" id="{A428212F-2BE1-4203-9324-513E6684282D}"/>
              </a:ext>
            </a:extLst>
          </p:cNvPr>
          <p:cNvSpPr/>
          <p:nvPr/>
        </p:nvSpPr>
        <p:spPr>
          <a:xfrm>
            <a:off x="700697" y="1379138"/>
            <a:ext cx="11041997" cy="788747"/>
          </a:xfrm>
          <a:prstGeom prst="rect">
            <a:avLst/>
          </a:prstGeom>
          <a:solidFill>
            <a:schemeClr val="bg1">
              <a:alpha val="6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Times New Roman" pitchFamily="18" charset="0"/>
                <a:cs typeface="Times New Roman" pitchFamily="18" charset="0"/>
              </a:rPr>
              <a:t>Cuộc chiến diễn ra thế nào và kết quả ra sao?</a:t>
            </a:r>
            <a:endParaRPr lang="vi-VN" sz="3600" b="1" dirty="0">
              <a:solidFill>
                <a:schemeClr val="tx1"/>
              </a:solidFill>
              <a:latin typeface="Times New Roman" pitchFamily="18" charset="0"/>
              <a:cs typeface="Times New Roman" pitchFamily="18" charset="0"/>
            </a:endParaRPr>
          </a:p>
        </p:txBody>
      </p:sp>
      <p:grpSp>
        <p:nvGrpSpPr>
          <p:cNvPr id="25" name="Group 24">
            <a:extLst>
              <a:ext uri="{FF2B5EF4-FFF2-40B4-BE49-F238E27FC236}">
                <a16:creationId xmlns:a16="http://schemas.microsoft.com/office/drawing/2014/main" id="{D81166BC-1E61-4A62-B8F0-52038D453546}"/>
              </a:ext>
            </a:extLst>
          </p:cNvPr>
          <p:cNvGrpSpPr/>
          <p:nvPr/>
        </p:nvGrpSpPr>
        <p:grpSpPr>
          <a:xfrm>
            <a:off x="700697" y="2791720"/>
            <a:ext cx="10775023" cy="3804429"/>
            <a:chOff x="429447" y="2177468"/>
            <a:chExt cx="6010553" cy="3804429"/>
          </a:xfrm>
        </p:grpSpPr>
        <p:pic>
          <p:nvPicPr>
            <p:cNvPr id="26" name="Picture 25">
              <a:extLst>
                <a:ext uri="{FF2B5EF4-FFF2-40B4-BE49-F238E27FC236}">
                  <a16:creationId xmlns:a16="http://schemas.microsoft.com/office/drawing/2014/main" id="{DDB63757-388A-4904-9DC5-06536B58D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47" y="2177468"/>
              <a:ext cx="6010553" cy="3804429"/>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A2ED214C-3BBD-4A94-8BD3-49FB05987B5D}"/>
                </a:ext>
              </a:extLst>
            </p:cNvPr>
            <p:cNvSpPr txBox="1"/>
            <p:nvPr/>
          </p:nvSpPr>
          <p:spPr>
            <a:xfrm>
              <a:off x="829196" y="2636392"/>
              <a:ext cx="5212947" cy="3046988"/>
            </a:xfrm>
            <a:prstGeom prst="rect">
              <a:avLst/>
            </a:prstGeom>
            <a:noFill/>
          </p:spPr>
          <p:txBody>
            <a:bodyPr wrap="square" rtlCol="0">
              <a:spAutoFit/>
            </a:bodyPr>
            <a:lstStyle/>
            <a:p>
              <a:pPr algn="just"/>
              <a:r>
                <a:rPr lang="en-US" altLang="en-US" sz="3200" i="1" dirty="0" err="1">
                  <a:solidFill>
                    <a:srgbClr val="FF0000"/>
                  </a:solidFill>
                  <a:latin typeface="Times New Roman" panose="02020603050405020304" pitchFamily="18" charset="0"/>
                  <a:cs typeface="Times New Roman" panose="02020603050405020304" pitchFamily="18" charset="0"/>
                </a:rPr>
                <a:t>Trong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khoảng</a:t>
              </a:r>
              <a:r>
                <a:rPr lang="en-US" altLang="en-US" sz="3200" i="1" dirty="0">
                  <a:solidFill>
                    <a:srgbClr val="FF0000"/>
                  </a:solidFill>
                  <a:latin typeface="Times New Roman" panose="02020603050405020304" pitchFamily="18" charset="0"/>
                  <a:cs typeface="Times New Roman" panose="02020603050405020304" pitchFamily="18" charset="0"/>
                </a:rPr>
                <a:t> 50 </a:t>
              </a:r>
              <a:r>
                <a:rPr lang="en-US" altLang="en-US" sz="3200" i="1" dirty="0" err="1">
                  <a:solidFill>
                    <a:srgbClr val="FF0000"/>
                  </a:solidFill>
                  <a:latin typeface="Times New Roman" panose="02020603050405020304" pitchFamily="18" charset="0"/>
                  <a:cs typeface="Times New Roman" panose="02020603050405020304" pitchFamily="18" charset="0"/>
                </a:rPr>
                <a:t>năm</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hai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họ</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Trịnh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Nguyễn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đánh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bảy</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lần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đất</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miền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Trung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trở</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thành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chiến</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trường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ác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liệt</a:t>
              </a:r>
              <a:r>
                <a:rPr lang="en-US" altLang="en-US" sz="3200" i="1" dirty="0">
                  <a:solidFill>
                    <a:srgbClr val="FF0000"/>
                  </a:solidFill>
                  <a:latin typeface="Times New Roman" panose="02020603050405020304" pitchFamily="18" charset="0"/>
                  <a:cs typeface="Times New Roman" panose="02020603050405020304" pitchFamily="18" charset="0"/>
                </a:rPr>
                <a:t>. Hai </a:t>
              </a:r>
              <a:r>
                <a:rPr lang="en-US" altLang="en-US" sz="3200" i="1" dirty="0" err="1">
                  <a:solidFill>
                    <a:srgbClr val="FF0000"/>
                  </a:solidFill>
                  <a:latin typeface="Times New Roman" panose="02020603050405020304" pitchFamily="18" charset="0"/>
                  <a:cs typeface="Times New Roman" panose="02020603050405020304" pitchFamily="18" charset="0"/>
                </a:rPr>
                <a:t>họ</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lấy</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sông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Gianh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Quảng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Bình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làm</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ranh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giới</a:t>
              </a:r>
              <a:r>
                <a:rPr lang="en-US" altLang="en-US" sz="3200" i="1" dirty="0">
                  <a:solidFill>
                    <a:srgbClr val="FF0000"/>
                  </a:solidFill>
                  <a:latin typeface="Times New Roman" panose="02020603050405020304" pitchFamily="18" charset="0"/>
                  <a:cs typeface="Times New Roman" panose="02020603050405020304" pitchFamily="18" charset="0"/>
                </a:rPr>
                <a:t> chia </a:t>
              </a:r>
              <a:r>
                <a:rPr lang="en-US" altLang="en-US" sz="3200" i="1" dirty="0" err="1">
                  <a:solidFill>
                    <a:srgbClr val="FF0000"/>
                  </a:solidFill>
                  <a:latin typeface="Times New Roman" panose="02020603050405020304" pitchFamily="18" charset="0"/>
                  <a:cs typeface="Times New Roman" panose="02020603050405020304" pitchFamily="18" charset="0"/>
                </a:rPr>
                <a:t>cắt</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đất</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nước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Đàng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Ngoài</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từ</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sông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Gianh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trở</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ra</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Đàng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Trong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từ</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sông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Gianh</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trở</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vào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làm</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đất</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nước</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bị</a:t>
              </a:r>
              <a:r>
                <a:rPr lang="en-US" altLang="en-US" sz="3200" i="1" dirty="0">
                  <a:solidFill>
                    <a:srgbClr val="FF0000"/>
                  </a:solidFill>
                  <a:latin typeface="Times New Roman" panose="02020603050405020304" pitchFamily="18" charset="0"/>
                  <a:cs typeface="Times New Roman" panose="02020603050405020304" pitchFamily="18" charset="0"/>
                </a:rPr>
                <a:t> chia </a:t>
              </a:r>
              <a:r>
                <a:rPr lang="en-US" altLang="en-US" sz="3200" i="1" dirty="0" err="1">
                  <a:solidFill>
                    <a:srgbClr val="FF0000"/>
                  </a:solidFill>
                  <a:latin typeface="Times New Roman" panose="02020603050405020304" pitchFamily="18" charset="0"/>
                  <a:cs typeface="Times New Roman" panose="02020603050405020304" pitchFamily="18" charset="0"/>
                </a:rPr>
                <a:t>cắt</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hơn</a:t>
              </a:r>
              <a:r>
                <a:rPr lang="en-US" altLang="en-US" sz="3200" i="1" dirty="0">
                  <a:solidFill>
                    <a:srgbClr val="FF0000"/>
                  </a:solidFill>
                  <a:latin typeface="Times New Roman" panose="02020603050405020304" pitchFamily="18" charset="0"/>
                  <a:cs typeface="Times New Roman" panose="02020603050405020304" pitchFamily="18" charset="0"/>
                </a:rPr>
                <a:t> 200 </a:t>
              </a:r>
              <a:r>
                <a:rPr lang="en-US" altLang="en-US" sz="3200" i="1" dirty="0" err="1">
                  <a:solidFill>
                    <a:srgbClr val="FF0000"/>
                  </a:solidFill>
                  <a:latin typeface="Times New Roman" panose="02020603050405020304" pitchFamily="18" charset="0"/>
                  <a:cs typeface="Times New Roman" panose="02020603050405020304" pitchFamily="18" charset="0"/>
                </a:rPr>
                <a:t>năm</a:t>
              </a:r>
              <a:r>
                <a:rPr lang="en-US" altLang="en-US" sz="3200" i="1" dirty="0">
                  <a:solidFill>
                    <a:srgbClr val="FF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6734845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pic>
        <p:nvPicPr>
          <p:cNvPr id="8" name="Picture 4" descr="DSC_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815" y="128016"/>
            <a:ext cx="4800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6975348" y="2278733"/>
            <a:ext cx="467258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eaLnBrk="1" hangingPunct="1">
              <a:spcBef>
                <a:spcPct val="50000"/>
              </a:spcBef>
            </a:pPr>
            <a:r>
              <a:rPr lang="en-US" altLang="en-US" sz="3600" b="1" dirty="0" err="1"/>
              <a:t>Lược</a:t>
            </a:r>
            <a:r>
              <a:rPr lang="en-US" altLang="en-US" sz="3600" b="1" dirty="0"/>
              <a:t> </a:t>
            </a:r>
            <a:r>
              <a:rPr lang="en-US" altLang="en-US" sz="3600" b="1" dirty="0" err="1"/>
              <a:t>đồ</a:t>
            </a:r>
            <a:r>
              <a:rPr lang="en-US" altLang="en-US" sz="3600" b="1" dirty="0"/>
              <a:t> </a:t>
            </a:r>
            <a:r>
              <a:rPr lang="en-US" altLang="en-US" sz="3600" b="1" dirty="0" err="1"/>
              <a:t>địa</a:t>
            </a:r>
            <a:r>
              <a:rPr lang="en-US" altLang="en-US" sz="3600" b="1" dirty="0"/>
              <a:t> </a:t>
            </a:r>
            <a:r>
              <a:rPr lang="en-US" altLang="en-US" sz="3600" b="1" dirty="0" err="1"/>
              <a:t>phận</a:t>
            </a:r>
            <a:r>
              <a:rPr lang="en-US" altLang="en-US" sz="3600" b="1" dirty="0"/>
              <a:t> </a:t>
            </a:r>
            <a:r>
              <a:rPr lang="en-US" altLang="en-US" sz="3600" b="1" dirty="0" err="1"/>
              <a:t>Bắc</a:t>
            </a:r>
            <a:r>
              <a:rPr lang="en-US" altLang="en-US" sz="3600" b="1" dirty="0"/>
              <a:t> </a:t>
            </a:r>
            <a:r>
              <a:rPr lang="en-US" altLang="en-US" sz="3600" b="1" dirty="0" err="1"/>
              <a:t>Triều</a:t>
            </a:r>
            <a:r>
              <a:rPr lang="en-US" altLang="en-US" sz="3600" b="1" dirty="0"/>
              <a:t>- Nam </a:t>
            </a:r>
            <a:r>
              <a:rPr lang="en-US" altLang="en-US" sz="3600" b="1" dirty="0" err="1"/>
              <a:t>Triều</a:t>
            </a:r>
            <a:r>
              <a:rPr lang="en-US" altLang="en-US" sz="3600" b="1" dirty="0"/>
              <a:t> </a:t>
            </a:r>
            <a:r>
              <a:rPr lang="en-US" altLang="en-US" sz="3600" b="1" dirty="0" err="1"/>
              <a:t>và</a:t>
            </a:r>
            <a:r>
              <a:rPr lang="en-US" altLang="en-US" sz="3600" b="1" dirty="0"/>
              <a:t> </a:t>
            </a:r>
            <a:r>
              <a:rPr lang="en-US" altLang="en-US" sz="3600" b="1" dirty="0" err="1"/>
              <a:t>Đàng</a:t>
            </a:r>
            <a:r>
              <a:rPr lang="en-US" altLang="en-US" sz="3600" b="1" dirty="0"/>
              <a:t> </a:t>
            </a:r>
            <a:r>
              <a:rPr lang="en-US" altLang="en-US" sz="3600" b="1" dirty="0" err="1"/>
              <a:t>Trong</a:t>
            </a:r>
            <a:r>
              <a:rPr lang="en-US" altLang="en-US" sz="3600" b="1" dirty="0"/>
              <a:t>, </a:t>
            </a:r>
            <a:r>
              <a:rPr lang="en-US" altLang="en-US" sz="3600" b="1" dirty="0" err="1"/>
              <a:t>Đàng</a:t>
            </a:r>
            <a:r>
              <a:rPr lang="en-US" altLang="en-US" sz="3600" b="1" dirty="0"/>
              <a:t> </a:t>
            </a:r>
            <a:r>
              <a:rPr lang="en-US" altLang="en-US" sz="3600" b="1" dirty="0" err="1"/>
              <a:t>Ngoài</a:t>
            </a:r>
            <a:endParaRPr lang="en-US" altLang="en-US" sz="3600" b="1" dirty="0"/>
          </a:p>
        </p:txBody>
      </p:sp>
      <p:sp>
        <p:nvSpPr>
          <p:cNvPr id="10" name="Freeform 7"/>
          <p:cNvSpPr>
            <a:spLocks/>
          </p:cNvSpPr>
          <p:nvPr/>
        </p:nvSpPr>
        <p:spPr bwMode="auto">
          <a:xfrm>
            <a:off x="2453640" y="394716"/>
            <a:ext cx="3505200" cy="3314700"/>
          </a:xfrm>
          <a:custGeom>
            <a:avLst/>
            <a:gdLst>
              <a:gd name="T0" fmla="*/ 2147483647 w 2208"/>
              <a:gd name="T1" fmla="*/ 2147483647 h 2088"/>
              <a:gd name="T2" fmla="*/ 2147483647 w 2208"/>
              <a:gd name="T3" fmla="*/ 2147483647 h 2088"/>
              <a:gd name="T4" fmla="*/ 2147483647 w 2208"/>
              <a:gd name="T5" fmla="*/ 2147483647 h 2088"/>
              <a:gd name="T6" fmla="*/ 2147483647 w 2208"/>
              <a:gd name="T7" fmla="*/ 2147483647 h 2088"/>
              <a:gd name="T8" fmla="*/ 2147483647 w 2208"/>
              <a:gd name="T9" fmla="*/ 2147483647 h 2088"/>
              <a:gd name="T10" fmla="*/ 2147483647 w 2208"/>
              <a:gd name="T11" fmla="*/ 2147483647 h 2088"/>
              <a:gd name="T12" fmla="*/ 2147483647 w 2208"/>
              <a:gd name="T13" fmla="*/ 2147483647 h 2088"/>
              <a:gd name="T14" fmla="*/ 2147483647 w 2208"/>
              <a:gd name="T15" fmla="*/ 2147483647 h 2088"/>
              <a:gd name="T16" fmla="*/ 2147483647 w 2208"/>
              <a:gd name="T17" fmla="*/ 2147483647 h 2088"/>
              <a:gd name="T18" fmla="*/ 2147483647 w 2208"/>
              <a:gd name="T19" fmla="*/ 2147483647 h 2088"/>
              <a:gd name="T20" fmla="*/ 2147483647 w 2208"/>
              <a:gd name="T21" fmla="*/ 2147483647 h 2088"/>
              <a:gd name="T22" fmla="*/ 2147483647 w 2208"/>
              <a:gd name="T23" fmla="*/ 2147483647 h 2088"/>
              <a:gd name="T24" fmla="*/ 2147483647 w 2208"/>
              <a:gd name="T25" fmla="*/ 2147483647 h 2088"/>
              <a:gd name="T26" fmla="*/ 2147483647 w 2208"/>
              <a:gd name="T27" fmla="*/ 2147483647 h 2088"/>
              <a:gd name="T28" fmla="*/ 2147483647 w 2208"/>
              <a:gd name="T29" fmla="*/ 2147483647 h 2088"/>
              <a:gd name="T30" fmla="*/ 2147483647 w 2208"/>
              <a:gd name="T31" fmla="*/ 2147483647 h 2088"/>
              <a:gd name="T32" fmla="*/ 2147483647 w 2208"/>
              <a:gd name="T33" fmla="*/ 2147483647 h 2088"/>
              <a:gd name="T34" fmla="*/ 2147483647 w 2208"/>
              <a:gd name="T35" fmla="*/ 2147483647 h 2088"/>
              <a:gd name="T36" fmla="*/ 2147483647 w 2208"/>
              <a:gd name="T37" fmla="*/ 2147483647 h 2088"/>
              <a:gd name="T38" fmla="*/ 2147483647 w 2208"/>
              <a:gd name="T39" fmla="*/ 2147483647 h 2088"/>
              <a:gd name="T40" fmla="*/ 2147483647 w 2208"/>
              <a:gd name="T41" fmla="*/ 2147483647 h 2088"/>
              <a:gd name="T42" fmla="*/ 2147483647 w 2208"/>
              <a:gd name="T43" fmla="*/ 2147483647 h 2088"/>
              <a:gd name="T44" fmla="*/ 0 w 2208"/>
              <a:gd name="T45" fmla="*/ 2147483647 h 2088"/>
              <a:gd name="T46" fmla="*/ 2147483647 w 2208"/>
              <a:gd name="T47" fmla="*/ 2147483647 h 2088"/>
              <a:gd name="T48" fmla="*/ 2147483647 w 2208"/>
              <a:gd name="T49" fmla="*/ 2147483647 h 2088"/>
              <a:gd name="T50" fmla="*/ 2147483647 w 2208"/>
              <a:gd name="T51" fmla="*/ 2147483647 h 2088"/>
              <a:gd name="T52" fmla="*/ 2147483647 w 2208"/>
              <a:gd name="T53" fmla="*/ 2147483647 h 2088"/>
              <a:gd name="T54" fmla="*/ 2147483647 w 2208"/>
              <a:gd name="T55" fmla="*/ 2147483647 h 2088"/>
              <a:gd name="T56" fmla="*/ 2147483647 w 2208"/>
              <a:gd name="T57" fmla="*/ 2147483647 h 2088"/>
              <a:gd name="T58" fmla="*/ 2147483647 w 2208"/>
              <a:gd name="T59" fmla="*/ 2147483647 h 2088"/>
              <a:gd name="T60" fmla="*/ 2147483647 w 2208"/>
              <a:gd name="T61" fmla="*/ 2147483647 h 2088"/>
              <a:gd name="T62" fmla="*/ 2147483647 w 2208"/>
              <a:gd name="T63" fmla="*/ 2147483647 h 2088"/>
              <a:gd name="T64" fmla="*/ 2147483647 w 2208"/>
              <a:gd name="T65" fmla="*/ 2147483647 h 2088"/>
              <a:gd name="T66" fmla="*/ 2147483647 w 2208"/>
              <a:gd name="T67" fmla="*/ 2147483647 h 2088"/>
              <a:gd name="T68" fmla="*/ 2147483647 w 2208"/>
              <a:gd name="T69" fmla="*/ 2147483647 h 2088"/>
              <a:gd name="T70" fmla="*/ 2147483647 w 2208"/>
              <a:gd name="T71" fmla="*/ 2147483647 h 2088"/>
              <a:gd name="T72" fmla="*/ 2147483647 w 2208"/>
              <a:gd name="T73" fmla="*/ 2147483647 h 20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08"/>
              <a:gd name="T112" fmla="*/ 0 h 2088"/>
              <a:gd name="T113" fmla="*/ 2208 w 2208"/>
              <a:gd name="T114" fmla="*/ 2088 h 20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08" h="2088">
                <a:moveTo>
                  <a:pt x="1296" y="2040"/>
                </a:moveTo>
                <a:lnTo>
                  <a:pt x="1356" y="2052"/>
                </a:lnTo>
                <a:lnTo>
                  <a:pt x="1386" y="1986"/>
                </a:lnTo>
                <a:lnTo>
                  <a:pt x="1488" y="2028"/>
                </a:lnTo>
                <a:lnTo>
                  <a:pt x="1680" y="2088"/>
                </a:lnTo>
                <a:lnTo>
                  <a:pt x="1632" y="2040"/>
                </a:lnTo>
                <a:lnTo>
                  <a:pt x="1656" y="1986"/>
                </a:lnTo>
                <a:lnTo>
                  <a:pt x="1608" y="1932"/>
                </a:lnTo>
                <a:lnTo>
                  <a:pt x="1494" y="1860"/>
                </a:lnTo>
                <a:lnTo>
                  <a:pt x="1344" y="1656"/>
                </a:lnTo>
                <a:lnTo>
                  <a:pt x="1302" y="1572"/>
                </a:lnTo>
                <a:lnTo>
                  <a:pt x="1344" y="1512"/>
                </a:lnTo>
                <a:lnTo>
                  <a:pt x="1386" y="1458"/>
                </a:lnTo>
                <a:lnTo>
                  <a:pt x="1392" y="1350"/>
                </a:lnTo>
                <a:lnTo>
                  <a:pt x="1488" y="1224"/>
                </a:lnTo>
                <a:lnTo>
                  <a:pt x="1674" y="1122"/>
                </a:lnTo>
                <a:lnTo>
                  <a:pt x="1686" y="1002"/>
                </a:lnTo>
                <a:lnTo>
                  <a:pt x="1812" y="918"/>
                </a:lnTo>
                <a:lnTo>
                  <a:pt x="1860" y="924"/>
                </a:lnTo>
                <a:lnTo>
                  <a:pt x="1926" y="864"/>
                </a:lnTo>
                <a:lnTo>
                  <a:pt x="2064" y="792"/>
                </a:lnTo>
                <a:lnTo>
                  <a:pt x="2208" y="648"/>
                </a:lnTo>
                <a:lnTo>
                  <a:pt x="2160" y="600"/>
                </a:lnTo>
                <a:lnTo>
                  <a:pt x="2010" y="636"/>
                </a:lnTo>
                <a:lnTo>
                  <a:pt x="1728" y="456"/>
                </a:lnTo>
                <a:lnTo>
                  <a:pt x="1668" y="324"/>
                </a:lnTo>
                <a:lnTo>
                  <a:pt x="1758" y="198"/>
                </a:lnTo>
                <a:lnTo>
                  <a:pt x="1656" y="156"/>
                </a:lnTo>
                <a:lnTo>
                  <a:pt x="1590" y="168"/>
                </a:lnTo>
                <a:lnTo>
                  <a:pt x="1524" y="132"/>
                </a:lnTo>
                <a:lnTo>
                  <a:pt x="1410" y="150"/>
                </a:lnTo>
                <a:lnTo>
                  <a:pt x="1284" y="72"/>
                </a:lnTo>
                <a:lnTo>
                  <a:pt x="1218" y="0"/>
                </a:lnTo>
                <a:lnTo>
                  <a:pt x="1044" y="66"/>
                </a:lnTo>
                <a:lnTo>
                  <a:pt x="990" y="180"/>
                </a:lnTo>
                <a:lnTo>
                  <a:pt x="924" y="198"/>
                </a:lnTo>
                <a:lnTo>
                  <a:pt x="864" y="234"/>
                </a:lnTo>
                <a:lnTo>
                  <a:pt x="798" y="186"/>
                </a:lnTo>
                <a:lnTo>
                  <a:pt x="744" y="198"/>
                </a:lnTo>
                <a:lnTo>
                  <a:pt x="678" y="306"/>
                </a:lnTo>
                <a:lnTo>
                  <a:pt x="570" y="192"/>
                </a:lnTo>
                <a:lnTo>
                  <a:pt x="528" y="264"/>
                </a:lnTo>
                <a:lnTo>
                  <a:pt x="450" y="198"/>
                </a:lnTo>
                <a:lnTo>
                  <a:pt x="342" y="312"/>
                </a:lnTo>
                <a:lnTo>
                  <a:pt x="120" y="174"/>
                </a:lnTo>
                <a:lnTo>
                  <a:pt x="0" y="312"/>
                </a:lnTo>
                <a:lnTo>
                  <a:pt x="192" y="576"/>
                </a:lnTo>
                <a:lnTo>
                  <a:pt x="252" y="516"/>
                </a:lnTo>
                <a:lnTo>
                  <a:pt x="324" y="588"/>
                </a:lnTo>
                <a:lnTo>
                  <a:pt x="276" y="672"/>
                </a:lnTo>
                <a:lnTo>
                  <a:pt x="264" y="750"/>
                </a:lnTo>
                <a:lnTo>
                  <a:pt x="414" y="906"/>
                </a:lnTo>
                <a:lnTo>
                  <a:pt x="570" y="954"/>
                </a:lnTo>
                <a:lnTo>
                  <a:pt x="618" y="882"/>
                </a:lnTo>
                <a:lnTo>
                  <a:pt x="768" y="888"/>
                </a:lnTo>
                <a:lnTo>
                  <a:pt x="888" y="930"/>
                </a:lnTo>
                <a:lnTo>
                  <a:pt x="936" y="990"/>
                </a:lnTo>
                <a:lnTo>
                  <a:pt x="846" y="1038"/>
                </a:lnTo>
                <a:lnTo>
                  <a:pt x="876" y="1074"/>
                </a:lnTo>
                <a:lnTo>
                  <a:pt x="942" y="1056"/>
                </a:lnTo>
                <a:lnTo>
                  <a:pt x="948" y="1134"/>
                </a:lnTo>
                <a:lnTo>
                  <a:pt x="1056" y="1176"/>
                </a:lnTo>
                <a:lnTo>
                  <a:pt x="996" y="1302"/>
                </a:lnTo>
                <a:lnTo>
                  <a:pt x="858" y="1356"/>
                </a:lnTo>
                <a:lnTo>
                  <a:pt x="708" y="1344"/>
                </a:lnTo>
                <a:lnTo>
                  <a:pt x="642" y="1482"/>
                </a:lnTo>
                <a:lnTo>
                  <a:pt x="846" y="1572"/>
                </a:lnTo>
                <a:lnTo>
                  <a:pt x="996" y="1674"/>
                </a:lnTo>
                <a:lnTo>
                  <a:pt x="1104" y="1686"/>
                </a:lnTo>
                <a:lnTo>
                  <a:pt x="1092" y="1770"/>
                </a:lnTo>
                <a:lnTo>
                  <a:pt x="1128" y="1848"/>
                </a:lnTo>
                <a:lnTo>
                  <a:pt x="1200" y="1896"/>
                </a:lnTo>
                <a:lnTo>
                  <a:pt x="1254" y="1914"/>
                </a:lnTo>
                <a:lnTo>
                  <a:pt x="1296" y="2040"/>
                </a:lnTo>
                <a:close/>
              </a:path>
            </a:pathLst>
          </a:custGeom>
          <a:solidFill>
            <a:srgbClr val="FF9900">
              <a:alpha val="5294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endParaRPr lang="en-US" altLang="en-US"/>
          </a:p>
        </p:txBody>
      </p:sp>
      <p:sp>
        <p:nvSpPr>
          <p:cNvPr id="11" name="Freeform 8"/>
          <p:cNvSpPr>
            <a:spLocks/>
          </p:cNvSpPr>
          <p:nvPr/>
        </p:nvSpPr>
        <p:spPr bwMode="auto">
          <a:xfrm>
            <a:off x="4511040" y="3557016"/>
            <a:ext cx="2238375" cy="2914650"/>
          </a:xfrm>
          <a:custGeom>
            <a:avLst/>
            <a:gdLst>
              <a:gd name="T0" fmla="*/ 0 w 1410"/>
              <a:gd name="T1" fmla="*/ 2147483647 h 1836"/>
              <a:gd name="T2" fmla="*/ 2147483647 w 1410"/>
              <a:gd name="T3" fmla="*/ 2147483647 h 1836"/>
              <a:gd name="T4" fmla="*/ 2147483647 w 1410"/>
              <a:gd name="T5" fmla="*/ 0 h 1836"/>
              <a:gd name="T6" fmla="*/ 2147483647 w 1410"/>
              <a:gd name="T7" fmla="*/ 2147483647 h 1836"/>
              <a:gd name="T8" fmla="*/ 2147483647 w 1410"/>
              <a:gd name="T9" fmla="*/ 2147483647 h 1836"/>
              <a:gd name="T10" fmla="*/ 2147483647 w 1410"/>
              <a:gd name="T11" fmla="*/ 2147483647 h 1836"/>
              <a:gd name="T12" fmla="*/ 2147483647 w 1410"/>
              <a:gd name="T13" fmla="*/ 2147483647 h 1836"/>
              <a:gd name="T14" fmla="*/ 2147483647 w 1410"/>
              <a:gd name="T15" fmla="*/ 2147483647 h 1836"/>
              <a:gd name="T16" fmla="*/ 2147483647 w 1410"/>
              <a:gd name="T17" fmla="*/ 2147483647 h 1836"/>
              <a:gd name="T18" fmla="*/ 2147483647 w 1410"/>
              <a:gd name="T19" fmla="*/ 2147483647 h 1836"/>
              <a:gd name="T20" fmla="*/ 2147483647 w 1410"/>
              <a:gd name="T21" fmla="*/ 2147483647 h 1836"/>
              <a:gd name="T22" fmla="*/ 2147483647 w 1410"/>
              <a:gd name="T23" fmla="*/ 2147483647 h 1836"/>
              <a:gd name="T24" fmla="*/ 2147483647 w 1410"/>
              <a:gd name="T25" fmla="*/ 2147483647 h 1836"/>
              <a:gd name="T26" fmla="*/ 2147483647 w 1410"/>
              <a:gd name="T27" fmla="*/ 2147483647 h 1836"/>
              <a:gd name="T28" fmla="*/ 2147483647 w 1410"/>
              <a:gd name="T29" fmla="*/ 2147483647 h 1836"/>
              <a:gd name="T30" fmla="*/ 2147483647 w 1410"/>
              <a:gd name="T31" fmla="*/ 2147483647 h 1836"/>
              <a:gd name="T32" fmla="*/ 2147483647 w 1410"/>
              <a:gd name="T33" fmla="*/ 2147483647 h 1836"/>
              <a:gd name="T34" fmla="*/ 2147483647 w 1410"/>
              <a:gd name="T35" fmla="*/ 2147483647 h 1836"/>
              <a:gd name="T36" fmla="*/ 2147483647 w 1410"/>
              <a:gd name="T37" fmla="*/ 2147483647 h 1836"/>
              <a:gd name="T38" fmla="*/ 2147483647 w 1410"/>
              <a:gd name="T39" fmla="*/ 2147483647 h 1836"/>
              <a:gd name="T40" fmla="*/ 2147483647 w 1410"/>
              <a:gd name="T41" fmla="*/ 2147483647 h 1836"/>
              <a:gd name="T42" fmla="*/ 2147483647 w 1410"/>
              <a:gd name="T43" fmla="*/ 2147483647 h 1836"/>
              <a:gd name="T44" fmla="*/ 2147483647 w 1410"/>
              <a:gd name="T45" fmla="*/ 2147483647 h 1836"/>
              <a:gd name="T46" fmla="*/ 2147483647 w 1410"/>
              <a:gd name="T47" fmla="*/ 2147483647 h 1836"/>
              <a:gd name="T48" fmla="*/ 2147483647 w 1410"/>
              <a:gd name="T49" fmla="*/ 2147483647 h 1836"/>
              <a:gd name="T50" fmla="*/ 2147483647 w 1410"/>
              <a:gd name="T51" fmla="*/ 2147483647 h 1836"/>
              <a:gd name="T52" fmla="*/ 2147483647 w 1410"/>
              <a:gd name="T53" fmla="*/ 2147483647 h 1836"/>
              <a:gd name="T54" fmla="*/ 2147483647 w 1410"/>
              <a:gd name="T55" fmla="*/ 2147483647 h 1836"/>
              <a:gd name="T56" fmla="*/ 2147483647 w 1410"/>
              <a:gd name="T57" fmla="*/ 2147483647 h 1836"/>
              <a:gd name="T58" fmla="*/ 2147483647 w 1410"/>
              <a:gd name="T59" fmla="*/ 2147483647 h 1836"/>
              <a:gd name="T60" fmla="*/ 2147483647 w 1410"/>
              <a:gd name="T61" fmla="*/ 2147483647 h 1836"/>
              <a:gd name="T62" fmla="*/ 2147483647 w 1410"/>
              <a:gd name="T63" fmla="*/ 2147483647 h 1836"/>
              <a:gd name="T64" fmla="*/ 2147483647 w 1410"/>
              <a:gd name="T65" fmla="*/ 2147483647 h 1836"/>
              <a:gd name="T66" fmla="*/ 2147483647 w 1410"/>
              <a:gd name="T67" fmla="*/ 2147483647 h 1836"/>
              <a:gd name="T68" fmla="*/ 2147483647 w 1410"/>
              <a:gd name="T69" fmla="*/ 2147483647 h 1836"/>
              <a:gd name="T70" fmla="*/ 2147483647 w 1410"/>
              <a:gd name="T71" fmla="*/ 2147483647 h 1836"/>
              <a:gd name="T72" fmla="*/ 2147483647 w 1410"/>
              <a:gd name="T73" fmla="*/ 2147483647 h 1836"/>
              <a:gd name="T74" fmla="*/ 2147483647 w 1410"/>
              <a:gd name="T75" fmla="*/ 2147483647 h 1836"/>
              <a:gd name="T76" fmla="*/ 0 w 1410"/>
              <a:gd name="T77" fmla="*/ 2147483647 h 18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10"/>
              <a:gd name="T118" fmla="*/ 0 h 1836"/>
              <a:gd name="T119" fmla="*/ 1410 w 1410"/>
              <a:gd name="T120" fmla="*/ 1836 h 18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10" h="1836">
                <a:moveTo>
                  <a:pt x="0" y="48"/>
                </a:moveTo>
                <a:lnTo>
                  <a:pt x="42" y="66"/>
                </a:lnTo>
                <a:lnTo>
                  <a:pt x="96" y="0"/>
                </a:lnTo>
                <a:lnTo>
                  <a:pt x="384" y="96"/>
                </a:lnTo>
                <a:lnTo>
                  <a:pt x="414" y="192"/>
                </a:lnTo>
                <a:lnTo>
                  <a:pt x="546" y="300"/>
                </a:lnTo>
                <a:lnTo>
                  <a:pt x="720" y="462"/>
                </a:lnTo>
                <a:lnTo>
                  <a:pt x="906" y="612"/>
                </a:lnTo>
                <a:lnTo>
                  <a:pt x="966" y="612"/>
                </a:lnTo>
                <a:lnTo>
                  <a:pt x="1152" y="816"/>
                </a:lnTo>
                <a:lnTo>
                  <a:pt x="1290" y="1002"/>
                </a:lnTo>
                <a:lnTo>
                  <a:pt x="1410" y="1344"/>
                </a:lnTo>
                <a:lnTo>
                  <a:pt x="1410" y="1836"/>
                </a:lnTo>
                <a:lnTo>
                  <a:pt x="720" y="1824"/>
                </a:lnTo>
                <a:lnTo>
                  <a:pt x="780" y="1740"/>
                </a:lnTo>
                <a:lnTo>
                  <a:pt x="780" y="1626"/>
                </a:lnTo>
                <a:lnTo>
                  <a:pt x="720" y="1542"/>
                </a:lnTo>
                <a:lnTo>
                  <a:pt x="672" y="1440"/>
                </a:lnTo>
                <a:lnTo>
                  <a:pt x="744" y="1290"/>
                </a:lnTo>
                <a:lnTo>
                  <a:pt x="762" y="1158"/>
                </a:lnTo>
                <a:lnTo>
                  <a:pt x="738" y="1092"/>
                </a:lnTo>
                <a:lnTo>
                  <a:pt x="780" y="1044"/>
                </a:lnTo>
                <a:lnTo>
                  <a:pt x="768" y="960"/>
                </a:lnTo>
                <a:lnTo>
                  <a:pt x="660" y="864"/>
                </a:lnTo>
                <a:lnTo>
                  <a:pt x="630" y="798"/>
                </a:lnTo>
                <a:lnTo>
                  <a:pt x="690" y="780"/>
                </a:lnTo>
                <a:lnTo>
                  <a:pt x="708" y="690"/>
                </a:lnTo>
                <a:lnTo>
                  <a:pt x="660" y="684"/>
                </a:lnTo>
                <a:lnTo>
                  <a:pt x="624" y="672"/>
                </a:lnTo>
                <a:lnTo>
                  <a:pt x="588" y="618"/>
                </a:lnTo>
                <a:lnTo>
                  <a:pt x="516" y="594"/>
                </a:lnTo>
                <a:lnTo>
                  <a:pt x="486" y="540"/>
                </a:lnTo>
                <a:lnTo>
                  <a:pt x="420" y="558"/>
                </a:lnTo>
                <a:lnTo>
                  <a:pt x="384" y="528"/>
                </a:lnTo>
                <a:lnTo>
                  <a:pt x="354" y="342"/>
                </a:lnTo>
                <a:lnTo>
                  <a:pt x="312" y="348"/>
                </a:lnTo>
                <a:lnTo>
                  <a:pt x="258" y="234"/>
                </a:lnTo>
                <a:lnTo>
                  <a:pt x="204" y="240"/>
                </a:lnTo>
                <a:lnTo>
                  <a:pt x="0" y="48"/>
                </a:lnTo>
                <a:close/>
              </a:path>
            </a:pathLst>
          </a:custGeom>
          <a:solidFill>
            <a:srgbClr val="99FF66">
              <a:alpha val="6117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endParaRPr lang="en-US" altLang="en-US"/>
          </a:p>
        </p:txBody>
      </p:sp>
      <p:sp>
        <p:nvSpPr>
          <p:cNvPr id="12" name="Freeform 9"/>
          <p:cNvSpPr>
            <a:spLocks/>
          </p:cNvSpPr>
          <p:nvPr/>
        </p:nvSpPr>
        <p:spPr bwMode="auto">
          <a:xfrm>
            <a:off x="4542790" y="3545904"/>
            <a:ext cx="527050" cy="138112"/>
          </a:xfrm>
          <a:custGeom>
            <a:avLst/>
            <a:gdLst>
              <a:gd name="T0" fmla="*/ 0 w 332"/>
              <a:gd name="T1" fmla="*/ 2147483647 h 87"/>
              <a:gd name="T2" fmla="*/ 2147483647 w 332"/>
              <a:gd name="T3" fmla="*/ 2147483647 h 87"/>
              <a:gd name="T4" fmla="*/ 2147483647 w 332"/>
              <a:gd name="T5" fmla="*/ 2147483647 h 87"/>
              <a:gd name="T6" fmla="*/ 2147483647 w 332"/>
              <a:gd name="T7" fmla="*/ 2147483647 h 87"/>
              <a:gd name="T8" fmla="*/ 2147483647 w 332"/>
              <a:gd name="T9" fmla="*/ 2147483647 h 87"/>
              <a:gd name="T10" fmla="*/ 2147483647 w 332"/>
              <a:gd name="T11" fmla="*/ 2147483647 h 87"/>
              <a:gd name="T12" fmla="*/ 2147483647 w 332"/>
              <a:gd name="T13" fmla="*/ 2147483647 h 87"/>
              <a:gd name="T14" fmla="*/ 2147483647 w 332"/>
              <a:gd name="T15" fmla="*/ 2147483647 h 87"/>
              <a:gd name="T16" fmla="*/ 2147483647 w 332"/>
              <a:gd name="T17" fmla="*/ 2147483647 h 87"/>
              <a:gd name="T18" fmla="*/ 2147483647 w 332"/>
              <a:gd name="T19" fmla="*/ 2147483647 h 87"/>
              <a:gd name="T20" fmla="*/ 2147483647 w 332"/>
              <a:gd name="T21" fmla="*/ 2147483647 h 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2"/>
              <a:gd name="T34" fmla="*/ 0 h 87"/>
              <a:gd name="T35" fmla="*/ 332 w 332"/>
              <a:gd name="T36" fmla="*/ 87 h 8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2" h="87">
                <a:moveTo>
                  <a:pt x="0" y="67"/>
                </a:moveTo>
                <a:cubicBezTo>
                  <a:pt x="28" y="76"/>
                  <a:pt x="16" y="78"/>
                  <a:pt x="36" y="71"/>
                </a:cubicBezTo>
                <a:cubicBezTo>
                  <a:pt x="39" y="63"/>
                  <a:pt x="41" y="55"/>
                  <a:pt x="44" y="47"/>
                </a:cubicBezTo>
                <a:cubicBezTo>
                  <a:pt x="45" y="43"/>
                  <a:pt x="48" y="35"/>
                  <a:pt x="48" y="35"/>
                </a:cubicBezTo>
                <a:cubicBezTo>
                  <a:pt x="49" y="26"/>
                  <a:pt x="44" y="12"/>
                  <a:pt x="52" y="7"/>
                </a:cubicBezTo>
                <a:cubicBezTo>
                  <a:pt x="66" y="0"/>
                  <a:pt x="111" y="15"/>
                  <a:pt x="128" y="19"/>
                </a:cubicBezTo>
                <a:cubicBezTo>
                  <a:pt x="141" y="22"/>
                  <a:pt x="168" y="27"/>
                  <a:pt x="168" y="27"/>
                </a:cubicBezTo>
                <a:cubicBezTo>
                  <a:pt x="186" y="45"/>
                  <a:pt x="208" y="48"/>
                  <a:pt x="232" y="55"/>
                </a:cubicBezTo>
                <a:cubicBezTo>
                  <a:pt x="245" y="59"/>
                  <a:pt x="254" y="74"/>
                  <a:pt x="268" y="75"/>
                </a:cubicBezTo>
                <a:cubicBezTo>
                  <a:pt x="284" y="76"/>
                  <a:pt x="300" y="78"/>
                  <a:pt x="316" y="79"/>
                </a:cubicBezTo>
                <a:cubicBezTo>
                  <a:pt x="330" y="84"/>
                  <a:pt x="325" y="80"/>
                  <a:pt x="332" y="87"/>
                </a:cubicBez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endParaRPr lang="en-US" altLang="en-US"/>
          </a:p>
        </p:txBody>
      </p:sp>
    </p:spTree>
    <p:extLst>
      <p:ext uri="{BB962C8B-B14F-4D97-AF65-F5344CB8AC3E}">
        <p14:creationId xmlns:p14="http://schemas.microsoft.com/office/powerpoint/2010/main" val="9756333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trips(down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35" presetClass="emph" presetSubtype="0" repeatCount="indefinite" fill="hold" grpId="1" nodeType="afterEffect">
                                  <p:stCondLst>
                                    <p:cond delay="0"/>
                                  </p:stCondLst>
                                  <p:childTnLst>
                                    <p:anim calcmode="discrete" valueType="str">
                                      <p:cBhvr>
                                        <p:cTn id="24"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par>
                          <p:cTn id="30" fill="hold">
                            <p:stCondLst>
                              <p:cond delay="2000"/>
                            </p:stCondLst>
                            <p:childTnLst>
                              <p:par>
                                <p:cTn id="31" presetID="35" presetClass="emph" presetSubtype="0" repeatCount="indefinite" fill="hold" grpId="1" nodeType="afterEffect">
                                  <p:stCondLst>
                                    <p:cond delay="0"/>
                                  </p:stCondLst>
                                  <p:childTnLst>
                                    <p:anim calcmode="discrete" valueType="str">
                                      <p:cBhvr>
                                        <p:cTn id="32"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P spid="11" grpId="0" animBg="1"/>
      <p:bldP spid="11" grpId="1"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F244E7B-9503-4B0C-9A2E-B41E3A64718A}"/>
              </a:ext>
            </a:extLst>
          </p:cNvPr>
          <p:cNvPicPr>
            <a:picLocks noChangeAspect="1"/>
          </p:cNvPicPr>
          <p:nvPr/>
        </p:nvPicPr>
        <p:blipFill rotWithShape="1">
          <a:blip r:embed="rId2">
            <a:extLst>
              <a:ext uri="{28A0092B-C50C-407E-A947-70E740481C1C}">
                <a14:useLocalDpi xmlns:a14="http://schemas.microsoft.com/office/drawing/2010/main" val="0"/>
              </a:ext>
            </a:extLst>
          </a:blip>
          <a:srcRect l="28634" r="20436"/>
          <a:stretch/>
        </p:blipFill>
        <p:spPr>
          <a:xfrm rot="5400000" flipH="1" flipV="1">
            <a:off x="5051607" y="-4092030"/>
            <a:ext cx="2006052" cy="11647714"/>
          </a:xfrm>
          <a:prstGeom prst="rect">
            <a:avLst/>
          </a:prstGeom>
          <a:effectLst>
            <a:outerShdw blurRad="50800" dist="38100" dir="2700000" algn="tl" rotWithShape="0">
              <a:prstClr val="black">
                <a:alpha val="41000"/>
              </a:prstClr>
            </a:outerShdw>
          </a:effectLst>
        </p:spPr>
      </p:pic>
      <p:sp>
        <p:nvSpPr>
          <p:cNvPr id="23" name="Rectangle 22">
            <a:extLst>
              <a:ext uri="{FF2B5EF4-FFF2-40B4-BE49-F238E27FC236}">
                <a16:creationId xmlns:a16="http://schemas.microsoft.com/office/drawing/2014/main" id="{A428212F-2BE1-4203-9324-513E6684282D}"/>
              </a:ext>
            </a:extLst>
          </p:cNvPr>
          <p:cNvSpPr/>
          <p:nvPr/>
        </p:nvSpPr>
        <p:spPr>
          <a:xfrm>
            <a:off x="700697" y="1379138"/>
            <a:ext cx="11041997" cy="788747"/>
          </a:xfrm>
          <a:prstGeom prst="rect">
            <a:avLst/>
          </a:prstGeom>
          <a:solidFill>
            <a:schemeClr val="bg1">
              <a:alpha val="64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tx1"/>
                </a:solidFill>
                <a:latin typeface="Times New Roman" pitchFamily="18" charset="0"/>
                <a:cs typeface="Times New Roman" pitchFamily="18" charset="0"/>
              </a:rPr>
              <a:t>Cuộc chiến tranh đã để lại hậu quả gì?</a:t>
            </a:r>
            <a:endParaRPr lang="vi-VN" sz="3600" b="1" dirty="0">
              <a:solidFill>
                <a:schemeClr val="tx1"/>
              </a:solidFill>
              <a:latin typeface="Times New Roman" pitchFamily="18" charset="0"/>
              <a:cs typeface="Times New Roman" pitchFamily="18" charset="0"/>
            </a:endParaRPr>
          </a:p>
        </p:txBody>
      </p:sp>
      <p:grpSp>
        <p:nvGrpSpPr>
          <p:cNvPr id="25" name="Group 24">
            <a:extLst>
              <a:ext uri="{FF2B5EF4-FFF2-40B4-BE49-F238E27FC236}">
                <a16:creationId xmlns:a16="http://schemas.microsoft.com/office/drawing/2014/main" id="{D81166BC-1E61-4A62-B8F0-52038D453546}"/>
              </a:ext>
            </a:extLst>
          </p:cNvPr>
          <p:cNvGrpSpPr/>
          <p:nvPr/>
        </p:nvGrpSpPr>
        <p:grpSpPr>
          <a:xfrm>
            <a:off x="700697" y="2791721"/>
            <a:ext cx="10775023" cy="2822696"/>
            <a:chOff x="429447" y="2177469"/>
            <a:chExt cx="6010553" cy="2822696"/>
          </a:xfrm>
        </p:grpSpPr>
        <p:pic>
          <p:nvPicPr>
            <p:cNvPr id="26" name="Picture 25">
              <a:extLst>
                <a:ext uri="{FF2B5EF4-FFF2-40B4-BE49-F238E27FC236}">
                  <a16:creationId xmlns:a16="http://schemas.microsoft.com/office/drawing/2014/main" id="{DDB63757-388A-4904-9DC5-06536B58D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47" y="2177469"/>
              <a:ext cx="6010553" cy="2822696"/>
            </a:xfrm>
            <a:prstGeom prst="rect">
              <a:avLst/>
            </a:prstGeom>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A2ED214C-3BBD-4A94-8BD3-49FB05987B5D}"/>
                </a:ext>
              </a:extLst>
            </p:cNvPr>
            <p:cNvSpPr txBox="1"/>
            <p:nvPr/>
          </p:nvSpPr>
          <p:spPr>
            <a:xfrm>
              <a:off x="829196" y="2636392"/>
              <a:ext cx="5212947" cy="2062103"/>
            </a:xfrm>
            <a:prstGeom prst="rect">
              <a:avLst/>
            </a:prstGeom>
            <a:noFill/>
          </p:spPr>
          <p:txBody>
            <a:bodyPr wrap="square" rtlCol="0">
              <a:spAutoFit/>
            </a:bodyPr>
            <a:lstStyle/>
            <a:p>
              <a:pPr algn="just"/>
              <a:r>
                <a:rPr lang="en-US" altLang="en-US" sz="3200" dirty="0">
                  <a:solidFill>
                    <a:srgbClr val="FF0000"/>
                  </a:solidFill>
                </a:rPr>
                <a:t> </a:t>
              </a:r>
              <a:r>
                <a:rPr lang="en-US" altLang="en-US" sz="3200" dirty="0" err="1">
                  <a:solidFill>
                    <a:srgbClr val="FF0000"/>
                  </a:solidFill>
                </a:rPr>
                <a:t>Đất</a:t>
              </a:r>
              <a:r>
                <a:rPr lang="en-US" altLang="en-US" sz="3200" dirty="0">
                  <a:solidFill>
                    <a:srgbClr val="FF0000"/>
                  </a:solidFill>
                </a:rPr>
                <a:t> </a:t>
              </a:r>
              <a:r>
                <a:rPr lang="en-US" altLang="en-US" sz="3200" dirty="0" err="1">
                  <a:solidFill>
                    <a:srgbClr val="FF0000"/>
                  </a:solidFill>
                </a:rPr>
                <a:t>nước</a:t>
              </a:r>
              <a:r>
                <a:rPr lang="en-US" altLang="en-US" sz="3200" dirty="0">
                  <a:solidFill>
                    <a:srgbClr val="FF0000"/>
                  </a:solidFill>
                </a:rPr>
                <a:t> </a:t>
              </a:r>
              <a:r>
                <a:rPr lang="en-US" altLang="en-US" sz="3200" dirty="0" err="1">
                  <a:solidFill>
                    <a:srgbClr val="FF0000"/>
                  </a:solidFill>
                </a:rPr>
                <a:t>bị</a:t>
              </a:r>
              <a:r>
                <a:rPr lang="en-US" altLang="en-US" sz="3200" dirty="0">
                  <a:solidFill>
                    <a:srgbClr val="FF0000"/>
                  </a:solidFill>
                </a:rPr>
                <a:t> chia </a:t>
              </a:r>
              <a:r>
                <a:rPr lang="en-US" altLang="en-US" sz="3200" dirty="0" err="1">
                  <a:solidFill>
                    <a:srgbClr val="FF0000"/>
                  </a:solidFill>
                </a:rPr>
                <a:t>cắt</a:t>
              </a:r>
              <a:r>
                <a:rPr lang="en-US" altLang="en-US" sz="3200" dirty="0">
                  <a:solidFill>
                    <a:srgbClr val="FF0000"/>
                  </a:solidFill>
                </a:rPr>
                <a:t>, </a:t>
              </a:r>
              <a:r>
                <a:rPr lang="en-US" altLang="en-US" sz="3200" dirty="0" err="1">
                  <a:solidFill>
                    <a:srgbClr val="FF0000"/>
                  </a:solidFill>
                </a:rPr>
                <a:t>đời</a:t>
              </a:r>
              <a:r>
                <a:rPr lang="en-US" altLang="en-US" sz="3200" dirty="0">
                  <a:solidFill>
                    <a:srgbClr val="FF0000"/>
                  </a:solidFill>
                </a:rPr>
                <a:t> </a:t>
              </a:r>
              <a:r>
                <a:rPr lang="en-US" altLang="en-US" sz="3200" dirty="0" err="1">
                  <a:solidFill>
                    <a:srgbClr val="FF0000"/>
                  </a:solidFill>
                </a:rPr>
                <a:t>sống</a:t>
              </a:r>
              <a:r>
                <a:rPr lang="en-US" altLang="en-US" sz="3200" dirty="0">
                  <a:solidFill>
                    <a:srgbClr val="FF0000"/>
                  </a:solidFill>
                </a:rPr>
                <a:t> </a:t>
              </a:r>
              <a:r>
                <a:rPr lang="en-US" altLang="en-US" sz="3200" dirty="0" err="1">
                  <a:solidFill>
                    <a:srgbClr val="FF0000"/>
                  </a:solidFill>
                </a:rPr>
                <a:t>nhân</a:t>
              </a:r>
              <a:r>
                <a:rPr lang="en-US" altLang="en-US" sz="3200" dirty="0">
                  <a:solidFill>
                    <a:srgbClr val="FF0000"/>
                  </a:solidFill>
                </a:rPr>
                <a:t> </a:t>
              </a:r>
              <a:r>
                <a:rPr lang="en-US" altLang="en-US" sz="3200" dirty="0" err="1">
                  <a:solidFill>
                    <a:srgbClr val="FF0000"/>
                  </a:solidFill>
                </a:rPr>
                <a:t>dân</a:t>
              </a:r>
              <a:r>
                <a:rPr lang="en-US" altLang="en-US" sz="3200" dirty="0">
                  <a:solidFill>
                    <a:srgbClr val="FF0000"/>
                  </a:solidFill>
                </a:rPr>
                <a:t> </a:t>
              </a:r>
              <a:r>
                <a:rPr lang="en-US" altLang="en-US" sz="3200" dirty="0" err="1">
                  <a:solidFill>
                    <a:srgbClr val="FF0000"/>
                  </a:solidFill>
                </a:rPr>
                <a:t>cực</a:t>
              </a:r>
              <a:r>
                <a:rPr lang="en-US" altLang="en-US" sz="3200" dirty="0">
                  <a:solidFill>
                    <a:srgbClr val="FF0000"/>
                  </a:solidFill>
                </a:rPr>
                <a:t> </a:t>
              </a:r>
              <a:r>
                <a:rPr lang="en-US" altLang="en-US" sz="3200" dirty="0" err="1">
                  <a:solidFill>
                    <a:srgbClr val="FF0000"/>
                  </a:solidFill>
                </a:rPr>
                <a:t>khổ</a:t>
              </a:r>
              <a:r>
                <a:rPr lang="en-US" altLang="en-US" sz="3200" dirty="0">
                  <a:solidFill>
                    <a:srgbClr val="FF0000"/>
                  </a:solidFill>
                </a:rPr>
                <a:t>, </a:t>
              </a:r>
              <a:r>
                <a:rPr lang="pt-BR" altLang="en-US" sz="3200" dirty="0">
                  <a:solidFill>
                    <a:srgbClr val="FF0000"/>
                  </a:solidFill>
                </a:rPr>
                <a:t>kinh tế chậm phát triển</a:t>
              </a:r>
              <a:r>
                <a:rPr lang="en-US" altLang="en-US" sz="3200" dirty="0">
                  <a:solidFill>
                    <a:srgbClr val="FF0000"/>
                  </a:solidFill>
                </a:rPr>
                <a:t>. </a:t>
              </a:r>
              <a:r>
                <a:rPr lang="en-US" altLang="en-US" sz="3200" dirty="0" err="1">
                  <a:solidFill>
                    <a:srgbClr val="FF0000"/>
                  </a:solidFill>
                </a:rPr>
                <a:t>Vì</a:t>
              </a:r>
              <a:r>
                <a:rPr lang="en-US" altLang="en-US" sz="3200" dirty="0">
                  <a:solidFill>
                    <a:srgbClr val="FF0000"/>
                  </a:solidFill>
                </a:rPr>
                <a:t> </a:t>
              </a:r>
              <a:r>
                <a:rPr lang="en-US" altLang="en-US" sz="3200" dirty="0" err="1">
                  <a:solidFill>
                    <a:srgbClr val="FF0000"/>
                  </a:solidFill>
                </a:rPr>
                <a:t>quyền</a:t>
              </a:r>
              <a:r>
                <a:rPr lang="en-US" altLang="en-US" sz="3200" dirty="0">
                  <a:solidFill>
                    <a:srgbClr val="FF0000"/>
                  </a:solidFill>
                </a:rPr>
                <a:t> </a:t>
              </a:r>
              <a:r>
                <a:rPr lang="en-US" altLang="en-US" sz="3200" dirty="0" err="1">
                  <a:solidFill>
                    <a:srgbClr val="FF0000"/>
                  </a:solidFill>
                </a:rPr>
                <a:t>lợi</a:t>
              </a:r>
              <a:r>
                <a:rPr lang="en-US" altLang="en-US" sz="3200" dirty="0">
                  <a:solidFill>
                    <a:srgbClr val="FF0000"/>
                  </a:solidFill>
                </a:rPr>
                <a:t> </a:t>
              </a:r>
              <a:r>
                <a:rPr lang="en-US" altLang="en-US" sz="3200" dirty="0" err="1">
                  <a:solidFill>
                    <a:srgbClr val="FF0000"/>
                  </a:solidFill>
                </a:rPr>
                <a:t>các</a:t>
              </a:r>
              <a:r>
                <a:rPr lang="en-US" altLang="en-US" sz="3200" dirty="0">
                  <a:solidFill>
                    <a:srgbClr val="FF0000"/>
                  </a:solidFill>
                </a:rPr>
                <a:t> </a:t>
              </a:r>
              <a:r>
                <a:rPr lang="en-US" altLang="en-US" sz="3200" dirty="0" err="1">
                  <a:solidFill>
                    <a:srgbClr val="FF0000"/>
                  </a:solidFill>
                </a:rPr>
                <a:t>dòng</a:t>
              </a:r>
              <a:r>
                <a:rPr lang="en-US" altLang="en-US" sz="3200" dirty="0">
                  <a:solidFill>
                    <a:srgbClr val="FF0000"/>
                  </a:solidFill>
                </a:rPr>
                <a:t> </a:t>
              </a:r>
              <a:r>
                <a:rPr lang="en-US" altLang="en-US" sz="3200" dirty="0" err="1">
                  <a:solidFill>
                    <a:srgbClr val="FF0000"/>
                  </a:solidFill>
                </a:rPr>
                <a:t>họ</a:t>
              </a:r>
              <a:r>
                <a:rPr lang="en-US" altLang="en-US" sz="3200" dirty="0">
                  <a:solidFill>
                    <a:srgbClr val="FF0000"/>
                  </a:solidFill>
                </a:rPr>
                <a:t> </a:t>
              </a:r>
              <a:r>
                <a:rPr lang="en-US" altLang="en-US" sz="3200" dirty="0" err="1">
                  <a:solidFill>
                    <a:srgbClr val="FF0000"/>
                  </a:solidFill>
                </a:rPr>
                <a:t>cầm</a:t>
              </a:r>
              <a:r>
                <a:rPr lang="en-US" altLang="en-US" sz="3200" dirty="0">
                  <a:solidFill>
                    <a:srgbClr val="FF0000"/>
                  </a:solidFill>
                </a:rPr>
                <a:t> </a:t>
              </a:r>
              <a:r>
                <a:rPr lang="en-US" altLang="en-US" sz="3200" dirty="0" err="1">
                  <a:solidFill>
                    <a:srgbClr val="FF0000"/>
                  </a:solidFill>
                </a:rPr>
                <a:t>quyền</a:t>
              </a:r>
              <a:r>
                <a:rPr lang="en-US" altLang="en-US" sz="3200" dirty="0">
                  <a:solidFill>
                    <a:srgbClr val="FF0000"/>
                  </a:solidFill>
                </a:rPr>
                <a:t> </a:t>
              </a:r>
              <a:r>
                <a:rPr lang="en-US" altLang="en-US" sz="3200" dirty="0" err="1">
                  <a:solidFill>
                    <a:srgbClr val="FF0000"/>
                  </a:solidFill>
                </a:rPr>
                <a:t>đã</a:t>
              </a:r>
              <a:r>
                <a:rPr lang="en-US" altLang="en-US" sz="3200" dirty="0">
                  <a:solidFill>
                    <a:srgbClr val="FF0000"/>
                  </a:solidFill>
                </a:rPr>
                <a:t> </a:t>
              </a:r>
              <a:r>
                <a:rPr lang="en-US" altLang="en-US" sz="3200" dirty="0" err="1">
                  <a:solidFill>
                    <a:srgbClr val="FF0000"/>
                  </a:solidFill>
                </a:rPr>
                <a:t>đánh</a:t>
              </a:r>
              <a:r>
                <a:rPr lang="en-US" altLang="en-US" sz="3200" dirty="0">
                  <a:solidFill>
                    <a:srgbClr val="FF0000"/>
                  </a:solidFill>
                </a:rPr>
                <a:t> </a:t>
              </a:r>
              <a:r>
                <a:rPr lang="en-US" altLang="en-US" sz="3200" dirty="0" err="1">
                  <a:solidFill>
                    <a:srgbClr val="FF0000"/>
                  </a:solidFill>
                </a:rPr>
                <a:t>giết</a:t>
              </a:r>
              <a:r>
                <a:rPr lang="en-US" altLang="en-US" sz="3200" dirty="0">
                  <a:solidFill>
                    <a:srgbClr val="FF0000"/>
                  </a:solidFill>
                </a:rPr>
                <a:t> </a:t>
              </a:r>
              <a:r>
                <a:rPr lang="en-US" altLang="en-US" sz="3200" dirty="0" err="1">
                  <a:solidFill>
                    <a:srgbClr val="FF0000"/>
                  </a:solidFill>
                </a:rPr>
                <a:t>lẫn</a:t>
              </a:r>
              <a:r>
                <a:rPr lang="en-US" altLang="en-US" sz="3200" dirty="0">
                  <a:solidFill>
                    <a:srgbClr val="FF0000"/>
                  </a:solidFill>
                </a:rPr>
                <a:t> </a:t>
              </a:r>
              <a:r>
                <a:rPr lang="en-US" altLang="en-US" sz="3200" dirty="0" err="1">
                  <a:solidFill>
                    <a:srgbClr val="FF0000"/>
                  </a:solidFill>
                </a:rPr>
                <a:t>nhau</a:t>
              </a:r>
              <a:r>
                <a:rPr lang="en-US" altLang="en-US" sz="3200" dirty="0">
                  <a:solidFill>
                    <a:srgbClr val="FF0000"/>
                  </a:solidFill>
                </a:rPr>
                <a:t>, </a:t>
              </a:r>
              <a:r>
                <a:rPr lang="en-US" altLang="en-US" sz="3200" dirty="0" err="1">
                  <a:solidFill>
                    <a:srgbClr val="FF0000"/>
                  </a:solidFill>
                </a:rPr>
                <a:t>nhân</a:t>
              </a:r>
              <a:r>
                <a:rPr lang="en-US" altLang="en-US" sz="3200" dirty="0">
                  <a:solidFill>
                    <a:srgbClr val="FF0000"/>
                  </a:solidFill>
                </a:rPr>
                <a:t> </a:t>
              </a:r>
              <a:r>
                <a:rPr lang="en-US" altLang="en-US" sz="3200" dirty="0" err="1">
                  <a:solidFill>
                    <a:srgbClr val="FF0000"/>
                  </a:solidFill>
                </a:rPr>
                <a:t>dân</a:t>
              </a:r>
              <a:r>
                <a:rPr lang="en-US" altLang="en-US" sz="3200" dirty="0">
                  <a:solidFill>
                    <a:srgbClr val="FF0000"/>
                  </a:solidFill>
                </a:rPr>
                <a:t> </a:t>
              </a:r>
              <a:r>
                <a:rPr lang="en-US" altLang="en-US" sz="3200" dirty="0" err="1">
                  <a:solidFill>
                    <a:srgbClr val="FF0000"/>
                  </a:solidFill>
                </a:rPr>
                <a:t>lao</a:t>
              </a:r>
              <a:r>
                <a:rPr lang="en-US" altLang="en-US" sz="3200" dirty="0">
                  <a:solidFill>
                    <a:srgbClr val="FF0000"/>
                  </a:solidFill>
                </a:rPr>
                <a:t> </a:t>
              </a:r>
              <a:r>
                <a:rPr lang="en-US" altLang="en-US" sz="3200" dirty="0" err="1">
                  <a:solidFill>
                    <a:srgbClr val="FF0000"/>
                  </a:solidFill>
                </a:rPr>
                <a:t>động</a:t>
              </a:r>
              <a:r>
                <a:rPr lang="en-US" altLang="en-US" sz="3200" dirty="0">
                  <a:solidFill>
                    <a:srgbClr val="FF0000"/>
                  </a:solidFill>
                </a:rPr>
                <a:t> </a:t>
              </a:r>
              <a:r>
                <a:rPr lang="en-US" altLang="en-US" sz="3200" dirty="0" err="1">
                  <a:solidFill>
                    <a:srgbClr val="FF0000"/>
                  </a:solidFill>
                </a:rPr>
                <a:t>cực</a:t>
              </a:r>
              <a:r>
                <a:rPr lang="en-US" altLang="en-US" sz="3200" dirty="0">
                  <a:solidFill>
                    <a:srgbClr val="FF0000"/>
                  </a:solidFill>
                </a:rPr>
                <a:t> </a:t>
              </a:r>
              <a:r>
                <a:rPr lang="en-US" altLang="en-US" sz="3200" dirty="0" err="1">
                  <a:solidFill>
                    <a:srgbClr val="FF0000"/>
                  </a:solidFill>
                </a:rPr>
                <a:t>khổ</a:t>
              </a:r>
              <a:r>
                <a:rPr lang="en-US" altLang="en-US" sz="3200" dirty="0">
                  <a:solidFill>
                    <a:srgbClr val="FF0000"/>
                  </a:solidFill>
                </a:rPr>
                <a:t>.</a:t>
              </a:r>
              <a:endParaRPr lang="en-US" altLang="en-US" sz="3200" i="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87452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40" name="圆角矩形 1"/>
          <p:cNvSpPr/>
          <p:nvPr/>
        </p:nvSpPr>
        <p:spPr>
          <a:xfrm>
            <a:off x="466344" y="1362456"/>
            <a:ext cx="11323755" cy="4396086"/>
          </a:xfrm>
          <a:prstGeom prst="roundRect">
            <a:avLst>
              <a:gd name="adj" fmla="val 6102"/>
            </a:avLst>
          </a:prstGeom>
          <a:solidFill>
            <a:schemeClr val="bg1"/>
          </a:solidFill>
          <a:ln w="38100">
            <a:gradFill>
              <a:gsLst>
                <a:gs pos="0">
                  <a:srgbClr val="D8C0A1"/>
                </a:gs>
                <a:gs pos="37000">
                  <a:srgbClr val="614019"/>
                </a:gs>
                <a:gs pos="65000">
                  <a:srgbClr val="D8C0A1"/>
                </a:gs>
                <a:gs pos="100000">
                  <a:schemeClr val="accent4">
                    <a:lumMod val="75000"/>
                  </a:schemeClr>
                </a:gs>
              </a:gsLst>
              <a:lin ang="5400000" scaled="1"/>
            </a:gra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Rectangle 34"/>
          <p:cNvSpPr/>
          <p:nvPr/>
        </p:nvSpPr>
        <p:spPr>
          <a:xfrm>
            <a:off x="2047239" y="1902362"/>
            <a:ext cx="9492489" cy="3477875"/>
          </a:xfrm>
          <a:prstGeom prst="rect">
            <a:avLst/>
          </a:prstGeom>
        </p:spPr>
        <p:txBody>
          <a:bodyPr wrap="square">
            <a:spAutoFit/>
          </a:bodyPr>
          <a:lstStyle/>
          <a:p>
            <a:pPr algn="just"/>
            <a:r>
              <a:rPr lang="vi-VN" sz="4400" dirty="0" smtClean="0">
                <a:latin typeface="UTM Androgyne" panose="02040603050506020204" pitchFamily="18" charset="0"/>
              </a:rPr>
              <a:t>Từ đầu thế kỉ XVI, chính quyền nhà Lê suy yếu. Các tập đoàn phong kiến xâu xé nhau tranh giành ngai vàng. Hậu quả là đất nước bị chia cắt, nhân dân cực khổ.</a:t>
            </a:r>
            <a:endParaRPr lang="en-US" sz="4400" dirty="0">
              <a:latin typeface="UTM Androgyne" panose="02040603050506020204" pitchFamily="18" charset="0"/>
            </a:endParaRPr>
          </a:p>
        </p:txBody>
      </p:sp>
      <p:sp>
        <p:nvSpPr>
          <p:cNvPr id="36" name="TextBox 35"/>
          <p:cNvSpPr txBox="1"/>
          <p:nvPr/>
        </p:nvSpPr>
        <p:spPr>
          <a:xfrm>
            <a:off x="334475" y="1468745"/>
            <a:ext cx="1313631" cy="1938992"/>
          </a:xfrm>
          <a:prstGeom prst="rect">
            <a:avLst/>
          </a:prstGeom>
          <a:noFill/>
        </p:spPr>
        <p:txBody>
          <a:bodyPr wrap="square" rtlCol="0">
            <a:spAutoFit/>
          </a:bodyPr>
          <a:lstStyle/>
          <a:p>
            <a:pPr algn="ctr"/>
            <a:r>
              <a:rPr lang="en-US" sz="4000" b="1" dirty="0">
                <a:solidFill>
                  <a:srgbClr val="002060"/>
                </a:solidFill>
                <a:latin typeface="UTM Ong Do Gia" panose="02040603050506020204" pitchFamily="18" charset="0"/>
              </a:rPr>
              <a:t>EM CẦN NHỚ</a:t>
            </a:r>
          </a:p>
        </p:txBody>
      </p:sp>
    </p:spTree>
    <p:extLst>
      <p:ext uri="{BB962C8B-B14F-4D97-AF65-F5344CB8AC3E}">
        <p14:creationId xmlns:p14="http://schemas.microsoft.com/office/powerpoint/2010/main" val="90853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A3A1106-3F9E-46C6-B914-7FA28175F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a:extLst>
              <a:ext uri="{FF2B5EF4-FFF2-40B4-BE49-F238E27FC236}">
                <a16:creationId xmlns:a16="http://schemas.microsoft.com/office/drawing/2014/main" id="{069BABF8-A2FC-4B47-BD2E-0639E075DAC8}"/>
              </a:ext>
            </a:extLst>
          </p:cNvPr>
          <p:cNvGrpSpPr/>
          <p:nvPr/>
        </p:nvGrpSpPr>
        <p:grpSpPr>
          <a:xfrm rot="16200000">
            <a:off x="5514408" y="425135"/>
            <a:ext cx="3406123" cy="7284330"/>
            <a:chOff x="1793202" y="1534744"/>
            <a:chExt cx="1233533" cy="3685229"/>
          </a:xfrm>
        </p:grpSpPr>
        <p:grpSp>
          <p:nvGrpSpPr>
            <p:cNvPr id="18" name="组合 17">
              <a:extLst>
                <a:ext uri="{FF2B5EF4-FFF2-40B4-BE49-F238E27FC236}">
                  <a16:creationId xmlns:a16="http://schemas.microsoft.com/office/drawing/2014/main" id="{19AA6CD6-6B8F-4690-867B-BA895E826F6F}"/>
                </a:ext>
              </a:extLst>
            </p:cNvPr>
            <p:cNvGrpSpPr/>
            <p:nvPr/>
          </p:nvGrpSpPr>
          <p:grpSpPr>
            <a:xfrm>
              <a:off x="2056988" y="1534744"/>
              <a:ext cx="969747" cy="1120237"/>
              <a:chOff x="1397769" y="1583539"/>
              <a:chExt cx="969747" cy="1120237"/>
            </a:xfrm>
          </p:grpSpPr>
          <p:cxnSp>
            <p:nvCxnSpPr>
              <p:cNvPr id="24" name="直接连接符 23">
                <a:extLst>
                  <a:ext uri="{FF2B5EF4-FFF2-40B4-BE49-F238E27FC236}">
                    <a16:creationId xmlns:a16="http://schemas.microsoft.com/office/drawing/2014/main" id="{7C6AA08E-E9E0-4FFD-8A9D-83BED72F40F2}"/>
                  </a:ext>
                </a:extLst>
              </p:cNvPr>
              <p:cNvCxnSpPr>
                <a:cxnSpLocks/>
              </p:cNvCxnSpPr>
              <p:nvPr/>
            </p:nvCxnSpPr>
            <p:spPr>
              <a:xfrm rot="5400000">
                <a:off x="1882643" y="1521458"/>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54895837-8F4D-471F-9504-44A1F8102F1C}"/>
                  </a:ext>
                </a:extLst>
              </p:cNvPr>
              <p:cNvGrpSpPr/>
              <p:nvPr/>
            </p:nvGrpSpPr>
            <p:grpSpPr>
              <a:xfrm>
                <a:off x="2103731" y="1583539"/>
                <a:ext cx="108521" cy="1120237"/>
                <a:chOff x="2103731" y="1583539"/>
                <a:chExt cx="108521" cy="1120237"/>
              </a:xfrm>
            </p:grpSpPr>
            <p:cxnSp>
              <p:nvCxnSpPr>
                <p:cNvPr id="26" name="直接连接符 25">
                  <a:extLst>
                    <a:ext uri="{FF2B5EF4-FFF2-40B4-BE49-F238E27FC236}">
                      <a16:creationId xmlns:a16="http://schemas.microsoft.com/office/drawing/2014/main" id="{B28360B0-468B-4CCC-ADFF-A959E75AF567}"/>
                    </a:ext>
                  </a:extLst>
                </p:cNvPr>
                <p:cNvCxnSpPr>
                  <a:cxnSpLocks/>
                </p:cNvCxnSpPr>
                <p:nvPr/>
              </p:nvCxnSpPr>
              <p:spPr>
                <a:xfrm rot="10800000">
                  <a:off x="2103731" y="1583539"/>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FE7EB095-90E1-41FA-AE2C-18079B61BABF}"/>
                    </a:ext>
                  </a:extLst>
                </p:cNvPr>
                <p:cNvCxnSpPr>
                  <a:cxnSpLocks/>
                </p:cNvCxnSpPr>
                <p:nvPr/>
              </p:nvCxnSpPr>
              <p:spPr>
                <a:xfrm rot="10800000">
                  <a:off x="2212252" y="1734029"/>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9" name="组合 18">
              <a:extLst>
                <a:ext uri="{FF2B5EF4-FFF2-40B4-BE49-F238E27FC236}">
                  <a16:creationId xmlns:a16="http://schemas.microsoft.com/office/drawing/2014/main" id="{56CFE747-7F73-4862-A61D-FA55B15A1397}"/>
                </a:ext>
              </a:extLst>
            </p:cNvPr>
            <p:cNvGrpSpPr/>
            <p:nvPr/>
          </p:nvGrpSpPr>
          <p:grpSpPr>
            <a:xfrm>
              <a:off x="1793202" y="4099736"/>
              <a:ext cx="969747" cy="1120237"/>
              <a:chOff x="1133982" y="3744596"/>
              <a:chExt cx="969747" cy="1120237"/>
            </a:xfrm>
          </p:grpSpPr>
          <p:cxnSp>
            <p:nvCxnSpPr>
              <p:cNvPr id="20" name="直接连接符 19">
                <a:extLst>
                  <a:ext uri="{FF2B5EF4-FFF2-40B4-BE49-F238E27FC236}">
                    <a16:creationId xmlns:a16="http://schemas.microsoft.com/office/drawing/2014/main" id="{7FB7F04E-5D5F-4476-8525-D9082E8FA312}"/>
                  </a:ext>
                </a:extLst>
              </p:cNvPr>
              <p:cNvCxnSpPr>
                <a:cxnSpLocks/>
              </p:cNvCxnSpPr>
              <p:nvPr/>
            </p:nvCxnSpPr>
            <p:spPr>
              <a:xfrm rot="5400000">
                <a:off x="1618856" y="3819842"/>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588A321F-7CD2-46BA-9D6A-2F34CAB37957}"/>
                  </a:ext>
                </a:extLst>
              </p:cNvPr>
              <p:cNvGrpSpPr/>
              <p:nvPr/>
            </p:nvGrpSpPr>
            <p:grpSpPr>
              <a:xfrm flipH="1">
                <a:off x="1315042" y="3744596"/>
                <a:ext cx="108521" cy="1120237"/>
                <a:chOff x="2103731" y="1583539"/>
                <a:chExt cx="108521" cy="1120237"/>
              </a:xfrm>
            </p:grpSpPr>
            <p:cxnSp>
              <p:nvCxnSpPr>
                <p:cNvPr id="22" name="直接连接符 21">
                  <a:extLst>
                    <a:ext uri="{FF2B5EF4-FFF2-40B4-BE49-F238E27FC236}">
                      <a16:creationId xmlns:a16="http://schemas.microsoft.com/office/drawing/2014/main" id="{3F928670-34D1-47EB-915F-F24221881013}"/>
                    </a:ext>
                  </a:extLst>
                </p:cNvPr>
                <p:cNvCxnSpPr>
                  <a:cxnSpLocks/>
                </p:cNvCxnSpPr>
                <p:nvPr/>
              </p:nvCxnSpPr>
              <p:spPr>
                <a:xfrm rot="10800000">
                  <a:off x="2103731" y="1583539"/>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9F96D5D-D12E-4C77-854F-7B8D5B5CFB0D}"/>
                    </a:ext>
                  </a:extLst>
                </p:cNvPr>
                <p:cNvCxnSpPr>
                  <a:cxnSpLocks/>
                </p:cNvCxnSpPr>
                <p:nvPr/>
              </p:nvCxnSpPr>
              <p:spPr>
                <a:xfrm rot="10800000">
                  <a:off x="2212252" y="1734029"/>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grpSp>
      <p:pic>
        <p:nvPicPr>
          <p:cNvPr id="34" name="图片 6" descr="图片包含 游戏机, 花, 桌子, 花瓶&#10;&#10;描述已自动生成">
            <a:extLst>
              <a:ext uri="{FF2B5EF4-FFF2-40B4-BE49-F238E27FC236}">
                <a16:creationId xmlns:a16="http://schemas.microsoft.com/office/drawing/2014/main" id="{A30ACF49-0612-42BB-BDE0-8CCBBC86C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071" y="323087"/>
            <a:ext cx="3979763" cy="2185039"/>
          </a:xfrm>
          <a:prstGeom prst="rect">
            <a:avLst/>
          </a:prstGeom>
        </p:spPr>
      </p:pic>
      <p:pic>
        <p:nvPicPr>
          <p:cNvPr id="35" name="图片 10" descr="图片包含 游戏机, 斑马, 桌子, 食物&#10;&#10;描述已自动生成">
            <a:extLst>
              <a:ext uri="{FF2B5EF4-FFF2-40B4-BE49-F238E27FC236}">
                <a16:creationId xmlns:a16="http://schemas.microsoft.com/office/drawing/2014/main" id="{DFB131F8-C098-4E16-B816-179E2649BB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770" y="2131516"/>
            <a:ext cx="2108099" cy="1876208"/>
          </a:xfrm>
          <a:prstGeom prst="rect">
            <a:avLst/>
          </a:prstGeom>
        </p:spPr>
      </p:pic>
      <p:pic>
        <p:nvPicPr>
          <p:cNvPr id="36" name="图片 32">
            <a:extLst>
              <a:ext uri="{FF2B5EF4-FFF2-40B4-BE49-F238E27FC236}">
                <a16:creationId xmlns:a16="http://schemas.microsoft.com/office/drawing/2014/main" id="{20A2D921-959E-4D72-8C10-7FA708C19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3417" y="670785"/>
            <a:ext cx="1521701" cy="1211224"/>
          </a:xfrm>
          <a:custGeom>
            <a:avLst/>
            <a:gdLst>
              <a:gd name="connsiteX0" fmla="*/ 0 w 1521701"/>
              <a:gd name="connsiteY0" fmla="*/ 0 h 1213959"/>
              <a:gd name="connsiteX1" fmla="*/ 1495280 w 1521701"/>
              <a:gd name="connsiteY1" fmla="*/ 0 h 1213959"/>
              <a:gd name="connsiteX2" fmla="*/ 1497371 w 1521701"/>
              <a:gd name="connsiteY2" fmla="*/ 6821 h 1213959"/>
              <a:gd name="connsiteX3" fmla="*/ 1521701 w 1521701"/>
              <a:gd name="connsiteY3" fmla="*/ 209296 h 1213959"/>
              <a:gd name="connsiteX4" fmla="*/ 324138 w 1521701"/>
              <a:gd name="connsiteY4" fmla="*/ 1213959 h 1213959"/>
              <a:gd name="connsiteX5" fmla="*/ 82787 w 1521701"/>
              <a:gd name="connsiteY5" fmla="*/ 1193548 h 1213959"/>
              <a:gd name="connsiteX6" fmla="*/ 0 w 1521701"/>
              <a:gd name="connsiteY6" fmla="*/ 1171989 h 121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701" h="1213959">
                <a:moveTo>
                  <a:pt x="0" y="0"/>
                </a:moveTo>
                <a:lnTo>
                  <a:pt x="1495280" y="0"/>
                </a:lnTo>
                <a:lnTo>
                  <a:pt x="1497371" y="6821"/>
                </a:lnTo>
                <a:cubicBezTo>
                  <a:pt x="1513324" y="72223"/>
                  <a:pt x="1521701" y="139939"/>
                  <a:pt x="1521701" y="209296"/>
                </a:cubicBezTo>
                <a:cubicBezTo>
                  <a:pt x="1521701" y="764156"/>
                  <a:pt x="985534" y="1213959"/>
                  <a:pt x="324138" y="1213959"/>
                </a:cubicBezTo>
                <a:cubicBezTo>
                  <a:pt x="241464" y="1213959"/>
                  <a:pt x="160746" y="1206931"/>
                  <a:pt x="82787" y="1193548"/>
                </a:cubicBezTo>
                <a:lnTo>
                  <a:pt x="0" y="1171989"/>
                </a:lnTo>
                <a:close/>
              </a:path>
            </a:pathLst>
          </a:custGeom>
        </p:spPr>
      </p:pic>
      <p:sp>
        <p:nvSpPr>
          <p:cNvPr id="27" name="TextBox 26"/>
          <p:cNvSpPr txBox="1"/>
          <p:nvPr/>
        </p:nvSpPr>
        <p:spPr>
          <a:xfrm>
            <a:off x="5519529" y="3251693"/>
            <a:ext cx="3742267" cy="1631216"/>
          </a:xfrm>
          <a:prstGeom prst="rect">
            <a:avLst/>
          </a:prstGeom>
          <a:noFill/>
        </p:spPr>
        <p:txBody>
          <a:bodyPr wrap="square" rtlCol="0">
            <a:spAutoFit/>
          </a:bodyPr>
          <a:lstStyle/>
          <a:p>
            <a:pPr algn="ctr"/>
            <a:r>
              <a:rPr lang="en-US" sz="5000" dirty="0">
                <a:solidFill>
                  <a:srgbClr val="002060"/>
                </a:solidFill>
                <a:latin typeface="UTM Androgyne" panose="02040603050506020204" pitchFamily="18" charset="0"/>
              </a:rPr>
              <a:t>TẠM BIỆT CÁC EM</a:t>
            </a:r>
          </a:p>
        </p:txBody>
      </p:sp>
    </p:spTree>
    <p:extLst>
      <p:ext uri="{BB962C8B-B14F-4D97-AF65-F5344CB8AC3E}">
        <p14:creationId xmlns:p14="http://schemas.microsoft.com/office/powerpoint/2010/main" val="3682403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750"/>
                                        <p:tgtEl>
                                          <p:spTgt spid="34"/>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circle(in)">
                                      <p:cBhvr>
                                        <p:cTn id="21" dur="20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quà tặng tiếp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theo sẽ được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MĂNG NON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cập nhật tại nhóm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Măng Non – Tài liệu Tiểu học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a:t>
            </a:r>
            <a: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t>bài giảng điện tử lớp 4 và quà tặng hằng tuần </a:t>
            </a:r>
            <a:b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smtClean="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smtClean="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Nhóm chia sẻ tài liệu - Qùa tặng: 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Page: Măng Non – Tài liệu Tiểu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smtClean="0">
                <a:ln>
                  <a:noFill/>
                </a:ln>
                <a:solidFill>
                  <a:srgbClr val="002060"/>
                </a:solidFill>
                <a:effectLst/>
                <a:uLnTx/>
                <a:uFillTx/>
                <a:latin typeface="等线" panose="020F0502020204030204"/>
                <a:ea typeface="+mn-ea"/>
                <a:cs typeface="+mn-cs"/>
              </a:rPr>
              <a:t>0382348780</a:t>
            </a:r>
            <a:r>
              <a:rPr kumimoji="0" lang="en-US" sz="2400" b="0" i="0" u="none" strike="noStrike" kern="1200" cap="none" spc="0" normalizeH="0" baseline="0" noProof="0" dirty="0" smtClean="0">
                <a:ln>
                  <a:noFill/>
                </a:ln>
                <a:solidFill>
                  <a:srgbClr val="002060"/>
                </a:solidFill>
                <a:effectLst/>
                <a:uLnTx/>
                <a:uFillTx/>
                <a:latin typeface="等线"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等线" panose="020F0502020204030204"/>
                <a:ea typeface="+mn-ea"/>
                <a:cs typeface="+mn-cs"/>
              </a:rPr>
              <a:t>0984848929</a:t>
            </a:r>
            <a:endParaRPr kumimoji="0" lang="en-US" sz="24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40713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15" name="TextBox 14"/>
          <p:cNvSpPr txBox="1"/>
          <p:nvPr/>
        </p:nvSpPr>
        <p:spPr>
          <a:xfrm>
            <a:off x="621280" y="1266043"/>
            <a:ext cx="10982095" cy="646331"/>
          </a:xfrm>
          <a:prstGeom prst="rect">
            <a:avLst/>
          </a:prstGeom>
          <a:noFill/>
        </p:spPr>
        <p:txBody>
          <a:bodyPr wrap="square" rtlCol="0">
            <a:spAutoFit/>
          </a:bodyPr>
          <a:lstStyle/>
          <a:p>
            <a:pPr algn="ctr"/>
            <a:r>
              <a:rPr lang="vi-VN" sz="3600" b="1" dirty="0" smtClean="0">
                <a:solidFill>
                  <a:srgbClr val="002060"/>
                </a:solidFill>
                <a:latin typeface="UTM Avo" panose="02040603050506020204" pitchFamily="18" charset="0"/>
              </a:rPr>
              <a:t>Buổi đầu độc lập, nhà Lý đóng đô ở đâu?</a:t>
            </a:r>
            <a:endParaRPr lang="en-US" sz="3600" b="1" dirty="0">
              <a:solidFill>
                <a:srgbClr val="002060"/>
              </a:solidFill>
              <a:latin typeface="UTM Avo" panose="02040603050506020204" pitchFamily="18" charset="0"/>
            </a:endParaRPr>
          </a:p>
        </p:txBody>
      </p:sp>
      <p:grpSp>
        <p:nvGrpSpPr>
          <p:cNvPr id="16" name="Group 15"/>
          <p:cNvGrpSpPr/>
          <p:nvPr/>
        </p:nvGrpSpPr>
        <p:grpSpPr>
          <a:xfrm>
            <a:off x="6285234" y="2753522"/>
            <a:ext cx="4871357" cy="1126541"/>
            <a:chOff x="1251857" y="2068286"/>
            <a:chExt cx="3918858" cy="1126541"/>
          </a:xfrm>
          <a:solidFill>
            <a:schemeClr val="accent2">
              <a:lumMod val="75000"/>
            </a:schemeClr>
          </a:solidFill>
        </p:grpSpPr>
        <p:sp>
          <p:nvSpPr>
            <p:cNvPr id="17" name="Rectangle 16"/>
            <p:cNvSpPr/>
            <p:nvPr/>
          </p:nvSpPr>
          <p:spPr>
            <a:xfrm>
              <a:off x="1251857" y="2068286"/>
              <a:ext cx="3810000" cy="101237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 name="Rectangle 17"/>
            <p:cNvSpPr/>
            <p:nvPr/>
          </p:nvSpPr>
          <p:spPr>
            <a:xfrm>
              <a:off x="1360715" y="2182456"/>
              <a:ext cx="3810000" cy="1012371"/>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C. </a:t>
              </a:r>
              <a:r>
                <a:rPr lang="vi-VN" sz="3200" b="1" dirty="0" smtClean="0">
                  <a:effectLst>
                    <a:outerShdw blurRad="38100" dist="38100" dir="2700000" algn="tl">
                      <a:srgbClr val="000000">
                        <a:alpha val="43137"/>
                      </a:srgbClr>
                    </a:outerShdw>
                  </a:effectLst>
                  <a:latin typeface="UTM Avo" panose="02040603050506020204" pitchFamily="18" charset="0"/>
                </a:rPr>
                <a:t>Cổ Loa</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19" name="Group 18"/>
          <p:cNvGrpSpPr/>
          <p:nvPr/>
        </p:nvGrpSpPr>
        <p:grpSpPr>
          <a:xfrm>
            <a:off x="1025467" y="2754201"/>
            <a:ext cx="4859715" cy="1126541"/>
            <a:chOff x="1251857" y="2068286"/>
            <a:chExt cx="3918858" cy="1126541"/>
          </a:xfrm>
          <a:solidFill>
            <a:schemeClr val="accent2">
              <a:lumMod val="75000"/>
            </a:schemeClr>
          </a:solidFill>
        </p:grpSpPr>
        <p:sp>
          <p:nvSpPr>
            <p:cNvPr id="20" name="Rectangle 19"/>
            <p:cNvSpPr/>
            <p:nvPr/>
          </p:nvSpPr>
          <p:spPr>
            <a:xfrm>
              <a:off x="1251857" y="2068286"/>
              <a:ext cx="3810000" cy="101237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Rectangle 20"/>
            <p:cNvSpPr/>
            <p:nvPr/>
          </p:nvSpPr>
          <p:spPr>
            <a:xfrm>
              <a:off x="1360715" y="2182456"/>
              <a:ext cx="3810000" cy="1012371"/>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UTM Avo" panose="02040603050506020204" pitchFamily="18" charset="0"/>
                </a:rPr>
                <a:t>A. </a:t>
              </a:r>
              <a:r>
                <a:rPr lang="vi-VN" sz="2800" b="1" dirty="0" smtClean="0">
                  <a:effectLst>
                    <a:outerShdw blurRad="38100" dist="38100" dir="2700000" algn="tl">
                      <a:srgbClr val="000000">
                        <a:alpha val="43137"/>
                      </a:srgbClr>
                    </a:outerShdw>
                  </a:effectLst>
                  <a:latin typeface="UTM Avo" panose="02040603050506020204" pitchFamily="18" charset="0"/>
                </a:rPr>
                <a:t>Bắc Ninh</a:t>
              </a:r>
              <a:endParaRPr lang="en-US" sz="2800" b="1" dirty="0">
                <a:effectLst>
                  <a:outerShdw blurRad="38100" dist="38100" dir="2700000" algn="tl">
                    <a:srgbClr val="000000">
                      <a:alpha val="43137"/>
                    </a:srgbClr>
                  </a:outerShdw>
                </a:effectLst>
                <a:latin typeface="UTM Avo" panose="02040603050506020204" pitchFamily="18" charset="0"/>
              </a:endParaRPr>
            </a:p>
          </p:txBody>
        </p:sp>
      </p:grpSp>
      <p:grpSp>
        <p:nvGrpSpPr>
          <p:cNvPr id="22" name="Group 21"/>
          <p:cNvGrpSpPr/>
          <p:nvPr/>
        </p:nvGrpSpPr>
        <p:grpSpPr>
          <a:xfrm>
            <a:off x="6285234" y="4247149"/>
            <a:ext cx="4871357" cy="1126541"/>
            <a:chOff x="1251857" y="2068286"/>
            <a:chExt cx="3918858" cy="1126541"/>
          </a:xfrm>
          <a:solidFill>
            <a:schemeClr val="accent2">
              <a:lumMod val="75000"/>
            </a:schemeClr>
          </a:solidFill>
        </p:grpSpPr>
        <p:sp>
          <p:nvSpPr>
            <p:cNvPr id="23" name="Rectangle 22"/>
            <p:cNvSpPr/>
            <p:nvPr/>
          </p:nvSpPr>
          <p:spPr>
            <a:xfrm>
              <a:off x="1251857" y="2068286"/>
              <a:ext cx="3810000" cy="101237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4" name="Rectangle 23"/>
            <p:cNvSpPr/>
            <p:nvPr/>
          </p:nvSpPr>
          <p:spPr>
            <a:xfrm>
              <a:off x="1360715" y="2182456"/>
              <a:ext cx="3810000" cy="1012371"/>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D. </a:t>
              </a:r>
              <a:r>
                <a:rPr lang="vi-VN" sz="3200" b="1" dirty="0" smtClean="0">
                  <a:effectLst>
                    <a:outerShdw blurRad="38100" dist="38100" dir="2700000" algn="tl">
                      <a:srgbClr val="000000">
                        <a:alpha val="43137"/>
                      </a:srgbClr>
                    </a:outerShdw>
                  </a:effectLst>
                  <a:latin typeface="UTM Avo" panose="02040603050506020204" pitchFamily="18" charset="0"/>
                </a:rPr>
                <a:t>Hoa Lư</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grpSp>
        <p:nvGrpSpPr>
          <p:cNvPr id="25" name="Group 24"/>
          <p:cNvGrpSpPr/>
          <p:nvPr/>
        </p:nvGrpSpPr>
        <p:grpSpPr>
          <a:xfrm>
            <a:off x="1013825" y="4223790"/>
            <a:ext cx="4871357" cy="1126541"/>
            <a:chOff x="1251857" y="2068286"/>
            <a:chExt cx="3918858" cy="1126541"/>
          </a:xfrm>
          <a:solidFill>
            <a:schemeClr val="accent2">
              <a:lumMod val="75000"/>
            </a:schemeClr>
          </a:solidFill>
        </p:grpSpPr>
        <p:sp>
          <p:nvSpPr>
            <p:cNvPr id="26" name="Rectangle 25"/>
            <p:cNvSpPr/>
            <p:nvPr/>
          </p:nvSpPr>
          <p:spPr>
            <a:xfrm>
              <a:off x="1251857" y="2068286"/>
              <a:ext cx="3810000" cy="101237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7" name="Rectangle 26"/>
            <p:cNvSpPr/>
            <p:nvPr/>
          </p:nvSpPr>
          <p:spPr>
            <a:xfrm>
              <a:off x="1360715" y="2182456"/>
              <a:ext cx="3810000" cy="1012371"/>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UTM Avo" panose="02040603050506020204" pitchFamily="18" charset="0"/>
                </a:rPr>
                <a:t>B. </a:t>
              </a:r>
              <a:r>
                <a:rPr lang="vi-VN" sz="3200" b="1" dirty="0" smtClean="0">
                  <a:effectLst>
                    <a:outerShdw blurRad="38100" dist="38100" dir="2700000" algn="tl">
                      <a:srgbClr val="000000">
                        <a:alpha val="43137"/>
                      </a:srgbClr>
                    </a:outerShdw>
                  </a:effectLst>
                  <a:latin typeface="UTM Avo" panose="02040603050506020204" pitchFamily="18" charset="0"/>
                </a:rPr>
                <a:t>Chi Lăng</a:t>
              </a:r>
              <a:endParaRPr lang="en-US" sz="3200" b="1" dirty="0">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3910758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19"/>
                                        </p:tgtEl>
                                      </p:cBhvr>
                                    </p:animEffect>
                                    <p:anim calcmode="lin" valueType="num">
                                      <p:cBhvr>
                                        <p:cTn id="34" dur="1000"/>
                                        <p:tgtEl>
                                          <p:spTgt spid="19"/>
                                        </p:tgtEl>
                                        <p:attrNameLst>
                                          <p:attrName>ppt_x</p:attrName>
                                        </p:attrNameLst>
                                      </p:cBhvr>
                                      <p:tavLst>
                                        <p:tav tm="0">
                                          <p:val>
                                            <p:strVal val="ppt_x"/>
                                          </p:val>
                                        </p:tav>
                                        <p:tav tm="100000">
                                          <p:val>
                                            <p:strVal val="ppt_x"/>
                                          </p:val>
                                        </p:tav>
                                      </p:tavLst>
                                    </p:anim>
                                    <p:anim calcmode="lin" valueType="num">
                                      <p:cBhvr>
                                        <p:cTn id="35" dur="1000"/>
                                        <p:tgtEl>
                                          <p:spTgt spid="19"/>
                                        </p:tgtEl>
                                        <p:attrNameLst>
                                          <p:attrName>ppt_y</p:attrName>
                                        </p:attrNameLst>
                                      </p:cBhvr>
                                      <p:tavLst>
                                        <p:tav tm="0">
                                          <p:val>
                                            <p:strVal val="ppt_y"/>
                                          </p:val>
                                        </p:tav>
                                        <p:tav tm="100000">
                                          <p:val>
                                            <p:strVal val="ppt_y+.1"/>
                                          </p:val>
                                        </p:tav>
                                      </p:tavLst>
                                    </p:anim>
                                    <p:set>
                                      <p:cBhvr>
                                        <p:cTn id="36"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par>
                                <p:cTn id="37" presetID="42" presetClass="exit" presetSubtype="0" fill="hold" nodeType="withEffect">
                                  <p:stCondLst>
                                    <p:cond delay="0"/>
                                  </p:stCondLst>
                                  <p:childTnLst>
                                    <p:animEffect transition="out" filter="fade">
                                      <p:cBhvr>
                                        <p:cTn id="38" dur="1000"/>
                                        <p:tgtEl>
                                          <p:spTgt spid="25"/>
                                        </p:tgtEl>
                                      </p:cBhvr>
                                    </p:animEffect>
                                    <p:anim calcmode="lin" valueType="num">
                                      <p:cBhvr>
                                        <p:cTn id="39" dur="1000"/>
                                        <p:tgtEl>
                                          <p:spTgt spid="25"/>
                                        </p:tgtEl>
                                        <p:attrNameLst>
                                          <p:attrName>ppt_x</p:attrName>
                                        </p:attrNameLst>
                                      </p:cBhvr>
                                      <p:tavLst>
                                        <p:tav tm="0">
                                          <p:val>
                                            <p:strVal val="ppt_x"/>
                                          </p:val>
                                        </p:tav>
                                        <p:tav tm="100000">
                                          <p:val>
                                            <p:strVal val="ppt_x"/>
                                          </p:val>
                                        </p:tav>
                                      </p:tavLst>
                                    </p:anim>
                                    <p:anim calcmode="lin" valueType="num">
                                      <p:cBhvr>
                                        <p:cTn id="40" dur="1000"/>
                                        <p:tgtEl>
                                          <p:spTgt spid="25"/>
                                        </p:tgtEl>
                                        <p:attrNameLst>
                                          <p:attrName>ppt_y</p:attrName>
                                        </p:attrNameLst>
                                      </p:cBhvr>
                                      <p:tavLst>
                                        <p:tav tm="0">
                                          <p:val>
                                            <p:strVal val="ppt_y"/>
                                          </p:val>
                                        </p:tav>
                                        <p:tav tm="100000">
                                          <p:val>
                                            <p:strVal val="ppt_y+.1"/>
                                          </p:val>
                                        </p:tav>
                                      </p:tavLst>
                                    </p:anim>
                                    <p:set>
                                      <p:cBhvr>
                                        <p:cTn id="41" dur="1" fill="hold">
                                          <p:stCondLst>
                                            <p:cond delay="999"/>
                                          </p:stCondLst>
                                        </p:cTn>
                                        <p:tgtEl>
                                          <p:spTgt spid="25"/>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0"/>
                                        <p:tgtEl>
                                          <p:spTgt spid="16"/>
                                        </p:tgtEl>
                                        <p:attrNameLst>
                                          <p:attrName>ppt_y</p:attrName>
                                        </p:attrNameLst>
                                      </p:cBhvr>
                                      <p:tavLst>
                                        <p:tav tm="0">
                                          <p:val>
                                            <p:strVal val="ppt_y"/>
                                          </p:val>
                                        </p:tav>
                                        <p:tav tm="100000">
                                          <p:val>
                                            <p:strVal val="ppt_y+.1"/>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A3A1106-3F9E-46C6-B914-7FA28175F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a:extLst>
              <a:ext uri="{FF2B5EF4-FFF2-40B4-BE49-F238E27FC236}">
                <a16:creationId xmlns:a16="http://schemas.microsoft.com/office/drawing/2014/main" id="{069BABF8-A2FC-4B47-BD2E-0639E075DAC8}"/>
              </a:ext>
            </a:extLst>
          </p:cNvPr>
          <p:cNvGrpSpPr/>
          <p:nvPr/>
        </p:nvGrpSpPr>
        <p:grpSpPr>
          <a:xfrm rot="16200000">
            <a:off x="5763829" y="-336370"/>
            <a:ext cx="4335925" cy="8800053"/>
            <a:chOff x="1793202" y="1534744"/>
            <a:chExt cx="1233533" cy="3685229"/>
          </a:xfrm>
        </p:grpSpPr>
        <p:grpSp>
          <p:nvGrpSpPr>
            <p:cNvPr id="18" name="组合 17">
              <a:extLst>
                <a:ext uri="{FF2B5EF4-FFF2-40B4-BE49-F238E27FC236}">
                  <a16:creationId xmlns:a16="http://schemas.microsoft.com/office/drawing/2014/main" id="{19AA6CD6-6B8F-4690-867B-BA895E826F6F}"/>
                </a:ext>
              </a:extLst>
            </p:cNvPr>
            <p:cNvGrpSpPr/>
            <p:nvPr/>
          </p:nvGrpSpPr>
          <p:grpSpPr>
            <a:xfrm>
              <a:off x="2056988" y="1534744"/>
              <a:ext cx="969747" cy="1120237"/>
              <a:chOff x="1397769" y="1583539"/>
              <a:chExt cx="969747" cy="1120237"/>
            </a:xfrm>
          </p:grpSpPr>
          <p:cxnSp>
            <p:nvCxnSpPr>
              <p:cNvPr id="24" name="直接连接符 23">
                <a:extLst>
                  <a:ext uri="{FF2B5EF4-FFF2-40B4-BE49-F238E27FC236}">
                    <a16:creationId xmlns:a16="http://schemas.microsoft.com/office/drawing/2014/main" id="{7C6AA08E-E9E0-4FFD-8A9D-83BED72F40F2}"/>
                  </a:ext>
                </a:extLst>
              </p:cNvPr>
              <p:cNvCxnSpPr>
                <a:cxnSpLocks/>
              </p:cNvCxnSpPr>
              <p:nvPr/>
            </p:nvCxnSpPr>
            <p:spPr>
              <a:xfrm rot="5400000">
                <a:off x="1882643" y="1521458"/>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组合 24">
                <a:extLst>
                  <a:ext uri="{FF2B5EF4-FFF2-40B4-BE49-F238E27FC236}">
                    <a16:creationId xmlns:a16="http://schemas.microsoft.com/office/drawing/2014/main" id="{54895837-8F4D-471F-9504-44A1F8102F1C}"/>
                  </a:ext>
                </a:extLst>
              </p:cNvPr>
              <p:cNvGrpSpPr/>
              <p:nvPr/>
            </p:nvGrpSpPr>
            <p:grpSpPr>
              <a:xfrm>
                <a:off x="2103731" y="1583539"/>
                <a:ext cx="108521" cy="1120237"/>
                <a:chOff x="2103731" y="1583539"/>
                <a:chExt cx="108521" cy="1120237"/>
              </a:xfrm>
            </p:grpSpPr>
            <p:cxnSp>
              <p:nvCxnSpPr>
                <p:cNvPr id="26" name="直接连接符 25">
                  <a:extLst>
                    <a:ext uri="{FF2B5EF4-FFF2-40B4-BE49-F238E27FC236}">
                      <a16:creationId xmlns:a16="http://schemas.microsoft.com/office/drawing/2014/main" id="{B28360B0-468B-4CCC-ADFF-A959E75AF567}"/>
                    </a:ext>
                  </a:extLst>
                </p:cNvPr>
                <p:cNvCxnSpPr>
                  <a:cxnSpLocks/>
                </p:cNvCxnSpPr>
                <p:nvPr/>
              </p:nvCxnSpPr>
              <p:spPr>
                <a:xfrm rot="10800000">
                  <a:off x="2103731" y="1583539"/>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FE7EB095-90E1-41FA-AE2C-18079B61BABF}"/>
                    </a:ext>
                  </a:extLst>
                </p:cNvPr>
                <p:cNvCxnSpPr>
                  <a:cxnSpLocks/>
                </p:cNvCxnSpPr>
                <p:nvPr/>
              </p:nvCxnSpPr>
              <p:spPr>
                <a:xfrm rot="10800000">
                  <a:off x="2212252" y="1734029"/>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19" name="组合 18">
              <a:extLst>
                <a:ext uri="{FF2B5EF4-FFF2-40B4-BE49-F238E27FC236}">
                  <a16:creationId xmlns:a16="http://schemas.microsoft.com/office/drawing/2014/main" id="{56CFE747-7F73-4862-A61D-FA55B15A1397}"/>
                </a:ext>
              </a:extLst>
            </p:cNvPr>
            <p:cNvGrpSpPr/>
            <p:nvPr/>
          </p:nvGrpSpPr>
          <p:grpSpPr>
            <a:xfrm>
              <a:off x="1793202" y="4099736"/>
              <a:ext cx="969747" cy="1120237"/>
              <a:chOff x="1133982" y="3744596"/>
              <a:chExt cx="969747" cy="1120237"/>
            </a:xfrm>
          </p:grpSpPr>
          <p:cxnSp>
            <p:nvCxnSpPr>
              <p:cNvPr id="20" name="直接连接符 19">
                <a:extLst>
                  <a:ext uri="{FF2B5EF4-FFF2-40B4-BE49-F238E27FC236}">
                    <a16:creationId xmlns:a16="http://schemas.microsoft.com/office/drawing/2014/main" id="{7FB7F04E-5D5F-4476-8525-D9082E8FA312}"/>
                  </a:ext>
                </a:extLst>
              </p:cNvPr>
              <p:cNvCxnSpPr>
                <a:cxnSpLocks/>
              </p:cNvCxnSpPr>
              <p:nvPr/>
            </p:nvCxnSpPr>
            <p:spPr>
              <a:xfrm rot="5400000">
                <a:off x="1618856" y="3819842"/>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588A321F-7CD2-46BA-9D6A-2F34CAB37957}"/>
                  </a:ext>
                </a:extLst>
              </p:cNvPr>
              <p:cNvGrpSpPr/>
              <p:nvPr/>
            </p:nvGrpSpPr>
            <p:grpSpPr>
              <a:xfrm flipH="1">
                <a:off x="1315042" y="3744596"/>
                <a:ext cx="108521" cy="1120237"/>
                <a:chOff x="2103731" y="1583539"/>
                <a:chExt cx="108521" cy="1120237"/>
              </a:xfrm>
            </p:grpSpPr>
            <p:cxnSp>
              <p:nvCxnSpPr>
                <p:cNvPr id="22" name="直接连接符 21">
                  <a:extLst>
                    <a:ext uri="{FF2B5EF4-FFF2-40B4-BE49-F238E27FC236}">
                      <a16:creationId xmlns:a16="http://schemas.microsoft.com/office/drawing/2014/main" id="{3F928670-34D1-47EB-915F-F24221881013}"/>
                    </a:ext>
                  </a:extLst>
                </p:cNvPr>
                <p:cNvCxnSpPr>
                  <a:cxnSpLocks/>
                </p:cNvCxnSpPr>
                <p:nvPr/>
              </p:nvCxnSpPr>
              <p:spPr>
                <a:xfrm rot="10800000">
                  <a:off x="2103731" y="1583539"/>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89F96D5D-D12E-4C77-854F-7B8D5B5CFB0D}"/>
                    </a:ext>
                  </a:extLst>
                </p:cNvPr>
                <p:cNvCxnSpPr>
                  <a:cxnSpLocks/>
                </p:cNvCxnSpPr>
                <p:nvPr/>
              </p:nvCxnSpPr>
              <p:spPr>
                <a:xfrm rot="10800000">
                  <a:off x="2212252" y="1734029"/>
                  <a:ext cx="0" cy="96974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grpSp>
      <p:pic>
        <p:nvPicPr>
          <p:cNvPr id="34" name="图片 6" descr="图片包含 游戏机, 花, 桌子, 花瓶&#10;&#10;描述已自动生成">
            <a:extLst>
              <a:ext uri="{FF2B5EF4-FFF2-40B4-BE49-F238E27FC236}">
                <a16:creationId xmlns:a16="http://schemas.microsoft.com/office/drawing/2014/main" id="{A30ACF49-0612-42BB-BDE0-8CCBBC86C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071" y="323087"/>
            <a:ext cx="3979763" cy="2185039"/>
          </a:xfrm>
          <a:prstGeom prst="rect">
            <a:avLst/>
          </a:prstGeom>
        </p:spPr>
      </p:pic>
      <p:pic>
        <p:nvPicPr>
          <p:cNvPr id="35" name="图片 10" descr="图片包含 游戏机, 斑马, 桌子, 食物&#10;&#10;描述已自动生成">
            <a:extLst>
              <a:ext uri="{FF2B5EF4-FFF2-40B4-BE49-F238E27FC236}">
                <a16:creationId xmlns:a16="http://schemas.microsoft.com/office/drawing/2014/main" id="{DFB131F8-C098-4E16-B816-179E2649BB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0770" y="2131516"/>
            <a:ext cx="2108099" cy="1876208"/>
          </a:xfrm>
          <a:prstGeom prst="rect">
            <a:avLst/>
          </a:prstGeom>
        </p:spPr>
      </p:pic>
      <p:pic>
        <p:nvPicPr>
          <p:cNvPr id="36" name="图片 32">
            <a:extLst>
              <a:ext uri="{FF2B5EF4-FFF2-40B4-BE49-F238E27FC236}">
                <a16:creationId xmlns:a16="http://schemas.microsoft.com/office/drawing/2014/main" id="{20A2D921-959E-4D72-8C10-7FA708C19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3417" y="670785"/>
            <a:ext cx="1521701" cy="1211224"/>
          </a:xfrm>
          <a:custGeom>
            <a:avLst/>
            <a:gdLst>
              <a:gd name="connsiteX0" fmla="*/ 0 w 1521701"/>
              <a:gd name="connsiteY0" fmla="*/ 0 h 1213959"/>
              <a:gd name="connsiteX1" fmla="*/ 1495280 w 1521701"/>
              <a:gd name="connsiteY1" fmla="*/ 0 h 1213959"/>
              <a:gd name="connsiteX2" fmla="*/ 1497371 w 1521701"/>
              <a:gd name="connsiteY2" fmla="*/ 6821 h 1213959"/>
              <a:gd name="connsiteX3" fmla="*/ 1521701 w 1521701"/>
              <a:gd name="connsiteY3" fmla="*/ 209296 h 1213959"/>
              <a:gd name="connsiteX4" fmla="*/ 324138 w 1521701"/>
              <a:gd name="connsiteY4" fmla="*/ 1213959 h 1213959"/>
              <a:gd name="connsiteX5" fmla="*/ 82787 w 1521701"/>
              <a:gd name="connsiteY5" fmla="*/ 1193548 h 1213959"/>
              <a:gd name="connsiteX6" fmla="*/ 0 w 1521701"/>
              <a:gd name="connsiteY6" fmla="*/ 1171989 h 121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701" h="1213959">
                <a:moveTo>
                  <a:pt x="0" y="0"/>
                </a:moveTo>
                <a:lnTo>
                  <a:pt x="1495280" y="0"/>
                </a:lnTo>
                <a:lnTo>
                  <a:pt x="1497371" y="6821"/>
                </a:lnTo>
                <a:cubicBezTo>
                  <a:pt x="1513324" y="72223"/>
                  <a:pt x="1521701" y="139939"/>
                  <a:pt x="1521701" y="209296"/>
                </a:cubicBezTo>
                <a:cubicBezTo>
                  <a:pt x="1521701" y="764156"/>
                  <a:pt x="985534" y="1213959"/>
                  <a:pt x="324138" y="1213959"/>
                </a:cubicBezTo>
                <a:cubicBezTo>
                  <a:pt x="241464" y="1213959"/>
                  <a:pt x="160746" y="1206931"/>
                  <a:pt x="82787" y="1193548"/>
                </a:cubicBezTo>
                <a:lnTo>
                  <a:pt x="0" y="1171989"/>
                </a:lnTo>
                <a:close/>
              </a:path>
            </a:pathLst>
          </a:custGeom>
        </p:spPr>
      </p:pic>
      <p:grpSp>
        <p:nvGrpSpPr>
          <p:cNvPr id="38" name="Group 37">
            <a:extLst>
              <a:ext uri="{FF2B5EF4-FFF2-40B4-BE49-F238E27FC236}">
                <a16:creationId xmlns:a16="http://schemas.microsoft.com/office/drawing/2014/main" id="{371D8EEB-8078-4838-B1E6-4D7A201063AB}"/>
              </a:ext>
            </a:extLst>
          </p:cNvPr>
          <p:cNvGrpSpPr/>
          <p:nvPr/>
        </p:nvGrpSpPr>
        <p:grpSpPr>
          <a:xfrm>
            <a:off x="4566479" y="3092299"/>
            <a:ext cx="6863102" cy="3139321"/>
            <a:chOff x="5460470" y="3120390"/>
            <a:chExt cx="5862703" cy="3139321"/>
          </a:xfrm>
        </p:grpSpPr>
        <p:sp>
          <p:nvSpPr>
            <p:cNvPr id="40" name="TextBox 39">
              <a:extLst>
                <a:ext uri="{FF2B5EF4-FFF2-40B4-BE49-F238E27FC236}">
                  <a16:creationId xmlns:a16="http://schemas.microsoft.com/office/drawing/2014/main" id="{9CEC3C81-C681-4FD0-98AA-03FB38FEA9F8}"/>
                </a:ext>
              </a:extLst>
            </p:cNvPr>
            <p:cNvSpPr txBox="1"/>
            <p:nvPr/>
          </p:nvSpPr>
          <p:spPr>
            <a:xfrm>
              <a:off x="5460470" y="3120390"/>
              <a:ext cx="5845628" cy="3139321"/>
            </a:xfrm>
            <a:prstGeom prst="rect">
              <a:avLst/>
            </a:prstGeom>
            <a:noFill/>
          </p:spPr>
          <p:txBody>
            <a:bodyPr wrap="square" rtlCol="0">
              <a:spAutoFit/>
            </a:bodyPr>
            <a:lstStyle/>
            <a:p>
              <a:r>
                <a:rPr lang="vi-VN" sz="6600" b="1" dirty="0" smtClean="0">
                  <a:solidFill>
                    <a:srgbClr val="002060"/>
                  </a:solidFill>
                  <a:latin typeface="UTM Deutsch Gothic" panose="02040603050506020204" pitchFamily="18" charset="0"/>
                </a:rPr>
                <a:t>TRỊNH NGUYỄN PHÂN TRANH</a:t>
              </a:r>
              <a:endParaRPr lang="en-US" sz="6600" b="1" dirty="0">
                <a:solidFill>
                  <a:srgbClr val="002060"/>
                </a:solidFill>
                <a:latin typeface="UTM Deutsch Gothic" panose="02040603050506020204" pitchFamily="18" charset="0"/>
              </a:endParaRPr>
            </a:p>
          </p:txBody>
        </p:sp>
        <p:sp>
          <p:nvSpPr>
            <p:cNvPr id="41" name="TextBox 40">
              <a:extLst>
                <a:ext uri="{FF2B5EF4-FFF2-40B4-BE49-F238E27FC236}">
                  <a16:creationId xmlns:a16="http://schemas.microsoft.com/office/drawing/2014/main" id="{BF6EF027-EF29-40D3-B504-C1B6E16244B6}"/>
                </a:ext>
              </a:extLst>
            </p:cNvPr>
            <p:cNvSpPr txBox="1"/>
            <p:nvPr/>
          </p:nvSpPr>
          <p:spPr>
            <a:xfrm>
              <a:off x="5477545" y="3170768"/>
              <a:ext cx="5845628" cy="2123658"/>
            </a:xfrm>
            <a:prstGeom prst="rect">
              <a:avLst/>
            </a:prstGeom>
            <a:noFill/>
          </p:spPr>
          <p:txBody>
            <a:bodyPr wrap="square" rtlCol="0">
              <a:spAutoFit/>
            </a:bodyPr>
            <a:lstStyle/>
            <a:p>
              <a:r>
                <a:rPr lang="vi-VN" sz="6600" b="1" dirty="0" smtClean="0">
                  <a:solidFill>
                    <a:schemeClr val="accent4">
                      <a:lumMod val="50000"/>
                    </a:schemeClr>
                  </a:solidFill>
                  <a:latin typeface="UTM Deutsch Gothic" panose="02040603050506020204" pitchFamily="18" charset="0"/>
                </a:rPr>
                <a:t>TRỊNH NGUYỄN PHÂN TRANH</a:t>
              </a:r>
              <a:endParaRPr lang="en-US" sz="6600" b="1" dirty="0">
                <a:solidFill>
                  <a:schemeClr val="accent4">
                    <a:lumMod val="50000"/>
                  </a:schemeClr>
                </a:solidFill>
                <a:latin typeface="UTM Deutsch Gothic" panose="02040603050506020204" pitchFamily="18" charset="0"/>
              </a:endParaRPr>
            </a:p>
          </p:txBody>
        </p:sp>
      </p:grpSp>
      <p:sp>
        <p:nvSpPr>
          <p:cNvPr id="43" name="TextBox 42"/>
          <p:cNvSpPr txBox="1"/>
          <p:nvPr/>
        </p:nvSpPr>
        <p:spPr>
          <a:xfrm>
            <a:off x="4537684" y="1033923"/>
            <a:ext cx="2916455" cy="861774"/>
          </a:xfrm>
          <a:prstGeom prst="rect">
            <a:avLst/>
          </a:prstGeom>
          <a:noFill/>
        </p:spPr>
        <p:txBody>
          <a:bodyPr wrap="square" rtlCol="0">
            <a:spAutoFit/>
          </a:bodyPr>
          <a:lstStyle/>
          <a:p>
            <a:r>
              <a:rPr lang="en-US" sz="5000" dirty="0" err="1">
                <a:latin typeface="UTM ThuPhap Thien An" panose="02040603050506020204" pitchFamily="18" charset="0"/>
              </a:rPr>
              <a:t>Lịch</a:t>
            </a:r>
            <a:r>
              <a:rPr lang="en-US" sz="5000" dirty="0">
                <a:latin typeface="UTM ThuPhap Thien An" panose="02040603050506020204" pitchFamily="18" charset="0"/>
              </a:rPr>
              <a:t> </a:t>
            </a:r>
            <a:r>
              <a:rPr lang="en-US" sz="5000" dirty="0" err="1">
                <a:latin typeface="UTM ThuPhap Thien An" panose="02040603050506020204" pitchFamily="18" charset="0"/>
              </a:rPr>
              <a:t>sử</a:t>
            </a:r>
            <a:r>
              <a:rPr lang="en-US" sz="5000" dirty="0">
                <a:latin typeface="UTM ThuPhap Thien An" panose="02040603050506020204" pitchFamily="18" charset="0"/>
              </a:rPr>
              <a:t> </a:t>
            </a:r>
            <a:r>
              <a:rPr lang="en-US" sz="5000" dirty="0">
                <a:latin typeface="UTM Conestoga" panose="02040603050506020204" pitchFamily="18" charset="0"/>
              </a:rPr>
              <a:t>4</a:t>
            </a:r>
          </a:p>
        </p:txBody>
      </p:sp>
    </p:spTree>
    <p:extLst>
      <p:ext uri="{BB962C8B-B14F-4D97-AF65-F5344CB8AC3E}">
        <p14:creationId xmlns:p14="http://schemas.microsoft.com/office/powerpoint/2010/main" val="2999216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750"/>
                                        <p:tgtEl>
                                          <p:spTgt spid="34"/>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43">
                                            <p:txEl>
                                              <p:pRg st="0" end="0"/>
                                            </p:txEl>
                                          </p:spTgt>
                                        </p:tgtEl>
                                        <p:attrNameLst>
                                          <p:attrName>style.visibility</p:attrName>
                                        </p:attrNameLst>
                                      </p:cBhvr>
                                      <p:to>
                                        <p:strVal val="visible"/>
                                      </p:to>
                                    </p:set>
                                    <p:animEffect transition="in" filter="fade">
                                      <p:cBhvr>
                                        <p:cTn id="25" dur="1000"/>
                                        <p:tgtEl>
                                          <p:spTgt spid="43">
                                            <p:txEl>
                                              <p:pRg st="0" end="0"/>
                                            </p:txEl>
                                          </p:spTgt>
                                        </p:tgtEl>
                                      </p:cBhvr>
                                    </p:animEffect>
                                    <p:anim calcmode="lin" valueType="num">
                                      <p:cBhvr>
                                        <p:cTn id="26"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CA47FC2-74A0-488A-8295-8082CF36B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19" descr="框"/>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67" y="661703"/>
            <a:ext cx="9616031" cy="380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1"/>
          <p:cNvSpPr>
            <a:spLocks noChangeArrowheads="1"/>
          </p:cNvSpPr>
          <p:nvPr/>
        </p:nvSpPr>
        <p:spPr bwMode="auto">
          <a:xfrm>
            <a:off x="2934376" y="1719924"/>
            <a:ext cx="6397992" cy="168902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17" tIns="54408" rIns="108817" bIns="54408"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en-US" altLang="zh-CN" sz="9000" b="1" baseline="0" dirty="0">
                <a:latin typeface="UTM Arruba KT" panose="02040603050506020204" pitchFamily="18" charset="0"/>
                <a:ea typeface="楷体" panose="02010609060101010101" pitchFamily="49" charset="-122"/>
              </a:rPr>
              <a:t>KHÁM PHÁ</a:t>
            </a:r>
            <a:endParaRPr kumimoji="1" lang="en-US" altLang="zh-CN" sz="9000" b="1" baseline="0" dirty="0">
              <a:latin typeface="UTM Arruba KT" panose="02040603050506020204" pitchFamily="18" charset="0"/>
              <a:ea typeface="楷体" panose="02010609060101010101" pitchFamily="49" charset="-122"/>
            </a:endParaRPr>
          </a:p>
        </p:txBody>
      </p:sp>
    </p:spTree>
    <p:extLst>
      <p:ext uri="{BB962C8B-B14F-4D97-AF65-F5344CB8AC3E}">
        <p14:creationId xmlns:p14="http://schemas.microsoft.com/office/powerpoint/2010/main" val="2923895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par>
                          <p:cTn id="8" fill="hold">
                            <p:stCondLst>
                              <p:cond delay="750"/>
                            </p:stCondLst>
                            <p:childTnLst>
                              <p:par>
                                <p:cTn id="9" presetID="17"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childTnLst>
                                </p:cTn>
                              </p:par>
                            </p:childTnLst>
                          </p:cTn>
                        </p:par>
                        <p:par>
                          <p:cTn id="13" fill="hold">
                            <p:stCondLst>
                              <p:cond delay="175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pic>
        <p:nvPicPr>
          <p:cNvPr id="33" name="Picture 289" descr="21"/>
          <p:cNvPicPr>
            <a:picLocks noChangeAspect="1" noChangeArrowheads="1"/>
          </p:cNvPicPr>
          <p:nvPr/>
        </p:nvPicPr>
        <p:blipFill>
          <a:blip r:embed="rId2">
            <a:lum contrast="-32000"/>
            <a:extLst>
              <a:ext uri="{28A0092B-C50C-407E-A947-70E740481C1C}">
                <a14:useLocalDpi xmlns:a14="http://schemas.microsoft.com/office/drawing/2010/main" val="0"/>
              </a:ext>
            </a:extLst>
          </a:blip>
          <a:srcRect/>
          <a:stretch>
            <a:fillRect/>
          </a:stretch>
        </p:blipFill>
        <p:spPr bwMode="auto">
          <a:xfrm>
            <a:off x="3226300" y="2652615"/>
            <a:ext cx="9449465" cy="243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2" descr="21"/>
          <p:cNvPicPr>
            <a:picLocks noChangeAspect="1" noChangeArrowheads="1"/>
          </p:cNvPicPr>
          <p:nvPr/>
        </p:nvPicPr>
        <p:blipFill>
          <a:blip r:embed="rId2">
            <a:lum contrast="-32000"/>
            <a:extLst>
              <a:ext uri="{28A0092B-C50C-407E-A947-70E740481C1C}">
                <a14:useLocalDpi xmlns:a14="http://schemas.microsoft.com/office/drawing/2010/main" val="0"/>
              </a:ext>
            </a:extLst>
          </a:blip>
          <a:srcRect/>
          <a:stretch>
            <a:fillRect/>
          </a:stretch>
        </p:blipFill>
        <p:spPr bwMode="auto">
          <a:xfrm>
            <a:off x="3357338" y="5016617"/>
            <a:ext cx="9217759" cy="1486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71" descr="21"/>
          <p:cNvPicPr>
            <a:picLocks noChangeAspect="1" noChangeArrowheads="1"/>
          </p:cNvPicPr>
          <p:nvPr/>
        </p:nvPicPr>
        <p:blipFill>
          <a:blip r:embed="rId2">
            <a:lum contrast="-32000"/>
            <a:extLst>
              <a:ext uri="{28A0092B-C50C-407E-A947-70E740481C1C}">
                <a14:useLocalDpi xmlns:a14="http://schemas.microsoft.com/office/drawing/2010/main" val="0"/>
              </a:ext>
            </a:extLst>
          </a:blip>
          <a:srcRect/>
          <a:stretch>
            <a:fillRect/>
          </a:stretch>
        </p:blipFill>
        <p:spPr bwMode="auto">
          <a:xfrm>
            <a:off x="2890919" y="1079587"/>
            <a:ext cx="9784846" cy="181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90"/>
          <p:cNvSpPr>
            <a:spLocks noChangeArrowheads="1"/>
          </p:cNvSpPr>
          <p:nvPr/>
        </p:nvSpPr>
        <p:spPr bwMode="auto">
          <a:xfrm>
            <a:off x="3858784" y="3088108"/>
            <a:ext cx="7664536" cy="173493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17" tIns="54408" rIns="108817" bIns="54408"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kumimoji="1" lang="vi-VN" altLang="zh-CN" sz="4400" b="1" baseline="0" dirty="0" smtClean="0">
                <a:solidFill>
                  <a:srgbClr val="FFFFFF"/>
                </a:solidFill>
                <a:latin typeface="UTM ThuPhap Thien An" panose="02040603050506020204" pitchFamily="18" charset="0"/>
                <a:ea typeface="楷体" panose="02010609060101010101" pitchFamily="49" charset="-122"/>
                <a:cs typeface="Turbayne" panose="020B0506030404030204" pitchFamily="34" charset="0"/>
              </a:rPr>
              <a:t>Nhà Mạc ra đời và sự phân chia Nam triều – Bắc Triều</a:t>
            </a:r>
            <a:endParaRPr kumimoji="1" lang="zh-CN" altLang="en-US" sz="4400" b="1" baseline="0" dirty="0">
              <a:solidFill>
                <a:srgbClr val="FFFFFF"/>
              </a:solidFill>
              <a:latin typeface="UTM ThuPhap Thien An" panose="02040603050506020204" pitchFamily="18" charset="0"/>
              <a:ea typeface="楷体" panose="02010609060101010101" pitchFamily="49" charset="-122"/>
              <a:cs typeface="Turbayne" panose="020B0506030404030204" pitchFamily="34" charset="0"/>
            </a:endParaRPr>
          </a:p>
        </p:txBody>
      </p:sp>
      <p:sp>
        <p:nvSpPr>
          <p:cNvPr id="22" name="Rectangle 217"/>
          <p:cNvSpPr>
            <a:spLocks noChangeArrowheads="1"/>
          </p:cNvSpPr>
          <p:nvPr/>
        </p:nvSpPr>
        <p:spPr bwMode="auto">
          <a:xfrm>
            <a:off x="3254928" y="1556750"/>
            <a:ext cx="8168563" cy="9408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17" tIns="54408" rIns="108817" bIns="54408"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lang="vi-VN" altLang="zh-CN" sz="4500" b="1" baseline="0" dirty="0" smtClean="0">
                <a:solidFill>
                  <a:srgbClr val="FFFFFF"/>
                </a:solidFill>
                <a:latin typeface="UTM ThuPhap Thien An" panose="02040603050506020204" pitchFamily="18" charset="0"/>
                <a:ea typeface="楷体" panose="02010609060101010101" pitchFamily="49" charset="-122"/>
                <a:cs typeface="Turbayne" panose="020B0506030404030204" pitchFamily="34" charset="0"/>
              </a:rPr>
              <a:t>Sự suy sụp của triều đình Hậu Lê.</a:t>
            </a:r>
            <a:endParaRPr kumimoji="1" lang="en-US" altLang="zh-CN" sz="4500" b="1" baseline="0" dirty="0">
              <a:solidFill>
                <a:srgbClr val="FFFFFF"/>
              </a:solidFill>
              <a:latin typeface="UTM ThuPhap Thien An" panose="02040603050506020204" pitchFamily="18" charset="0"/>
              <a:ea typeface="楷体" panose="02010609060101010101" pitchFamily="49" charset="-122"/>
              <a:cs typeface="Turbayne" panose="020B0506030404030204" pitchFamily="34" charset="0"/>
            </a:endParaRPr>
          </a:p>
        </p:txBody>
      </p:sp>
      <p:sp>
        <p:nvSpPr>
          <p:cNvPr id="23" name="Rectangle 293"/>
          <p:cNvSpPr>
            <a:spLocks noChangeArrowheads="1"/>
          </p:cNvSpPr>
          <p:nvPr/>
        </p:nvSpPr>
        <p:spPr bwMode="auto">
          <a:xfrm>
            <a:off x="4055086" y="5323212"/>
            <a:ext cx="7091952" cy="9408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17" tIns="54408" rIns="108817" bIns="54408"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kumimoji="1" lang="vi-VN" altLang="zh-CN" sz="4500" b="1" baseline="0" dirty="0" smtClean="0">
                <a:solidFill>
                  <a:srgbClr val="FFFFFF"/>
                </a:solidFill>
                <a:latin typeface="UTM ThuPhap Thien An" panose="02040603050506020204" pitchFamily="18" charset="0"/>
                <a:ea typeface="楷体" panose="02010609060101010101" pitchFamily="49" charset="-122"/>
                <a:cs typeface="Turbayne" panose="020B0506030404030204" pitchFamily="34" charset="0"/>
              </a:rPr>
              <a:t>Chiến tranh Trịnh – Nguyễn</a:t>
            </a:r>
            <a:endParaRPr kumimoji="1" lang="en-US" altLang="zh-CN" sz="4500" b="1" baseline="0" dirty="0">
              <a:solidFill>
                <a:srgbClr val="FFFFFF"/>
              </a:solidFill>
              <a:latin typeface="UTM ThuPhap Thien An" panose="02040603050506020204" pitchFamily="18" charset="0"/>
              <a:ea typeface="楷体" panose="02010609060101010101" pitchFamily="49" charset="-122"/>
              <a:cs typeface="Turbayne" panose="020B0506030404030204" pitchFamily="34" charset="0"/>
            </a:endParaRPr>
          </a:p>
        </p:txBody>
      </p:sp>
      <p:pic>
        <p:nvPicPr>
          <p:cNvPr id="26" name="Picture 3" descr="C:\Users\Soloman\Desktop\未标题-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305985">
            <a:off x="423373" y="2313339"/>
            <a:ext cx="3048779" cy="304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159561" y="3132183"/>
            <a:ext cx="4018345" cy="1323439"/>
          </a:xfrm>
          <a:prstGeom prst="rect">
            <a:avLst/>
          </a:prstGeom>
          <a:noFill/>
        </p:spPr>
        <p:txBody>
          <a:bodyPr wrap="square" rtlCol="0">
            <a:spAutoFit/>
          </a:bodyPr>
          <a:lstStyle/>
          <a:p>
            <a:pPr algn="ctr"/>
            <a:r>
              <a:rPr lang="en-US" sz="4000" dirty="0">
                <a:latin typeface="UTM Sharnay" panose="02040603050506020204" pitchFamily="18" charset="0"/>
              </a:rPr>
              <a:t>HOẠT</a:t>
            </a:r>
          </a:p>
          <a:p>
            <a:pPr algn="ctr"/>
            <a:r>
              <a:rPr lang="en-US" sz="4000" dirty="0">
                <a:latin typeface="UTM Sharnay" panose="02040603050506020204" pitchFamily="18" charset="0"/>
              </a:rPr>
              <a:t> ĐỘNG</a:t>
            </a:r>
          </a:p>
        </p:txBody>
      </p:sp>
    </p:spTree>
    <p:extLst>
      <p:ext uri="{BB962C8B-B14F-4D97-AF65-F5344CB8AC3E}">
        <p14:creationId xmlns:p14="http://schemas.microsoft.com/office/powerpoint/2010/main" val="2282917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style.rotation</p:attrName>
                                        </p:attrNameLst>
                                      </p:cBhvr>
                                      <p:tavLst>
                                        <p:tav tm="0">
                                          <p:val>
                                            <p:fltVal val="720"/>
                                          </p:val>
                                        </p:tav>
                                        <p:tav tm="100000">
                                          <p:val>
                                            <p:fltVal val="0"/>
                                          </p:val>
                                        </p:tav>
                                      </p:tavLst>
                                    </p:anim>
                                    <p:anim calcmode="lin" valueType="num">
                                      <p:cBhvr>
                                        <p:cTn id="9" dur="1000" fill="hold"/>
                                        <p:tgtEl>
                                          <p:spTgt spid="26"/>
                                        </p:tgtEl>
                                        <p:attrNameLst>
                                          <p:attrName>ppt_h</p:attrName>
                                        </p:attrNameLst>
                                      </p:cBhvr>
                                      <p:tavLst>
                                        <p:tav tm="0">
                                          <p:val>
                                            <p:fltVal val="0"/>
                                          </p:val>
                                        </p:tav>
                                        <p:tav tm="100000">
                                          <p:val>
                                            <p:strVal val="#ppt_h"/>
                                          </p:val>
                                        </p:tav>
                                      </p:tavLst>
                                    </p:anim>
                                    <p:anim calcmode="lin" valueType="num">
                                      <p:cBhvr>
                                        <p:cTn id="10" dur="1000" fill="hold"/>
                                        <p:tgtEl>
                                          <p:spTgt spid="2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22" presetClass="entr" presetSubtype="8" fill="hold" nodeType="withEffect">
                                  <p:stCondLst>
                                    <p:cond delay="30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2000"/>
                                        <p:tgtEl>
                                          <p:spTgt spid="20"/>
                                        </p:tgtEl>
                                      </p:cBhvr>
                                    </p:animEffect>
                                  </p:childTnLst>
                                </p:cTn>
                              </p:par>
                            </p:childTnLst>
                          </p:cTn>
                        </p:par>
                        <p:par>
                          <p:cTn id="19" fill="hold">
                            <p:stCondLst>
                              <p:cond delay="23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par>
                                <p:cTn id="23" presetID="22" presetClass="entr" presetSubtype="8"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2000"/>
                                        <p:tgtEl>
                                          <p:spTgt spid="33"/>
                                        </p:tgtEl>
                                      </p:cBhvr>
                                    </p:animEffect>
                                  </p:childTnLst>
                                </p:cTn>
                              </p:par>
                            </p:childTnLst>
                          </p:cTn>
                        </p:par>
                        <p:par>
                          <p:cTn id="26" fill="hold">
                            <p:stCondLst>
                              <p:cond delay="43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childTnLst>
                                </p:cTn>
                              </p:par>
                              <p:par>
                                <p:cTn id="30" presetID="22" presetClass="entr" presetSubtype="8"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2000"/>
                                        <p:tgtEl>
                                          <p:spTgt spid="31"/>
                                        </p:tgtEl>
                                      </p:cBhvr>
                                    </p:animEffect>
                                  </p:childTnLst>
                                </p:cTn>
                              </p:par>
                            </p:childTnLst>
                          </p:cTn>
                        </p:par>
                        <p:par>
                          <p:cTn id="33" fill="hold">
                            <p:stCondLst>
                              <p:cond delay="63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17" name="Rectangle 30"/>
          <p:cNvSpPr>
            <a:spLocks noChangeArrowheads="1"/>
          </p:cNvSpPr>
          <p:nvPr/>
        </p:nvSpPr>
        <p:spPr bwMode="auto">
          <a:xfrm>
            <a:off x="3365114" y="265497"/>
            <a:ext cx="8590565" cy="135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1" tIns="50780" rIns="101561" bIns="50780">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5000"/>
              </a:lnSpc>
            </a:pPr>
            <a:r>
              <a:rPr lang="vi-VN" altLang="zh-CN" sz="6500" b="1" baseline="0" dirty="0" smtClean="0">
                <a:solidFill>
                  <a:schemeClr val="accent2">
                    <a:lumMod val="50000"/>
                  </a:schemeClr>
                </a:solidFill>
                <a:latin typeface="#9Slide05 SVNMarpesia Pro" panose="02000506000000020003" pitchFamily="2" charset="0"/>
                <a:ea typeface="楷体" panose="02010609060101010101" pitchFamily="49" charset="-122"/>
              </a:rPr>
              <a:t>Sự suy sụp của triều đình Hậu Lê</a:t>
            </a:r>
            <a:endParaRPr lang="zh-CN" altLang="en-US" sz="6500" b="1" baseline="0" dirty="0">
              <a:solidFill>
                <a:schemeClr val="accent2">
                  <a:lumMod val="50000"/>
                </a:schemeClr>
              </a:solidFill>
              <a:latin typeface="#9Slide05 SVNMarpesia Pro" panose="02000506000000020003" pitchFamily="2" charset="0"/>
              <a:ea typeface="楷体" panose="02010609060101010101" pitchFamily="49" charset="-122"/>
            </a:endParaRPr>
          </a:p>
        </p:txBody>
      </p:sp>
      <p:sp>
        <p:nvSpPr>
          <p:cNvPr id="25" name="TextBox 24"/>
          <p:cNvSpPr txBox="1"/>
          <p:nvPr/>
        </p:nvSpPr>
        <p:spPr>
          <a:xfrm>
            <a:off x="551995" y="761985"/>
            <a:ext cx="2646947" cy="707886"/>
          </a:xfrm>
          <a:prstGeom prst="rect">
            <a:avLst/>
          </a:prstGeom>
          <a:noFill/>
        </p:spPr>
        <p:txBody>
          <a:bodyPr wrap="square" rtlCol="0">
            <a:spAutoFit/>
          </a:bodyPr>
          <a:lstStyle/>
          <a:p>
            <a:r>
              <a:rPr lang="en-US" sz="4000" dirty="0" err="1">
                <a:latin typeface="UTM ThuPhap Thien An" panose="02040603050506020204" pitchFamily="18" charset="0"/>
              </a:rPr>
              <a:t>Hoạt</a:t>
            </a:r>
            <a:r>
              <a:rPr lang="en-US" sz="4000" dirty="0">
                <a:latin typeface="UTM ThuPhap Thien An" panose="02040603050506020204" pitchFamily="18" charset="0"/>
              </a:rPr>
              <a:t> </a:t>
            </a:r>
            <a:r>
              <a:rPr lang="en-US" sz="4000" dirty="0" err="1">
                <a:latin typeface="UTM ThuPhap Thien An" panose="02040603050506020204" pitchFamily="18" charset="0"/>
              </a:rPr>
              <a:t>động</a:t>
            </a:r>
            <a:r>
              <a:rPr lang="en-US" sz="4000" dirty="0">
                <a:latin typeface="UTM ThuPhap Thien An" panose="02040603050506020204" pitchFamily="18" charset="0"/>
              </a:rPr>
              <a:t> </a:t>
            </a:r>
            <a:r>
              <a:rPr lang="en-US" sz="4000" dirty="0">
                <a:latin typeface=".VnArabiaH" panose="020B7200000000000000" pitchFamily="34" charset="0"/>
              </a:rPr>
              <a:t>1</a:t>
            </a:r>
          </a:p>
        </p:txBody>
      </p:sp>
      <p:pic>
        <p:nvPicPr>
          <p:cNvPr id="26" name="Picture 3" descr="C:\Users\HP\Desktop\imager_29_425_70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67" b="90000" l="2656" r="90000"/>
                    </a14:imgEffect>
                  </a14:imgLayer>
                </a14:imgProps>
              </a:ext>
              <a:ext uri="{28A0092B-C50C-407E-A947-70E740481C1C}">
                <a14:useLocalDpi xmlns:a14="http://schemas.microsoft.com/office/drawing/2010/main" val="0"/>
              </a:ext>
            </a:extLst>
          </a:blip>
          <a:srcRect/>
          <a:stretch>
            <a:fillRect/>
          </a:stretch>
        </p:blipFill>
        <p:spPr bwMode="auto">
          <a:xfrm>
            <a:off x="-1612616" y="1809350"/>
            <a:ext cx="14077786" cy="174028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44970" y="2087497"/>
            <a:ext cx="9277332" cy="1169551"/>
          </a:xfrm>
          <a:prstGeom prst="rect">
            <a:avLst/>
          </a:prstGeom>
          <a:noFill/>
        </p:spPr>
        <p:txBody>
          <a:bodyPr wrap="square" rtlCol="0">
            <a:spAutoFit/>
          </a:bodyPr>
          <a:lstStyle/>
          <a:p>
            <a:pPr algn="ctr"/>
            <a:r>
              <a:rPr lang="en-US" sz="3500" dirty="0" err="1">
                <a:latin typeface="UTM Androgyne" panose="02040603050506020204" pitchFamily="18" charset="0"/>
              </a:rPr>
              <a:t>Đọc</a:t>
            </a:r>
            <a:r>
              <a:rPr lang="en-US" sz="3500" dirty="0">
                <a:latin typeface="UTM Androgyne" panose="02040603050506020204" pitchFamily="18" charset="0"/>
              </a:rPr>
              <a:t> </a:t>
            </a:r>
            <a:r>
              <a:rPr lang="vi-VN" sz="3500" dirty="0" smtClean="0">
                <a:latin typeface="UTM Androgyne" panose="02040603050506020204" pitchFamily="18" charset="0"/>
              </a:rPr>
              <a:t>nội dung </a:t>
            </a:r>
            <a:r>
              <a:rPr lang="en-US" sz="3500" dirty="0" smtClean="0">
                <a:latin typeface="UTM Androgyne" panose="02040603050506020204" pitchFamily="18" charset="0"/>
              </a:rPr>
              <a:t>SGK</a:t>
            </a:r>
            <a:r>
              <a:rPr lang="vi-VN" sz="3500" dirty="0" smtClean="0">
                <a:latin typeface="UTM Androgyne" panose="02040603050506020204" pitchFamily="18" charset="0"/>
              </a:rPr>
              <a:t>/53 </a:t>
            </a:r>
            <a:r>
              <a:rPr lang="en-US" sz="3500" dirty="0" smtClean="0">
                <a:latin typeface="UTM Androgyne" panose="02040603050506020204" pitchFamily="18" charset="0"/>
              </a:rPr>
              <a:t>: </a:t>
            </a:r>
            <a:r>
              <a:rPr lang="en-US" sz="3500" dirty="0">
                <a:latin typeface="UTM Androgyne" panose="02040603050506020204" pitchFamily="18" charset="0"/>
              </a:rPr>
              <a:t>“ </a:t>
            </a:r>
            <a:r>
              <a:rPr lang="en-US" sz="3500" dirty="0" err="1">
                <a:latin typeface="UTM Androgyne" panose="02040603050506020204" pitchFamily="18" charset="0"/>
              </a:rPr>
              <a:t>từ</a:t>
            </a:r>
            <a:r>
              <a:rPr lang="en-US" sz="3500" dirty="0">
                <a:latin typeface="UTM Androgyne" panose="02040603050506020204" pitchFamily="18" charset="0"/>
              </a:rPr>
              <a:t> </a:t>
            </a:r>
            <a:r>
              <a:rPr lang="vi-VN" sz="3500" dirty="0" smtClean="0">
                <a:latin typeface="UTM Androgyne" panose="02040603050506020204" pitchFamily="18" charset="0"/>
              </a:rPr>
              <a:t>đầu </a:t>
            </a:r>
            <a:r>
              <a:rPr lang="en-US" sz="3500" dirty="0" err="1" smtClean="0">
                <a:latin typeface="UTM Androgyne" panose="02040603050506020204" pitchFamily="18" charset="0"/>
              </a:rPr>
              <a:t>thế</a:t>
            </a:r>
            <a:r>
              <a:rPr lang="en-US" sz="3500" dirty="0" smtClean="0">
                <a:latin typeface="UTM Androgyne" panose="02040603050506020204" pitchFamily="18" charset="0"/>
              </a:rPr>
              <a:t> </a:t>
            </a:r>
            <a:r>
              <a:rPr lang="en-US" sz="3500" dirty="0" err="1">
                <a:latin typeface="UTM Androgyne" panose="02040603050506020204" pitchFamily="18" charset="0"/>
              </a:rPr>
              <a:t>kỉ</a:t>
            </a:r>
            <a:r>
              <a:rPr lang="en-US" sz="3500" dirty="0">
                <a:latin typeface="UTM Androgyne" panose="02040603050506020204" pitchFamily="18" charset="0"/>
              </a:rPr>
              <a:t> </a:t>
            </a:r>
            <a:r>
              <a:rPr lang="en-US" sz="3500" dirty="0" smtClean="0">
                <a:latin typeface="UTM Androgyne" panose="02040603050506020204" pitchFamily="18" charset="0"/>
              </a:rPr>
              <a:t>X</a:t>
            </a:r>
            <a:r>
              <a:rPr lang="vi-VN" sz="3500" dirty="0" smtClean="0">
                <a:latin typeface="UTM Androgyne" panose="02040603050506020204" pitchFamily="18" charset="0"/>
              </a:rPr>
              <a:t>VI</a:t>
            </a:r>
            <a:r>
              <a:rPr lang="en-US" sz="3500" dirty="0" smtClean="0">
                <a:latin typeface="UTM Androgyne" panose="02040603050506020204" pitchFamily="18" charset="0"/>
              </a:rPr>
              <a:t>… </a:t>
            </a:r>
            <a:r>
              <a:rPr lang="vi-VN" sz="3500" dirty="0" smtClean="0">
                <a:latin typeface="UTM Androgyne" panose="02040603050506020204" pitchFamily="18" charset="0"/>
              </a:rPr>
              <a:t>rơi vào cảnh loạn lạc.</a:t>
            </a:r>
            <a:r>
              <a:rPr lang="en-US" sz="3500" dirty="0" smtClean="0">
                <a:latin typeface="UTM Androgyne" panose="02040603050506020204" pitchFamily="18" charset="0"/>
              </a:rPr>
              <a:t>” </a:t>
            </a:r>
            <a:r>
              <a:rPr lang="en-US" sz="3500" dirty="0" err="1">
                <a:latin typeface="UTM Androgyne" panose="02040603050506020204" pitchFamily="18" charset="0"/>
              </a:rPr>
              <a:t>và</a:t>
            </a:r>
            <a:r>
              <a:rPr lang="en-US" sz="3500" dirty="0">
                <a:latin typeface="UTM Androgyne" panose="02040603050506020204" pitchFamily="18" charset="0"/>
              </a:rPr>
              <a:t> </a:t>
            </a:r>
            <a:r>
              <a:rPr lang="en-US" sz="3500" dirty="0" err="1">
                <a:latin typeface="UTM Androgyne" panose="02040603050506020204" pitchFamily="18" charset="0"/>
              </a:rPr>
              <a:t>trả</a:t>
            </a:r>
            <a:r>
              <a:rPr lang="en-US" sz="3500" dirty="0">
                <a:latin typeface="UTM Androgyne" panose="02040603050506020204" pitchFamily="18" charset="0"/>
              </a:rPr>
              <a:t> </a:t>
            </a:r>
            <a:r>
              <a:rPr lang="en-US" sz="3500" dirty="0" err="1">
                <a:latin typeface="UTM Androgyne" panose="02040603050506020204" pitchFamily="18" charset="0"/>
              </a:rPr>
              <a:t>lời</a:t>
            </a:r>
            <a:r>
              <a:rPr lang="en-US" sz="3500" dirty="0">
                <a:latin typeface="UTM Androgyne" panose="02040603050506020204" pitchFamily="18" charset="0"/>
              </a:rPr>
              <a:t> </a:t>
            </a:r>
            <a:r>
              <a:rPr lang="en-US" sz="3500" dirty="0" err="1">
                <a:latin typeface="UTM Androgyne" panose="02040603050506020204" pitchFamily="18" charset="0"/>
              </a:rPr>
              <a:t>câu</a:t>
            </a:r>
            <a:r>
              <a:rPr lang="en-US" sz="3500" dirty="0">
                <a:latin typeface="UTM Androgyne" panose="02040603050506020204" pitchFamily="18" charset="0"/>
              </a:rPr>
              <a:t> </a:t>
            </a:r>
            <a:r>
              <a:rPr lang="en-US" sz="3500" dirty="0" err="1">
                <a:latin typeface="UTM Androgyne" panose="02040603050506020204" pitchFamily="18" charset="0"/>
              </a:rPr>
              <a:t>hỏi</a:t>
            </a:r>
            <a:r>
              <a:rPr lang="en-US" sz="3500" dirty="0">
                <a:latin typeface="UTM Androgyne" panose="02040603050506020204" pitchFamily="18" charset="0"/>
              </a:rPr>
              <a:t>:</a:t>
            </a:r>
          </a:p>
        </p:txBody>
      </p:sp>
      <p:sp>
        <p:nvSpPr>
          <p:cNvPr id="28" name="Rectangle 27"/>
          <p:cNvSpPr/>
          <p:nvPr/>
        </p:nvSpPr>
        <p:spPr>
          <a:xfrm>
            <a:off x="944970" y="3740597"/>
            <a:ext cx="8778603" cy="553998"/>
          </a:xfrm>
          <a:prstGeom prst="rect">
            <a:avLst/>
          </a:prstGeom>
        </p:spPr>
        <p:txBody>
          <a:bodyPr wrap="square">
            <a:spAutoFit/>
          </a:bodyPr>
          <a:lstStyle/>
          <a:p>
            <a:pPr algn="ctr">
              <a:spcBef>
                <a:spcPct val="50000"/>
              </a:spcBef>
            </a:pPr>
            <a:r>
              <a:rPr lang="vi-VN" altLang="en-US" sz="3000" dirty="0" smtClean="0">
                <a:latin typeface="UTM American Sans" panose="02040603050506020204" pitchFamily="18" charset="0"/>
              </a:rPr>
              <a:t>Từ đầu thế kỉ XVI, chính quyền nhà Hậu Lê thế nào?</a:t>
            </a:r>
            <a:endParaRPr lang="en-US" altLang="en-US" sz="3000" dirty="0">
              <a:latin typeface="UTM American Sans" panose="02040603050506020204" pitchFamily="18" charset="0"/>
            </a:endParaRPr>
          </a:p>
        </p:txBody>
      </p:sp>
      <p:sp>
        <p:nvSpPr>
          <p:cNvPr id="29" name="TextBox 28"/>
          <p:cNvSpPr txBox="1"/>
          <p:nvPr/>
        </p:nvSpPr>
        <p:spPr>
          <a:xfrm>
            <a:off x="903606" y="4485554"/>
            <a:ext cx="11052073" cy="553998"/>
          </a:xfrm>
          <a:prstGeom prst="rect">
            <a:avLst/>
          </a:prstGeom>
          <a:noFill/>
        </p:spPr>
        <p:txBody>
          <a:bodyPr wrap="square" rtlCol="0">
            <a:spAutoFit/>
          </a:bodyPr>
          <a:lstStyle/>
          <a:p>
            <a:r>
              <a:rPr lang="vi-VN" altLang="en-US" sz="3000" dirty="0" smtClean="0">
                <a:solidFill>
                  <a:schemeClr val="accent1"/>
                </a:solidFill>
                <a:latin typeface="UTM Androgyne" panose="02040603050506020204" pitchFamily="18" charset="0"/>
              </a:rPr>
              <a:t>Từ đầu thế kỉ XVI, chính quyền nhà Hậu Lê bắt đầu suy yếu.</a:t>
            </a:r>
            <a:endParaRPr lang="en-US" sz="3000" dirty="0">
              <a:solidFill>
                <a:schemeClr val="accent1"/>
              </a:solidFill>
              <a:latin typeface="UTM Androgyne" panose="02040603050506020204" pitchFamily="18" charset="0"/>
            </a:endParaRPr>
          </a:p>
        </p:txBody>
      </p:sp>
      <p:sp>
        <p:nvSpPr>
          <p:cNvPr id="30" name="Rectangle 29"/>
          <p:cNvSpPr/>
          <p:nvPr/>
        </p:nvSpPr>
        <p:spPr>
          <a:xfrm>
            <a:off x="1064136" y="5421470"/>
            <a:ext cx="10420498" cy="553998"/>
          </a:xfrm>
          <a:prstGeom prst="rect">
            <a:avLst/>
          </a:prstGeom>
        </p:spPr>
        <p:txBody>
          <a:bodyPr wrap="square">
            <a:spAutoFit/>
          </a:bodyPr>
          <a:lstStyle/>
          <a:p>
            <a:pPr>
              <a:spcBef>
                <a:spcPct val="50000"/>
              </a:spcBef>
            </a:pPr>
            <a:r>
              <a:rPr lang="vi-VN" altLang="en-US" sz="3000" dirty="0" smtClean="0">
                <a:latin typeface="UTM American Sans" panose="02040603050506020204" pitchFamily="18" charset="0"/>
              </a:rPr>
              <a:t>Tìm những biểu hiện cho thấy sự suy sụp của triều đình Hậu Lê.</a:t>
            </a:r>
            <a:endParaRPr lang="en-US" altLang="en-US" sz="3000" dirty="0">
              <a:latin typeface="UTM American Sans" panose="02040603050506020204" pitchFamily="18" charset="0"/>
            </a:endParaRPr>
          </a:p>
        </p:txBody>
      </p:sp>
    </p:spTree>
    <p:extLst>
      <p:ext uri="{BB962C8B-B14F-4D97-AF65-F5344CB8AC3E}">
        <p14:creationId xmlns:p14="http://schemas.microsoft.com/office/powerpoint/2010/main" val="9655464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down)">
                                      <p:cBhvr>
                                        <p:cTn id="7" dur="500"/>
                                        <p:tgtEl>
                                          <p:spTgt spid="25">
                                            <p:txEl>
                                              <p:pRg st="0" end="0"/>
                                            </p:txEl>
                                          </p:spTgt>
                                        </p:tgtEl>
                                      </p:cBhvr>
                                    </p:animEffect>
                                  </p:childTnLst>
                                </p:cTn>
                              </p:par>
                              <p:par>
                                <p:cTn id="8" presetID="27" presetClass="entr" presetSubtype="0" fill="hold" grpId="0" nodeType="withEffect">
                                  <p:stCondLst>
                                    <p:cond delay="4600"/>
                                  </p:stCondLst>
                                  <p:iterate type="lt">
                                    <p:tmPct val="50000"/>
                                  </p:iterate>
                                  <p:childTnLst>
                                    <p:set>
                                      <p:cBhvr>
                                        <p:cTn id="9" dur="1" fill="hold">
                                          <p:stCondLst>
                                            <p:cond delay="0"/>
                                          </p:stCondLst>
                                        </p:cTn>
                                        <p:tgtEl>
                                          <p:spTgt spid="17"/>
                                        </p:tgtEl>
                                        <p:attrNameLst>
                                          <p:attrName>style.visibility</p:attrName>
                                        </p:attrNameLst>
                                      </p:cBhvr>
                                      <p:to>
                                        <p:strVal val="visible"/>
                                      </p:to>
                                    </p:set>
                                    <p:anim calcmode="discrete" valueType="clr">
                                      <p:cBhvr override="childStyle">
                                        <p:cTn id="10"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7"/>
                                        </p:tgtEl>
                                        <p:attrNameLst>
                                          <p:attrName>fillcolor</p:attrName>
                                        </p:attrNameLst>
                                      </p:cBhvr>
                                      <p:tavLst>
                                        <p:tav tm="0">
                                          <p:val>
                                            <p:clrVal>
                                              <a:schemeClr val="accent2"/>
                                            </p:clrVal>
                                          </p:val>
                                        </p:tav>
                                        <p:tav tm="50000">
                                          <p:val>
                                            <p:clrVal>
                                              <a:schemeClr val="hlink"/>
                                            </p:clrVal>
                                          </p:val>
                                        </p:tav>
                                      </p:tavLst>
                                    </p:anim>
                                    <p:set>
                                      <p:cBhvr>
                                        <p:cTn id="12" dur="80"/>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animEffect transition="in" filter="wipe(down)">
                                      <p:cBhvr>
                                        <p:cTn id="25" dur="500"/>
                                        <p:tgtEl>
                                          <p:spTgt spid="2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9">
                                            <p:txEl>
                                              <p:pRg st="0" end="0"/>
                                            </p:txEl>
                                          </p:spTgt>
                                        </p:tgtEl>
                                        <p:attrNameLst>
                                          <p:attrName>style.visibility</p:attrName>
                                        </p:attrNameLst>
                                      </p:cBhvr>
                                      <p:to>
                                        <p:strVal val="visible"/>
                                      </p:to>
                                    </p:set>
                                    <p:animEffect transition="in" filter="wipe(down)">
                                      <p:cBhvr>
                                        <p:cTn id="30" dur="500"/>
                                        <p:tgtEl>
                                          <p:spTgt spid="2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0">
                                            <p:txEl>
                                              <p:pRg st="0" end="0"/>
                                            </p:txEl>
                                          </p:spTgt>
                                        </p:tgtEl>
                                        <p:attrNameLst>
                                          <p:attrName>style.visibility</p:attrName>
                                        </p:attrNameLst>
                                      </p:cBhvr>
                                      <p:to>
                                        <p:strVal val="visible"/>
                                      </p:to>
                                    </p:set>
                                    <p:animEffect transition="in" filter="wipe(down)">
                                      <p:cBhvr>
                                        <p:cTn id="35"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grpSp>
        <p:nvGrpSpPr>
          <p:cNvPr id="11" name="组合 4"/>
          <p:cNvGrpSpPr/>
          <p:nvPr/>
        </p:nvGrpSpPr>
        <p:grpSpPr>
          <a:xfrm>
            <a:off x="3405135" y="2400169"/>
            <a:ext cx="5882350" cy="501417"/>
            <a:chOff x="2227579" y="2336572"/>
            <a:chExt cx="4412337" cy="375976"/>
          </a:xfrm>
        </p:grpSpPr>
        <p:cxnSp>
          <p:nvCxnSpPr>
            <p:cNvPr id="12" name="AutoShape 18"/>
            <p:cNvCxnSpPr>
              <a:cxnSpLocks noChangeShapeType="1"/>
            </p:cNvCxnSpPr>
            <p:nvPr/>
          </p:nvCxnSpPr>
          <p:spPr bwMode="auto">
            <a:xfrm>
              <a:off x="4423380" y="2336572"/>
              <a:ext cx="0" cy="375974"/>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3" name="AutoShape 19"/>
            <p:cNvCxnSpPr>
              <a:cxnSpLocks noChangeShapeType="1"/>
            </p:cNvCxnSpPr>
            <p:nvPr/>
          </p:nvCxnSpPr>
          <p:spPr bwMode="auto">
            <a:xfrm rot="5400000">
              <a:off x="3137493" y="1426658"/>
              <a:ext cx="375974" cy="2195801"/>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14" name="AutoShape 19"/>
            <p:cNvCxnSpPr>
              <a:cxnSpLocks noChangeShapeType="1"/>
            </p:cNvCxnSpPr>
            <p:nvPr/>
          </p:nvCxnSpPr>
          <p:spPr bwMode="auto">
            <a:xfrm rot="16200000" flipH="1">
              <a:off x="5354029" y="1426660"/>
              <a:ext cx="375974" cy="2195801"/>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grpSp>
      <p:pic>
        <p:nvPicPr>
          <p:cNvPr id="16" name="Picture 2" descr="C:\Users\Thinkpad\Desktop\PNG\1_0004_图层-1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7382" y="2900600"/>
            <a:ext cx="3530500" cy="31841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Thinkpad\Desktop\PNG\1_0004_图层-1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3586" y="2650875"/>
            <a:ext cx="4313092" cy="38899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Thinkpad\Desktop\PNG\1_0004_图层-1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4086" y="2943952"/>
            <a:ext cx="3434362" cy="30974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915854" y="3402015"/>
            <a:ext cx="2217829" cy="1569660"/>
          </a:xfrm>
          <a:prstGeom prst="rect">
            <a:avLst/>
          </a:prstGeom>
          <a:noFill/>
        </p:spPr>
        <p:txBody>
          <a:bodyPr wrap="square" rtlCol="0">
            <a:spAutoFit/>
          </a:bodyPr>
          <a:lstStyle/>
          <a:p>
            <a:pPr algn="ctr"/>
            <a:r>
              <a:rPr lang="vi-VN" sz="2400" b="1" dirty="0" smtClean="0">
                <a:latin typeface="UTM Androgyne" panose="02040603050506020204" pitchFamily="18" charset="0"/>
                <a:ea typeface="Tahoma" panose="020B0604030504040204" pitchFamily="34" charset="0"/>
                <a:cs typeface="Arial" panose="020B0604020202020204" pitchFamily="34" charset="0"/>
              </a:rPr>
              <a:t>Vua bày trò ăn chơi xa xỉ, xây dựng cung điện tốn kém.</a:t>
            </a:r>
            <a:endParaRPr lang="en-US" sz="2400" b="1" dirty="0">
              <a:latin typeface="UTM Androgyne" panose="02040603050506020204" pitchFamily="18" charset="0"/>
              <a:ea typeface="Tahoma" panose="020B0604030504040204" pitchFamily="34" charset="0"/>
              <a:cs typeface="Arial" panose="020B0604020202020204" pitchFamily="34" charset="0"/>
            </a:endParaRPr>
          </a:p>
        </p:txBody>
      </p:sp>
      <p:sp>
        <p:nvSpPr>
          <p:cNvPr id="27" name="TextBox 26"/>
          <p:cNvSpPr txBox="1"/>
          <p:nvPr/>
        </p:nvSpPr>
        <p:spPr>
          <a:xfrm>
            <a:off x="8227762" y="3679013"/>
            <a:ext cx="2174734" cy="1292662"/>
          </a:xfrm>
          <a:prstGeom prst="rect">
            <a:avLst/>
          </a:prstGeom>
          <a:noFill/>
        </p:spPr>
        <p:txBody>
          <a:bodyPr wrap="square" rtlCol="0">
            <a:spAutoFit/>
          </a:bodyPr>
          <a:lstStyle/>
          <a:p>
            <a:pPr algn="ctr"/>
            <a:r>
              <a:rPr lang="vi-VN" sz="2600" b="1" dirty="0" smtClean="0">
                <a:latin typeface="UTM Androgyne" panose="02040603050506020204" pitchFamily="18" charset="0"/>
                <a:ea typeface="Tahoma" panose="020B0604030504040204" pitchFamily="34" charset="0"/>
                <a:cs typeface="Arial" panose="020B0604020202020204" pitchFamily="34" charset="0"/>
              </a:rPr>
              <a:t>Đất nước rơi vào cảnh loạn lạc.</a:t>
            </a:r>
            <a:endParaRPr lang="en-US" sz="2600" b="1" dirty="0">
              <a:latin typeface="UTM Androgyne" panose="02040603050506020204" pitchFamily="18" charset="0"/>
              <a:ea typeface="Tahoma" panose="020B0604030504040204" pitchFamily="34" charset="0"/>
              <a:cs typeface="Arial" panose="020B0604020202020204" pitchFamily="34" charset="0"/>
            </a:endParaRPr>
          </a:p>
        </p:txBody>
      </p:sp>
      <p:sp>
        <p:nvSpPr>
          <p:cNvPr id="28" name="TextBox 27"/>
          <p:cNvSpPr txBox="1"/>
          <p:nvPr/>
        </p:nvSpPr>
        <p:spPr>
          <a:xfrm>
            <a:off x="5074917" y="3319288"/>
            <a:ext cx="2409791" cy="2092881"/>
          </a:xfrm>
          <a:prstGeom prst="rect">
            <a:avLst/>
          </a:prstGeom>
          <a:noFill/>
        </p:spPr>
        <p:txBody>
          <a:bodyPr wrap="square" rtlCol="0">
            <a:spAutoFit/>
          </a:bodyPr>
          <a:lstStyle/>
          <a:p>
            <a:pPr algn="just"/>
            <a:r>
              <a:rPr lang="vi-VN" sz="2600" b="1" dirty="0" smtClean="0">
                <a:latin typeface="UTM Androgyne" panose="02040603050506020204" pitchFamily="18" charset="0"/>
                <a:ea typeface="Tahoma" panose="020B0604030504040204" pitchFamily="34" charset="0"/>
                <a:cs typeface="Arial" panose="020B0604020202020204" pitchFamily="34" charset="0"/>
              </a:rPr>
              <a:t>Quan lại chia bè phái, chém giết lẫn nhau tranh giành quyền lực.</a:t>
            </a:r>
            <a:endParaRPr lang="en-US" sz="2600" b="1" dirty="0">
              <a:latin typeface="UTM Androgyne" panose="02040603050506020204" pitchFamily="18" charset="0"/>
              <a:ea typeface="Tahoma" panose="020B0604030504040204" pitchFamily="34" charset="0"/>
              <a:cs typeface="Arial" panose="020B0604020202020204" pitchFamily="34" charset="0"/>
            </a:endParaRPr>
          </a:p>
        </p:txBody>
      </p:sp>
      <p:sp>
        <p:nvSpPr>
          <p:cNvPr id="30" name="Rectangle 29"/>
          <p:cNvSpPr/>
          <p:nvPr/>
        </p:nvSpPr>
        <p:spPr>
          <a:xfrm>
            <a:off x="2805893" y="1583893"/>
            <a:ext cx="7596603" cy="646331"/>
          </a:xfrm>
          <a:prstGeom prst="rect">
            <a:avLst/>
          </a:prstGeom>
        </p:spPr>
        <p:txBody>
          <a:bodyPr wrap="square">
            <a:spAutoFit/>
          </a:bodyPr>
          <a:lstStyle/>
          <a:p>
            <a:pPr algn="ctr">
              <a:spcBef>
                <a:spcPct val="50000"/>
              </a:spcBef>
            </a:pPr>
            <a:r>
              <a:rPr lang="vi-VN" sz="3600" i="1" dirty="0" smtClean="0">
                <a:latin typeface="#9Slide05 SVNMarpesia Pro" panose="02000506000000020003" pitchFamily="2" charset="0"/>
              </a:rPr>
              <a:t>Những biểu hiện cho thấy sự suy sụp của triều đình Hậu Lê</a:t>
            </a:r>
            <a:endParaRPr lang="en-US" sz="3600" dirty="0">
              <a:latin typeface="#9Slide05 SVNMarpesia Pro" panose="02000506000000020003" pitchFamily="2" charset="0"/>
            </a:endParaRPr>
          </a:p>
        </p:txBody>
      </p:sp>
    </p:spTree>
    <p:extLst>
      <p:ext uri="{BB962C8B-B14F-4D97-AF65-F5344CB8AC3E}">
        <p14:creationId xmlns:p14="http://schemas.microsoft.com/office/powerpoint/2010/main" val="3599198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7" grpId="0"/>
      <p:bldP spid="2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70000"/>
          </a:schemeClr>
        </a:solidFill>
        <a:effectLst/>
      </p:bgPr>
    </p:bg>
    <p:spTree>
      <p:nvGrpSpPr>
        <p:cNvPr id="1" name=""/>
        <p:cNvGrpSpPr/>
        <p:nvPr/>
      </p:nvGrpSpPr>
      <p:grpSpPr>
        <a:xfrm>
          <a:off x="0" y="0"/>
          <a:ext cx="0" cy="0"/>
          <a:chOff x="0" y="0"/>
          <a:chExt cx="0" cy="0"/>
        </a:xfrm>
      </p:grpSpPr>
      <p:sp>
        <p:nvSpPr>
          <p:cNvPr id="17" name="Rectangle 30"/>
          <p:cNvSpPr>
            <a:spLocks noChangeArrowheads="1"/>
          </p:cNvSpPr>
          <p:nvPr/>
        </p:nvSpPr>
        <p:spPr bwMode="auto">
          <a:xfrm>
            <a:off x="3071365" y="433345"/>
            <a:ext cx="8590565" cy="176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1561" tIns="50780" rIns="101561" bIns="50780">
            <a:spAutoFit/>
          </a:bodyPr>
          <a:lstStyle>
            <a:lvl1pPr defTabSz="762000"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762000"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762000"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762000"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762000"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762000"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spcAft>
                <a:spcPts val="600"/>
              </a:spcAft>
            </a:pPr>
            <a:r>
              <a:rPr lang="vi-VN" altLang="zh-CN" sz="5400" b="1" baseline="0" dirty="0" smtClean="0">
                <a:solidFill>
                  <a:schemeClr val="accent2">
                    <a:lumMod val="50000"/>
                  </a:schemeClr>
                </a:solidFill>
                <a:latin typeface="#9Slide05 SVNMarpesia Pro" panose="02000506000000020003" pitchFamily="2" charset="0"/>
                <a:ea typeface="楷体" panose="02010609060101010101" pitchFamily="49" charset="-122"/>
              </a:rPr>
              <a:t>Nhà Mạc ra đời và sự phân chia Nam triều – Bắc triều</a:t>
            </a:r>
            <a:endParaRPr lang="zh-CN" altLang="en-US" sz="5400" b="1" baseline="0" dirty="0">
              <a:solidFill>
                <a:schemeClr val="accent2">
                  <a:lumMod val="50000"/>
                </a:schemeClr>
              </a:solidFill>
              <a:latin typeface="#9Slide05 SVNMarpesia Pro" panose="02000506000000020003" pitchFamily="2" charset="0"/>
              <a:ea typeface="楷体" panose="02010609060101010101" pitchFamily="49" charset="-122"/>
            </a:endParaRPr>
          </a:p>
        </p:txBody>
      </p:sp>
      <p:pic>
        <p:nvPicPr>
          <p:cNvPr id="26" name="Picture 3" descr="C:\Users\HP\Desktop\imager_29_425_70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67" b="90000" l="2656" r="90000"/>
                    </a14:imgEffect>
                  </a14:imgLayer>
                </a14:imgProps>
              </a:ext>
              <a:ext uri="{28A0092B-C50C-407E-A947-70E740481C1C}">
                <a14:useLocalDpi xmlns:a14="http://schemas.microsoft.com/office/drawing/2010/main" val="0"/>
              </a:ext>
            </a:extLst>
          </a:blip>
          <a:srcRect/>
          <a:stretch>
            <a:fillRect/>
          </a:stretch>
        </p:blipFill>
        <p:spPr bwMode="auto">
          <a:xfrm>
            <a:off x="-842783" y="1900405"/>
            <a:ext cx="14077786" cy="174028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714803" y="2178552"/>
            <a:ext cx="9277332" cy="1169551"/>
          </a:xfrm>
          <a:prstGeom prst="rect">
            <a:avLst/>
          </a:prstGeom>
          <a:noFill/>
        </p:spPr>
        <p:txBody>
          <a:bodyPr wrap="square" rtlCol="0">
            <a:spAutoFit/>
          </a:bodyPr>
          <a:lstStyle/>
          <a:p>
            <a:pPr algn="ctr"/>
            <a:r>
              <a:rPr lang="en-US" sz="3500" dirty="0" err="1">
                <a:latin typeface="UTM Androgyne" panose="02040603050506020204" pitchFamily="18" charset="0"/>
              </a:rPr>
              <a:t>Đọc</a:t>
            </a:r>
            <a:r>
              <a:rPr lang="en-US" sz="3500" dirty="0">
                <a:latin typeface="UTM Androgyne" panose="02040603050506020204" pitchFamily="18" charset="0"/>
              </a:rPr>
              <a:t> </a:t>
            </a:r>
            <a:r>
              <a:rPr lang="vi-VN" sz="3500" dirty="0" smtClean="0">
                <a:latin typeface="UTM Androgyne" panose="02040603050506020204" pitchFamily="18" charset="0"/>
              </a:rPr>
              <a:t>nội dung </a:t>
            </a:r>
            <a:r>
              <a:rPr lang="en-US" sz="3500" dirty="0" smtClean="0">
                <a:latin typeface="UTM Androgyne" panose="02040603050506020204" pitchFamily="18" charset="0"/>
              </a:rPr>
              <a:t>SGK</a:t>
            </a:r>
            <a:r>
              <a:rPr lang="vi-VN" sz="3500" dirty="0" smtClean="0">
                <a:latin typeface="UTM Androgyne" panose="02040603050506020204" pitchFamily="18" charset="0"/>
              </a:rPr>
              <a:t>/54 </a:t>
            </a:r>
            <a:r>
              <a:rPr lang="en-US" sz="3500" dirty="0" smtClean="0">
                <a:latin typeface="UTM Androgyne" panose="02040603050506020204" pitchFamily="18" charset="0"/>
              </a:rPr>
              <a:t>: </a:t>
            </a:r>
            <a:r>
              <a:rPr lang="en-US" sz="3500" dirty="0">
                <a:latin typeface="UTM Androgyne" panose="02040603050506020204" pitchFamily="18" charset="0"/>
              </a:rPr>
              <a:t>“ </a:t>
            </a:r>
            <a:r>
              <a:rPr lang="en-US" sz="3500" dirty="0" err="1">
                <a:latin typeface="UTM Androgyne" panose="02040603050506020204" pitchFamily="18" charset="0"/>
              </a:rPr>
              <a:t>từ</a:t>
            </a:r>
            <a:r>
              <a:rPr lang="en-US" sz="3500" dirty="0">
                <a:latin typeface="UTM Androgyne" panose="02040603050506020204" pitchFamily="18" charset="0"/>
              </a:rPr>
              <a:t> </a:t>
            </a:r>
            <a:r>
              <a:rPr lang="vi-VN" sz="3500" dirty="0" smtClean="0">
                <a:latin typeface="UTM Androgyne" panose="02040603050506020204" pitchFamily="18" charset="0"/>
              </a:rPr>
              <a:t>năm 1527</a:t>
            </a:r>
            <a:r>
              <a:rPr lang="en-US" sz="3500" dirty="0" smtClean="0">
                <a:latin typeface="UTM Androgyne" panose="02040603050506020204" pitchFamily="18" charset="0"/>
              </a:rPr>
              <a:t>… </a:t>
            </a:r>
            <a:r>
              <a:rPr lang="vi-VN" sz="3500" dirty="0" smtClean="0">
                <a:latin typeface="UTM Androgyne" panose="02040603050506020204" pitchFamily="18" charset="0"/>
              </a:rPr>
              <a:t>chấm dứt</a:t>
            </a:r>
            <a:r>
              <a:rPr lang="en-US" sz="3500" dirty="0" smtClean="0">
                <a:latin typeface="UTM Androgyne" panose="02040603050506020204" pitchFamily="18" charset="0"/>
              </a:rPr>
              <a:t>” </a:t>
            </a:r>
            <a:r>
              <a:rPr lang="en-US" sz="3500" dirty="0" err="1">
                <a:latin typeface="UTM Androgyne" panose="02040603050506020204" pitchFamily="18" charset="0"/>
              </a:rPr>
              <a:t>và</a:t>
            </a:r>
            <a:r>
              <a:rPr lang="en-US" sz="3500" dirty="0">
                <a:latin typeface="UTM Androgyne" panose="02040603050506020204" pitchFamily="18" charset="0"/>
              </a:rPr>
              <a:t> </a:t>
            </a:r>
            <a:r>
              <a:rPr lang="en-US" sz="3500" dirty="0" err="1">
                <a:latin typeface="UTM Androgyne" panose="02040603050506020204" pitchFamily="18" charset="0"/>
              </a:rPr>
              <a:t>trả</a:t>
            </a:r>
            <a:r>
              <a:rPr lang="en-US" sz="3500" dirty="0">
                <a:latin typeface="UTM Androgyne" panose="02040603050506020204" pitchFamily="18" charset="0"/>
              </a:rPr>
              <a:t> </a:t>
            </a:r>
            <a:r>
              <a:rPr lang="en-US" sz="3500" dirty="0" err="1">
                <a:latin typeface="UTM Androgyne" panose="02040603050506020204" pitchFamily="18" charset="0"/>
              </a:rPr>
              <a:t>lời</a:t>
            </a:r>
            <a:r>
              <a:rPr lang="en-US" sz="3500" dirty="0">
                <a:latin typeface="UTM Androgyne" panose="02040603050506020204" pitchFamily="18" charset="0"/>
              </a:rPr>
              <a:t> </a:t>
            </a:r>
            <a:r>
              <a:rPr lang="en-US" sz="3500" dirty="0" err="1">
                <a:latin typeface="UTM Androgyne" panose="02040603050506020204" pitchFamily="18" charset="0"/>
              </a:rPr>
              <a:t>câu</a:t>
            </a:r>
            <a:r>
              <a:rPr lang="en-US" sz="3500" dirty="0">
                <a:latin typeface="UTM Androgyne" panose="02040603050506020204" pitchFamily="18" charset="0"/>
              </a:rPr>
              <a:t> </a:t>
            </a:r>
            <a:r>
              <a:rPr lang="en-US" sz="3500" dirty="0" err="1">
                <a:latin typeface="UTM Androgyne" panose="02040603050506020204" pitchFamily="18" charset="0"/>
              </a:rPr>
              <a:t>hỏi</a:t>
            </a:r>
            <a:r>
              <a:rPr lang="en-US" sz="3500" dirty="0">
                <a:latin typeface="UTM Androgyne" panose="02040603050506020204" pitchFamily="18" charset="0"/>
              </a:rPr>
              <a:t>:</a:t>
            </a:r>
          </a:p>
        </p:txBody>
      </p:sp>
      <p:sp>
        <p:nvSpPr>
          <p:cNvPr id="9" name="TextBox 8"/>
          <p:cNvSpPr txBox="1"/>
          <p:nvPr/>
        </p:nvSpPr>
        <p:spPr>
          <a:xfrm>
            <a:off x="571068" y="555648"/>
            <a:ext cx="2646947" cy="707886"/>
          </a:xfrm>
          <a:prstGeom prst="rect">
            <a:avLst/>
          </a:prstGeom>
          <a:noFill/>
        </p:spPr>
        <p:txBody>
          <a:bodyPr wrap="square" rtlCol="0">
            <a:spAutoFit/>
          </a:bodyPr>
          <a:lstStyle/>
          <a:p>
            <a:r>
              <a:rPr lang="en-US" sz="4000" dirty="0" err="1">
                <a:latin typeface="UTM ThuPhap Thien An" panose="02040603050506020204" pitchFamily="18" charset="0"/>
              </a:rPr>
              <a:t>Hoạt</a:t>
            </a:r>
            <a:r>
              <a:rPr lang="en-US" sz="4000" dirty="0">
                <a:latin typeface="UTM ThuPhap Thien An" panose="02040603050506020204" pitchFamily="18" charset="0"/>
              </a:rPr>
              <a:t> </a:t>
            </a:r>
            <a:r>
              <a:rPr lang="en-US" sz="4000" dirty="0" err="1">
                <a:latin typeface="UTM ThuPhap Thien An" panose="02040603050506020204" pitchFamily="18" charset="0"/>
              </a:rPr>
              <a:t>động</a:t>
            </a:r>
            <a:r>
              <a:rPr lang="en-US" sz="4000" dirty="0">
                <a:latin typeface="UTM ThuPhap Thien An" panose="02040603050506020204" pitchFamily="18" charset="0"/>
              </a:rPr>
              <a:t> </a:t>
            </a:r>
            <a:r>
              <a:rPr lang="en-US" sz="4000" dirty="0">
                <a:latin typeface=".VnArabiaH" panose="020B7200000000000000" pitchFamily="34" charset="0"/>
              </a:rPr>
              <a:t>2</a:t>
            </a:r>
          </a:p>
        </p:txBody>
      </p:sp>
      <p:sp>
        <p:nvSpPr>
          <p:cNvPr id="10" name="Rectangle 9"/>
          <p:cNvSpPr/>
          <p:nvPr/>
        </p:nvSpPr>
        <p:spPr>
          <a:xfrm>
            <a:off x="301500" y="3626250"/>
            <a:ext cx="11737463" cy="1015663"/>
          </a:xfrm>
          <a:prstGeom prst="rect">
            <a:avLst/>
          </a:prstGeom>
        </p:spPr>
        <p:txBody>
          <a:bodyPr wrap="square">
            <a:spAutoFit/>
          </a:bodyPr>
          <a:lstStyle/>
          <a:p>
            <a:pPr>
              <a:spcBef>
                <a:spcPct val="50000"/>
              </a:spcBef>
            </a:pPr>
            <a:r>
              <a:rPr lang="en-US" altLang="en-US" sz="3000" dirty="0">
                <a:latin typeface="UTM American Sans" panose="02040603050506020204" pitchFamily="18" charset="0"/>
              </a:rPr>
              <a:t>1. </a:t>
            </a:r>
            <a:r>
              <a:rPr lang="vi-VN" altLang="en-US" sz="3000" dirty="0" smtClean="0">
                <a:latin typeface="UTM American Sans" panose="02040603050506020204" pitchFamily="18" charset="0"/>
              </a:rPr>
              <a:t>Nhà Mạc ra đời trong hoàn cảnh nào? Triều đình nhà Mạc được sử cũ gọi là gì?</a:t>
            </a:r>
            <a:endParaRPr lang="en-US" altLang="en-US" sz="3000" dirty="0">
              <a:latin typeface="UTM American Sans" panose="02040603050506020204" pitchFamily="18" charset="0"/>
            </a:endParaRPr>
          </a:p>
        </p:txBody>
      </p:sp>
      <p:sp>
        <p:nvSpPr>
          <p:cNvPr id="11" name="TextBox 10"/>
          <p:cNvSpPr txBox="1"/>
          <p:nvPr/>
        </p:nvSpPr>
        <p:spPr>
          <a:xfrm>
            <a:off x="-42771" y="5762556"/>
            <a:ext cx="9881732" cy="553998"/>
          </a:xfrm>
          <a:prstGeom prst="rect">
            <a:avLst/>
          </a:prstGeom>
          <a:noFill/>
        </p:spPr>
        <p:txBody>
          <a:bodyPr wrap="square" rtlCol="0">
            <a:spAutoFit/>
          </a:bodyPr>
          <a:lstStyle/>
          <a:p>
            <a:pPr algn="ctr"/>
            <a:r>
              <a:rPr lang="vi-VN" altLang="en-US" sz="3000" dirty="0" smtClean="0">
                <a:latin typeface="UTM American Sans" panose="02040603050506020204" pitchFamily="18" charset="0"/>
              </a:rPr>
              <a:t>3. Chỉ trên lược đồ kinh đô của Bắc triều và Nam triều.</a:t>
            </a:r>
            <a:endParaRPr lang="en-US" sz="3000" dirty="0">
              <a:latin typeface="UTM American Sans" panose="02040603050506020204" pitchFamily="18" charset="0"/>
            </a:endParaRPr>
          </a:p>
        </p:txBody>
      </p:sp>
      <p:sp>
        <p:nvSpPr>
          <p:cNvPr id="12" name="TextBox 11"/>
          <p:cNvSpPr txBox="1"/>
          <p:nvPr/>
        </p:nvSpPr>
        <p:spPr>
          <a:xfrm>
            <a:off x="329146" y="4746893"/>
            <a:ext cx="11709817" cy="1015663"/>
          </a:xfrm>
          <a:prstGeom prst="rect">
            <a:avLst/>
          </a:prstGeom>
          <a:noFill/>
        </p:spPr>
        <p:txBody>
          <a:bodyPr wrap="square" rtlCol="0">
            <a:spAutoFit/>
          </a:bodyPr>
          <a:lstStyle/>
          <a:p>
            <a:r>
              <a:rPr lang="vi-VN" altLang="en-US" sz="3000" dirty="0" smtClean="0">
                <a:latin typeface="UTM American Sans" panose="02040603050506020204" pitchFamily="18" charset="0"/>
              </a:rPr>
              <a:t>2. Nam triều là triều đình của dòng họ phong kiến nào? Triều đình này được ra đời thế nào?</a:t>
            </a:r>
            <a:endParaRPr lang="en-US" sz="3000" dirty="0">
              <a:latin typeface="UTM American Sans" panose="02040603050506020204" pitchFamily="18" charset="0"/>
            </a:endParaRPr>
          </a:p>
        </p:txBody>
      </p:sp>
    </p:spTree>
    <p:extLst>
      <p:ext uri="{BB962C8B-B14F-4D97-AF65-F5344CB8AC3E}">
        <p14:creationId xmlns:p14="http://schemas.microsoft.com/office/powerpoint/2010/main" val="1551953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300"/>
                                        <p:tgtEl>
                                          <p:spTgt spid="9">
                                            <p:txEl>
                                              <p:pRg st="0" end="0"/>
                                            </p:txEl>
                                          </p:spTgt>
                                        </p:tgtEl>
                                      </p:cBhvr>
                                    </p:animEffect>
                                  </p:childTnLst>
                                </p:cTn>
                              </p:par>
                              <p:par>
                                <p:cTn id="8" presetID="27" presetClass="entr" presetSubtype="0" fill="hold" grpId="0" nodeType="withEffect">
                                  <p:stCondLst>
                                    <p:cond delay="4600"/>
                                  </p:stCondLst>
                                  <p:iterate type="lt">
                                    <p:tmPct val="50000"/>
                                  </p:iterate>
                                  <p:childTnLst>
                                    <p:set>
                                      <p:cBhvr>
                                        <p:cTn id="9" dur="1" fill="hold">
                                          <p:stCondLst>
                                            <p:cond delay="0"/>
                                          </p:stCondLst>
                                        </p:cTn>
                                        <p:tgtEl>
                                          <p:spTgt spid="17"/>
                                        </p:tgtEl>
                                        <p:attrNameLst>
                                          <p:attrName>style.visibility</p:attrName>
                                        </p:attrNameLst>
                                      </p:cBhvr>
                                      <p:to>
                                        <p:strVal val="visible"/>
                                      </p:to>
                                    </p:set>
                                    <p:anim calcmode="discrete" valueType="clr">
                                      <p:cBhvr override="childStyle">
                                        <p:cTn id="10"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7"/>
                                        </p:tgtEl>
                                        <p:attrNameLst>
                                          <p:attrName>fillcolor</p:attrName>
                                        </p:attrNameLst>
                                      </p:cBhvr>
                                      <p:tavLst>
                                        <p:tav tm="0">
                                          <p:val>
                                            <p:clrVal>
                                              <a:schemeClr val="accent2"/>
                                            </p:clrVal>
                                          </p:val>
                                        </p:tav>
                                        <p:tav tm="50000">
                                          <p:val>
                                            <p:clrVal>
                                              <a:schemeClr val="hlink"/>
                                            </p:clrVal>
                                          </p:val>
                                        </p:tav>
                                      </p:tavLst>
                                    </p:anim>
                                    <p:set>
                                      <p:cBhvr>
                                        <p:cTn id="12" dur="80"/>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barn(inVertical)">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reqzj1o">
      <a:majorFont>
        <a:latin typeface="Adobe Arabic" panose="020F0302020204030204"/>
        <a:ea typeface="微软雅黑"/>
        <a:cs typeface=""/>
      </a:majorFont>
      <a:minorFont>
        <a:latin typeface="Adobe Arabic"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1857</TotalTime>
  <Words>1067</Words>
  <Application>Microsoft Office PowerPoint</Application>
  <PresentationFormat>Widescreen</PresentationFormat>
  <Paragraphs>88</Paragraphs>
  <Slides>25</Slides>
  <Notes>0</Notes>
  <HiddenSlides>0</HiddenSlides>
  <MMClips>0</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25</vt:i4>
      </vt:variant>
    </vt:vector>
  </HeadingPairs>
  <TitlesOfParts>
    <vt:vector size="52" baseType="lpstr">
      <vt:lpstr>#9Slide03 Arima Madurai Light</vt:lpstr>
      <vt:lpstr>VNi times new roman</vt:lpstr>
      <vt:lpstr>汉仪颜楷繁</vt:lpstr>
      <vt:lpstr>UTM Androgyne</vt:lpstr>
      <vt:lpstr>Adobe Arabic</vt:lpstr>
      <vt:lpstr>等线</vt:lpstr>
      <vt:lpstr>UTM Arruba KT</vt:lpstr>
      <vt:lpstr>UTM ThuPhap Thien An</vt:lpstr>
      <vt:lpstr>UTM American Sans</vt:lpstr>
      <vt:lpstr>楷体</vt:lpstr>
      <vt:lpstr>UTM Avo</vt:lpstr>
      <vt:lpstr>Arabia</vt:lpstr>
      <vt:lpstr>Arial</vt:lpstr>
      <vt:lpstr>UTM Ong Do Gia</vt:lpstr>
      <vt:lpstr>Turbayne</vt:lpstr>
      <vt:lpstr>#9Slide05 SVNMarpesia Pro</vt:lpstr>
      <vt:lpstr>UTM Conestoga</vt:lpstr>
      <vt:lpstr>Microsoft YaHei</vt:lpstr>
      <vt:lpstr>Times New Roman</vt:lpstr>
      <vt:lpstr>.VnArabiaH</vt:lpstr>
      <vt:lpstr>Tahoma</vt:lpstr>
      <vt:lpstr>UTM Deutsch Gothic</vt:lpstr>
      <vt:lpstr>UTM Sharnay</vt:lpstr>
      <vt:lpstr>印品黑体</vt:lpstr>
      <vt:lpstr>Arial-Rounded</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dc:creator>
  <cp:keywords>Măng Non Teams</cp:keywords>
  <cp:lastModifiedBy>Nguyễn Thị Hồng Linh</cp:lastModifiedBy>
  <cp:revision>110</cp:revision>
  <dcterms:created xsi:type="dcterms:W3CDTF">2020-07-27T13:44:39Z</dcterms:created>
  <dcterms:modified xsi:type="dcterms:W3CDTF">2022-02-20T07:37:58Z</dcterms:modified>
</cp:coreProperties>
</file>