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24"/>
  </p:notesMasterIdLst>
  <p:sldIdLst>
    <p:sldId id="287" r:id="rId3"/>
    <p:sldId id="286" r:id="rId4"/>
    <p:sldId id="261" r:id="rId5"/>
    <p:sldId id="259" r:id="rId6"/>
    <p:sldId id="288" r:id="rId7"/>
    <p:sldId id="262" r:id="rId8"/>
    <p:sldId id="263" r:id="rId9"/>
    <p:sldId id="264" r:id="rId10"/>
    <p:sldId id="267" r:id="rId11"/>
    <p:sldId id="289" r:id="rId12"/>
    <p:sldId id="269" r:id="rId13"/>
    <p:sldId id="265" r:id="rId14"/>
    <p:sldId id="270" r:id="rId15"/>
    <p:sldId id="268" r:id="rId16"/>
    <p:sldId id="291" r:id="rId17"/>
    <p:sldId id="296" r:id="rId18"/>
    <p:sldId id="297" r:id="rId19"/>
    <p:sldId id="292" r:id="rId20"/>
    <p:sldId id="295" r:id="rId21"/>
    <p:sldId id="294" r:id="rId22"/>
    <p:sldId id="293" r:id="rId23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印品黑体" panose="020B0604020202020204" charset="-122"/>
      <p:regular r:id="rId27"/>
    </p:embeddedFont>
    <p:embeddedFont>
      <p:font typeface="SVN-Ziclets" panose="02000603000000000000" pitchFamily="2" charset="0"/>
      <p:regular r:id="rId28"/>
    </p:embeddedFont>
    <p:embeddedFont>
      <p:font typeface="UTM American Sans" panose="02040603050506020204" pitchFamily="18" charset="0"/>
      <p:regular r:id="rId29"/>
    </p:embeddedFont>
    <p:embeddedFont>
      <p:font typeface="UTM Cafeta" panose="02040603050506020204" pitchFamily="18" charset="0"/>
      <p:regular r:id="rId30"/>
    </p:embeddedFont>
    <p:embeddedFont>
      <p:font typeface="UTM Cookies" panose="02040603050506020204" pitchFamily="18" charset="0"/>
      <p:regular r:id="rId31"/>
    </p:embeddedFont>
    <p:embeddedFont>
      <p:font typeface="UTM Duepuntozero" panose="02040603050506020204" pitchFamily="18" charset="0"/>
      <p:regular r:id="rId32"/>
      <p:bold r:id="rId33"/>
    </p:embeddedFont>
    <p:embeddedFont>
      <p:font typeface="UVN Da Lat" panose="03060902030302020204" pitchFamily="66" charset="0"/>
      <p:regular r:id="rId34"/>
      <p:bold r:id="rId35"/>
    </p:embeddedFont>
    <p:embeddedFont>
      <p:font typeface="UVN Dzung Dakao" panose="00000400000000000000" pitchFamily="2" charset="0"/>
      <p:italic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C0DC"/>
    <a:srgbClr val="EF9322"/>
    <a:srgbClr val="FDE03B"/>
    <a:srgbClr val="F17445"/>
    <a:srgbClr val="E94744"/>
    <a:srgbClr val="009288"/>
    <a:srgbClr val="F58746"/>
    <a:srgbClr val="5FBD98"/>
    <a:srgbClr val="B6D346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94660" autoAdjust="0"/>
  </p:normalViewPr>
  <p:slideViewPr>
    <p:cSldViewPr snapToGrid="0">
      <p:cViewPr>
        <p:scale>
          <a:sx n="79" d="100"/>
          <a:sy n="79" d="100"/>
        </p:scale>
        <p:origin x="960" y="4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CF7B356-44B7-4C91-9F05-1F5067729FA3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9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04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18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570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4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9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2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74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757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03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273ACE0-C5F9-4508-B786-FF7293AFD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-1"/>
          <a:stretch/>
        </p:blipFill>
        <p:spPr>
          <a:xfrm rot="5400000">
            <a:off x="2019023" y="-2019023"/>
            <a:ext cx="5143500" cy="9181546"/>
          </a:xfrm>
          <a:prstGeom prst="rect">
            <a:avLst/>
          </a:prstGeom>
        </p:spPr>
      </p:pic>
      <p:sp>
        <p:nvSpPr>
          <p:cNvPr id="8" name="图文框 39">
            <a:extLst>
              <a:ext uri="{FF2B5EF4-FFF2-40B4-BE49-F238E27FC236}">
                <a16:creationId xmlns:a16="http://schemas.microsoft.com/office/drawing/2014/main" id="{B3057A95-B2DB-4686-BCA5-919E10E93F79}"/>
              </a:ext>
            </a:extLst>
          </p:cNvPr>
          <p:cNvSpPr/>
          <p:nvPr userDrawn="1"/>
        </p:nvSpPr>
        <p:spPr>
          <a:xfrm>
            <a:off x="341853" y="411122"/>
            <a:ext cx="8497840" cy="4321254"/>
          </a:xfrm>
          <a:prstGeom prst="frame">
            <a:avLst>
              <a:gd name="adj1" fmla="val 3619"/>
            </a:avLst>
          </a:prstGeom>
          <a:solidFill>
            <a:srgbClr val="3D8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434076" y="4835495"/>
            <a:ext cx="709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434076" y="-33694"/>
            <a:ext cx="709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1220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09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434832" y="4704130"/>
            <a:ext cx="709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95A457-E305-4E9C-AAE9-A25C5DF6345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438" y="13863508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2DADD7-B7AE-4810-9735-D0311ED55E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5962" y="1323373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30FAE2-8B98-4812-BE71-6C44AE9C88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438" y="-16273049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5C1FAD-2A5B-47A0-995C-39CD62A625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5393" y="-16090171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6CA950-5552-4662-A05D-7425AB4EF90C}"/>
              </a:ext>
            </a:extLst>
          </p:cNvPr>
          <p:cNvSpPr txBox="1"/>
          <p:nvPr userDrawn="1"/>
        </p:nvSpPr>
        <p:spPr>
          <a:xfrm>
            <a:off x="2369058" y="682729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1A9C2D-C914-4740-AF0B-C8488528F23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631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09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434832" y="4704130"/>
            <a:ext cx="709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95A457-E305-4E9C-AAE9-A25C5DF6345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438" y="1386350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2DADD7-B7AE-4810-9735-D0311ED55E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5962" y="1323373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30FAE2-8B98-4812-BE71-6C44AE9C88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438" y="-16273049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5C1FAD-2A5B-47A0-995C-39CD62A625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5393" y="-16090171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6CA950-5552-4662-A05D-7425AB4EF90C}"/>
              </a:ext>
            </a:extLst>
          </p:cNvPr>
          <p:cNvSpPr txBox="1"/>
          <p:nvPr userDrawn="1"/>
        </p:nvSpPr>
        <p:spPr>
          <a:xfrm>
            <a:off x="2369058" y="682729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1A9C2D-C914-4740-AF0B-C8488528F23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631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7" r:id="rId13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31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31.gif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22.gif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1.gi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边形 113"/>
          <p:cNvSpPr/>
          <p:nvPr/>
        </p:nvSpPr>
        <p:spPr>
          <a:xfrm>
            <a:off x="2058314" y="1399730"/>
            <a:ext cx="5150880" cy="1948572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6" y="3687684"/>
            <a:ext cx="1352779" cy="115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3" y="2870676"/>
            <a:ext cx="4172460" cy="21204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8" y="7699"/>
            <a:ext cx="2480751" cy="1621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6"/>
            <a:ext cx="1488076" cy="1360754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42" y="935479"/>
            <a:ext cx="2870979" cy="1438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66" y="137860"/>
            <a:ext cx="963234" cy="629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08" y="959621"/>
            <a:ext cx="1087395" cy="710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08" y="158961"/>
            <a:ext cx="930958" cy="608626"/>
          </a:xfrm>
          <a:prstGeom prst="rect">
            <a:avLst/>
          </a:prstGeom>
        </p:spPr>
      </p:pic>
      <p:sp>
        <p:nvSpPr>
          <p:cNvPr id="13" name="矩形 3">
            <a:extLst>
              <a:ext uri="{FF2B5EF4-FFF2-40B4-BE49-F238E27FC236}">
                <a16:creationId xmlns:a16="http://schemas.microsoft.com/office/drawing/2014/main" id="{C163E0AE-3A1A-4F61-A8B0-42438BC9BA10}"/>
              </a:ext>
            </a:extLst>
          </p:cNvPr>
          <p:cNvSpPr/>
          <p:nvPr/>
        </p:nvSpPr>
        <p:spPr>
          <a:xfrm>
            <a:off x="2305080" y="1739112"/>
            <a:ext cx="45829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KHOA HỌC</a:t>
            </a:r>
          </a:p>
        </p:txBody>
      </p:sp>
    </p:spTree>
    <p:extLst>
      <p:ext uri="{BB962C8B-B14F-4D97-AF65-F5344CB8AC3E}">
        <p14:creationId xmlns:p14="http://schemas.microsoft.com/office/powerpoint/2010/main" val="33548809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4.44444E-6 L -0.10711 -0.0160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8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-2.96296E-6 L 0.06753 -0.00154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3.45679E-6 L -0.05087 -0.003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1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平行四边形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47" y="732405"/>
            <a:ext cx="6372953" cy="58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5726" y="1344707"/>
            <a:ext cx="30035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63" y="1344707"/>
            <a:ext cx="22002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" y="658907"/>
            <a:ext cx="1371600" cy="1371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2821"/>
            <a:ext cx="2444727" cy="17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93105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平行四边形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26" y="1212429"/>
            <a:ext cx="6995597" cy="610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4682586" y="1924273"/>
            <a:ext cx="31486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88" y="2117125"/>
            <a:ext cx="185023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 descr="C:\Users\Admin\Desktop\cay\Rain_in_grey_clou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339" flipH="1">
            <a:off x="2218003" y="1035370"/>
            <a:ext cx="840365" cy="18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8278" y="695663"/>
            <a:ext cx="2175203" cy="12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7" y="9863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5530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84205" y="1012784"/>
            <a:ext cx="3922789" cy="255454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: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944" y1="19035" x2="48826" y2="23861"/>
                        <a14:foregroundMark x1="52582" y1="3217" x2="57277" y2="30295"/>
                        <a14:foregroundMark x1="44601" y1="2949" x2="50704" y2="17158"/>
                        <a14:foregroundMark x1="29577" y1="15013" x2="42723" y2="19839"/>
                        <a14:foregroundMark x1="61033" y1="18499" x2="70892" y2="28418"/>
                        <a14:foregroundMark x1="67606" y1="28686" x2="74648" y2="31367"/>
                        <a14:foregroundMark x1="23474" y1="31367" x2="34742" y2="33512"/>
                        <a14:foregroundMark x1="36620" y1="27614" x2="43192" y2="30027"/>
                        <a14:foregroundMark x1="62911" y1="40751" x2="70892" y2="43968"/>
                        <a14:foregroundMark x1="26761" y1="42091" x2="33803" y2="43968"/>
                        <a14:foregroundMark x1="27700" y1="56836" x2="61502" y2="57105"/>
                        <a14:foregroundMark x1="18310" y1="55764" x2="28638" y2="59249"/>
                        <a14:foregroundMark x1="42723" y1="54424" x2="70423" y2="54960"/>
                        <a14:foregroundMark x1="60094" y1="56836" x2="70892" y2="58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35" y="1592185"/>
            <a:ext cx="202882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C:\Users\Admin\Desktop\cay\Rain_in_grey_clou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101" flipH="1">
            <a:off x="6020616" y="1731476"/>
            <a:ext cx="1078868" cy="88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8"/>
          <a:stretch/>
        </p:blipFill>
        <p:spPr bwMode="auto">
          <a:xfrm rot="1105410" flipH="1">
            <a:off x="6058134" y="954470"/>
            <a:ext cx="1883386" cy="125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27" y="3233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511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427" y="236131"/>
            <a:ext cx="9242854" cy="4671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5943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498305"/>
              </p:ext>
            </p:extLst>
          </p:nvPr>
        </p:nvGraphicFramePr>
        <p:xfrm>
          <a:off x="135923" y="729048"/>
          <a:ext cx="8674444" cy="4399190"/>
        </p:xfrm>
        <a:graphic>
          <a:graphicData uri="http://schemas.openxmlformats.org/drawingml/2006/table">
            <a:tbl>
              <a:tblPr/>
              <a:tblGrid>
                <a:gridCol w="2541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8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9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yếu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tố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Ánh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Không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Khí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Chất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khoáng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44842" y="59753"/>
            <a:ext cx="8414952" cy="52322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31725" y="196724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55725" y="195969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23887" y="197874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74775" y="251969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55725" y="251969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23887" y="262254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31725" y="327151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74775" y="317757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823887" y="327151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823887" y="392047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55725" y="38582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31725" y="389655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74775" y="38582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074775" y="441977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31725" y="444840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55725" y="441977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2828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7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278089"/>
              </p:ext>
            </p:extLst>
          </p:nvPr>
        </p:nvGraphicFramePr>
        <p:xfrm>
          <a:off x="267215" y="712621"/>
          <a:ext cx="8723870" cy="4094167"/>
        </p:xfrm>
        <a:graphic>
          <a:graphicData uri="http://schemas.openxmlformats.org/drawingml/2006/table">
            <a:tbl>
              <a:tblPr/>
              <a:tblGrid>
                <a:gridCol w="1325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00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026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yếu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tố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Ánh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sáng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Không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Khí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Nước     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Chất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khoáng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Kết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1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3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Cây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 2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Cây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 3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Cây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 4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Cây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 5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43225" y="194292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6200" y="1945923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9175" y="192121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3100" y="249915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2535451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7591" y="2517601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3225" y="3108498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3100" y="3092885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6632" y="3106951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9215" y="3696301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3691256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3225" y="3688263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3100" y="368662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3100" y="4302471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7166" y="430611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86200" y="4317314"/>
            <a:ext cx="327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8529" y="1942922"/>
            <a:ext cx="345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2778" y="2499150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8529" y="3062775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chết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8529" y="4279387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chết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38529" y="3663536"/>
            <a:ext cx="376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842" y="59753"/>
            <a:ext cx="8414952" cy="52322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327607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132" y="1133734"/>
            <a:ext cx="8095735" cy="242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để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sống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bình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thường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6822345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0" y="1614274"/>
            <a:ext cx="9258300" cy="4036219"/>
            <a:chOff x="0" y="2390775"/>
            <a:chExt cx="9229726" cy="5381625"/>
          </a:xfrm>
        </p:grpSpPr>
        <p:pic>
          <p:nvPicPr>
            <p:cNvPr id="6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0775"/>
              <a:ext cx="9229726" cy="538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6" descr="C:\Users\Admin\Desktop\cay\Powerful_rain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320" y="5334000"/>
              <a:ext cx="1210680" cy="108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841" y="5393538"/>
              <a:ext cx="838201" cy="52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50799" y="0"/>
            <a:ext cx="6837920" cy="2422937"/>
            <a:chOff x="-14748" y="1066800"/>
            <a:chExt cx="6520514" cy="3230582"/>
          </a:xfrm>
        </p:grpSpPr>
        <p:sp>
          <p:nvSpPr>
            <p:cNvPr id="65" name="Oval Callout 64"/>
            <p:cNvSpPr/>
            <p:nvPr/>
          </p:nvSpPr>
          <p:spPr>
            <a:xfrm>
              <a:off x="-14748" y="1066800"/>
              <a:ext cx="6520514" cy="3230582"/>
            </a:xfrm>
            <a:prstGeom prst="wedgeEllipseCallout">
              <a:avLst>
                <a:gd name="adj1" fmla="val 40182"/>
                <a:gd name="adj2" fmla="val 52912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14748" y="1327873"/>
              <a:ext cx="6100623" cy="270843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D120983-C78E-4288-B2B3-84A67B1AD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431" y="-173522"/>
            <a:ext cx="1699837" cy="1684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217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pple tree life cycle animatio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8934450" cy="5021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3" y="1"/>
            <a:ext cx="9143999" cy="51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1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0" y="1614274"/>
            <a:ext cx="9258300" cy="4036219"/>
            <a:chOff x="0" y="2390775"/>
            <a:chExt cx="9229726" cy="5381625"/>
          </a:xfrm>
        </p:grpSpPr>
        <p:pic>
          <p:nvPicPr>
            <p:cNvPr id="6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0775"/>
              <a:ext cx="9229726" cy="538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6" descr="C:\Users\Admin\Desktop\cay\Powerful_rain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320" y="5334000"/>
              <a:ext cx="1210680" cy="108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841" y="5393538"/>
              <a:ext cx="838201" cy="52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50799" y="0"/>
            <a:ext cx="6837920" cy="2422937"/>
            <a:chOff x="-14748" y="1066800"/>
            <a:chExt cx="6520514" cy="3230582"/>
          </a:xfrm>
        </p:grpSpPr>
        <p:sp>
          <p:nvSpPr>
            <p:cNvPr id="65" name="Oval Callout 64"/>
            <p:cNvSpPr/>
            <p:nvPr/>
          </p:nvSpPr>
          <p:spPr>
            <a:xfrm>
              <a:off x="-14748" y="1066800"/>
              <a:ext cx="6520514" cy="3230582"/>
            </a:xfrm>
            <a:prstGeom prst="wedgeEllipseCallout">
              <a:avLst>
                <a:gd name="adj1" fmla="val 40182"/>
                <a:gd name="adj2" fmla="val 52912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52225" y="1327873"/>
              <a:ext cx="6100623" cy="270843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D120983-C78E-4288-B2B3-84A67B1AD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431" y="-173522"/>
            <a:ext cx="1699837" cy="1684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756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66" y="2998411"/>
            <a:ext cx="3840162" cy="20968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21" y="48238"/>
            <a:ext cx="2870979" cy="1438537"/>
          </a:xfrm>
          <a:prstGeom prst="rect">
            <a:avLst/>
          </a:prstGeom>
        </p:spPr>
      </p:pic>
      <p:sp>
        <p:nvSpPr>
          <p:cNvPr id="14" name="矩形 3"/>
          <p:cNvSpPr/>
          <p:nvPr/>
        </p:nvSpPr>
        <p:spPr>
          <a:xfrm>
            <a:off x="1627998" y="1213320"/>
            <a:ext cx="60805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02666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6" name="矩形: 圆角 6">
            <a:extLst>
              <a:ext uri="{FF2B5EF4-FFF2-40B4-BE49-F238E27FC236}">
                <a16:creationId xmlns:a16="http://schemas.microsoft.com/office/drawing/2014/main" id="{8C634D6E-D6C7-41AD-81FB-BCF524A797B5}"/>
              </a:ext>
            </a:extLst>
          </p:cNvPr>
          <p:cNvSpPr/>
          <p:nvPr/>
        </p:nvSpPr>
        <p:spPr>
          <a:xfrm>
            <a:off x="1103286" y="509840"/>
            <a:ext cx="5791496" cy="2528192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字魂51号-青青子吟体" panose="00000500000000000000" pitchFamily="2" charset="-122"/>
              <a:ea typeface="字魂51号-青青子吟体" panose="00000500000000000000" pitchFamily="2" charset="-122"/>
            </a:endParaRPr>
          </a:p>
        </p:txBody>
      </p:sp>
      <p:sp>
        <p:nvSpPr>
          <p:cNvPr id="25" name="矩形 3"/>
          <p:cNvSpPr/>
          <p:nvPr/>
        </p:nvSpPr>
        <p:spPr>
          <a:xfrm>
            <a:off x="1103286" y="563346"/>
            <a:ext cx="5912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Dặn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dò</a:t>
            </a:r>
            <a:endParaRPr lang="en-US" altLang="zh-CN" sz="5400" spc="-300" dirty="0">
              <a:ln w="2540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40471-DB14-4FEB-9DBA-019FD6CBA0EC}"/>
              </a:ext>
            </a:extLst>
          </p:cNvPr>
          <p:cNvSpPr txBox="1"/>
          <p:nvPr/>
        </p:nvSpPr>
        <p:spPr>
          <a:xfrm>
            <a:off x="1480881" y="1540181"/>
            <a:ext cx="503630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ghi nhớ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 bị bài tt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A cake with a couple of kids on it&#10;&#10;Description automatically generated with low confidence">
            <a:extLst>
              <a:ext uri="{FF2B5EF4-FFF2-40B4-BE49-F238E27FC236}">
                <a16:creationId xmlns:a16="http://schemas.microsoft.com/office/drawing/2014/main" id="{B771D4DB-4F5D-4A54-8911-382E8A823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45" y="1085740"/>
            <a:ext cx="4760799" cy="476079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EB13F77-A246-4F56-AEC8-5868EE18F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21" y="48238"/>
            <a:ext cx="2870979" cy="1438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0213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4" name="矩形 3"/>
          <p:cNvSpPr/>
          <p:nvPr/>
        </p:nvSpPr>
        <p:spPr>
          <a:xfrm>
            <a:off x="380438" y="495516"/>
            <a:ext cx="6553761" cy="280076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Chúc</a:t>
            </a:r>
            <a:r>
              <a:rPr lang="en-US" altLang="zh-CN" sz="88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các</a:t>
            </a:r>
            <a:r>
              <a:rPr lang="en-US" altLang="zh-CN" sz="88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em</a:t>
            </a:r>
            <a:endParaRPr lang="en-US" altLang="zh-CN" sz="8800" spc="-300" dirty="0">
              <a:ln w="2540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字魂70号-灵悦黑体" panose="00000500000000000000" pitchFamily="2" charset="-122"/>
            </a:endParaRPr>
          </a:p>
          <a:p>
            <a:pPr algn="ctr"/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học</a:t>
            </a:r>
            <a:r>
              <a:rPr lang="en-US" altLang="zh-CN" sz="88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tốt</a:t>
            </a:r>
            <a:endParaRPr lang="en-US" altLang="zh-CN" sz="8800" spc="-300" dirty="0">
              <a:ln w="2540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字魂70号-灵悦黑体" panose="00000500000000000000" pitchFamily="2" charset="-122"/>
            </a:endParaRPr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04" y="3094887"/>
            <a:ext cx="3840162" cy="2096851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21" y="48238"/>
            <a:ext cx="2870979" cy="14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92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>
            <a:extLst>
              <a:ext uri="{FF2B5EF4-FFF2-40B4-BE49-F238E27FC236}">
                <a16:creationId xmlns:a16="http://schemas.microsoft.com/office/drawing/2014/main" id="{2FC79E64-31AB-41CD-BD16-222C961FD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9" t="34780" r="149"/>
          <a:stretch/>
        </p:blipFill>
        <p:spPr>
          <a:xfrm>
            <a:off x="7382124" y="3135848"/>
            <a:ext cx="1761876" cy="2055890"/>
          </a:xfrm>
          <a:prstGeom prst="rect">
            <a:avLst/>
          </a:prstGeom>
        </p:spPr>
      </p:pic>
      <p:pic>
        <p:nvPicPr>
          <p:cNvPr id="46" name="图片 6">
            <a:extLst>
              <a:ext uri="{FF2B5EF4-FFF2-40B4-BE49-F238E27FC236}">
                <a16:creationId xmlns:a16="http://schemas.microsoft.com/office/drawing/2014/main" id="{24E3E1D3-364F-40E3-BC54-D48475F51B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0" b="65171"/>
          <a:stretch/>
        </p:blipFill>
        <p:spPr>
          <a:xfrm rot="10800000">
            <a:off x="4177316" y="4079567"/>
            <a:ext cx="3204809" cy="1020227"/>
          </a:xfrm>
          <a:prstGeom prst="rect">
            <a:avLst/>
          </a:prstGeom>
        </p:spPr>
      </p:pic>
      <p:pic>
        <p:nvPicPr>
          <p:cNvPr id="47" name="图片 4">
            <a:extLst>
              <a:ext uri="{FF2B5EF4-FFF2-40B4-BE49-F238E27FC236}">
                <a16:creationId xmlns:a16="http://schemas.microsoft.com/office/drawing/2014/main" id="{C5BE0639-C68C-4592-8970-D2DB77822C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0" r="32575"/>
          <a:stretch/>
        </p:blipFill>
        <p:spPr>
          <a:xfrm>
            <a:off x="0" y="2717634"/>
            <a:ext cx="4458220" cy="2425866"/>
          </a:xfrm>
          <a:prstGeom prst="rect">
            <a:avLst/>
          </a:prstGeom>
        </p:spPr>
      </p:pic>
      <p:pic>
        <p:nvPicPr>
          <p:cNvPr id="2" name="Mầm Chồi Lá Tập 20 – Vườn Cây Của Ba Nhạc Thiếu Nhi Hay Trên Kênh POPS Kids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0702" y="134735"/>
            <a:ext cx="8402595" cy="47264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3975"/>
            <a:ext cx="1352779" cy="1159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333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6" name="矩形: 圆角 6">
            <a:extLst>
              <a:ext uri="{FF2B5EF4-FFF2-40B4-BE49-F238E27FC236}">
                <a16:creationId xmlns:a16="http://schemas.microsoft.com/office/drawing/2014/main" id="{8C634D6E-D6C7-41AD-81FB-BCF524A797B5}"/>
              </a:ext>
            </a:extLst>
          </p:cNvPr>
          <p:cNvSpPr/>
          <p:nvPr/>
        </p:nvSpPr>
        <p:spPr>
          <a:xfrm>
            <a:off x="495004" y="145432"/>
            <a:ext cx="6689464" cy="3388600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字魂51号-青青子吟体" panose="00000500000000000000" pitchFamily="2" charset="-122"/>
              <a:ea typeface="字魂51号-青青子吟体" panose="00000500000000000000" pitchFamily="2" charset="-122"/>
            </a:endParaRPr>
          </a:p>
        </p:txBody>
      </p:sp>
      <p:sp>
        <p:nvSpPr>
          <p:cNvPr id="25" name="矩形 3"/>
          <p:cNvSpPr/>
          <p:nvPr/>
        </p:nvSpPr>
        <p:spPr>
          <a:xfrm>
            <a:off x="883256" y="547070"/>
            <a:ext cx="59129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Em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hãy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kể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tên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các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loại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cây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có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trong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bài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hát</a:t>
            </a:r>
            <a:endParaRPr lang="en-US" altLang="zh-CN" sz="5400" spc="-300" dirty="0">
              <a:ln w="2540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ea typeface="字魂70号-灵悦黑体" panose="00000500000000000000" pitchFamily="2" charset="-122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B7A1A37-DB5B-486E-A1A1-445980FF9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29" y="957232"/>
            <a:ext cx="2392486" cy="4004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3" name="六边形 113"/>
          <p:cNvSpPr/>
          <p:nvPr/>
        </p:nvSpPr>
        <p:spPr>
          <a:xfrm>
            <a:off x="-1" y="1505553"/>
            <a:ext cx="7209194" cy="2210414"/>
          </a:xfrm>
          <a:prstGeom prst="hexag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76" y="3831587"/>
            <a:ext cx="1352779" cy="115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40" y="2980088"/>
            <a:ext cx="4172460" cy="21204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09" y="545092"/>
            <a:ext cx="1729650" cy="1130782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33" y="935478"/>
            <a:ext cx="2870979" cy="1438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66" y="137860"/>
            <a:ext cx="963234" cy="629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08" y="959621"/>
            <a:ext cx="1087395" cy="710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08" y="158961"/>
            <a:ext cx="930958" cy="608626"/>
          </a:xfrm>
          <a:prstGeom prst="rect">
            <a:avLst/>
          </a:prstGeom>
        </p:spPr>
      </p:pic>
      <p:sp>
        <p:nvSpPr>
          <p:cNvPr id="13" name="矩形 3">
            <a:extLst>
              <a:ext uri="{FF2B5EF4-FFF2-40B4-BE49-F238E27FC236}">
                <a16:creationId xmlns:a16="http://schemas.microsoft.com/office/drawing/2014/main" id="{C163E0AE-3A1A-4F61-A8B0-42438BC9BA10}"/>
              </a:ext>
            </a:extLst>
          </p:cNvPr>
          <p:cNvSpPr/>
          <p:nvPr/>
        </p:nvSpPr>
        <p:spPr>
          <a:xfrm>
            <a:off x="2765565" y="1469198"/>
            <a:ext cx="1511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spc="-300">
                <a:ln w="25400">
                  <a:noFill/>
                </a:ln>
                <a:latin typeface="UVN Dzung Dakao" panose="00000400000000000000" pitchFamily="2" charset="0"/>
                <a:ea typeface="字魂70号-灵悦黑体" panose="00000500000000000000" pitchFamily="2" charset="-122"/>
              </a:rPr>
              <a:t>Khoa học</a:t>
            </a:r>
            <a:endParaRPr lang="en-US" altLang="zh-CN" sz="3200" spc="-300" dirty="0">
              <a:ln w="25400">
                <a:noFill/>
              </a:ln>
              <a:latin typeface="UVN Dzung Dakao" panose="00000400000000000000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C163E0AE-3A1A-4F61-A8B0-42438BC9BA10}"/>
              </a:ext>
            </a:extLst>
          </p:cNvPr>
          <p:cNvSpPr/>
          <p:nvPr/>
        </p:nvSpPr>
        <p:spPr>
          <a:xfrm>
            <a:off x="1297714" y="1960942"/>
            <a:ext cx="4613763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spc="-30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11000">
                      <a:srgbClr val="00B050">
                        <a:shade val="30000"/>
                        <a:satMod val="115000"/>
                      </a:srgbClr>
                    </a:gs>
                    <a:gs pos="49000">
                      <a:srgbClr val="00B050">
                        <a:shade val="67500"/>
                        <a:satMod val="115000"/>
                      </a:srgb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VN-Ziclets" panose="02000603000000000000" pitchFamily="2" charset="0"/>
                <a:ea typeface="字魂70号-灵悦黑体" panose="00000500000000000000" pitchFamily="2" charset="-122"/>
              </a:rPr>
              <a:t>THỰC VẬT </a:t>
            </a:r>
          </a:p>
          <a:p>
            <a:pPr algn="ctr"/>
            <a:r>
              <a:rPr lang="en-US" altLang="zh-CN" sz="4800" spc="-30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11000">
                      <a:srgbClr val="00B050">
                        <a:shade val="30000"/>
                        <a:satMod val="115000"/>
                      </a:srgbClr>
                    </a:gs>
                    <a:gs pos="49000">
                      <a:srgbClr val="00B050">
                        <a:shade val="67500"/>
                        <a:satMod val="115000"/>
                      </a:srgb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VN-Ziclets" panose="02000603000000000000" pitchFamily="2" charset="0"/>
                <a:ea typeface="字魂70号-灵悦黑体" panose="00000500000000000000" pitchFamily="2" charset="-122"/>
              </a:rPr>
              <a:t>cần gì để sống</a:t>
            </a:r>
            <a:endParaRPr lang="en-US" altLang="zh-CN" sz="4800" spc="-300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11000">
                    <a:srgbClr val="00B050">
                      <a:shade val="30000"/>
                      <a:satMod val="115000"/>
                    </a:srgbClr>
                  </a:gs>
                  <a:gs pos="49000">
                    <a:srgbClr val="00B050">
                      <a:shade val="67500"/>
                      <a:satMod val="115000"/>
                    </a:srgb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42E5C72-F449-42AF-8265-8FED72E345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9" y="-47835"/>
            <a:ext cx="1699837" cy="16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4.44444E-6 L -0.10711 -0.0160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8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-2.96296E-6 L 0.06753 -0.00154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3.45679E-6 L -0.05087 -0.003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E:\PPT背景\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983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E:\PPT背景\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681">
            <a:off x="543802" y="611140"/>
            <a:ext cx="3291940" cy="39498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E:\PPT背景\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888">
            <a:off x="4564109" y="250983"/>
            <a:ext cx="3703006" cy="40554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3"/>
          <p:cNvSpPr/>
          <p:nvPr/>
        </p:nvSpPr>
        <p:spPr>
          <a:xfrm rot="21047017">
            <a:off x="1066264" y="1949790"/>
            <a:ext cx="22300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800" b="1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Da Lat" panose="03060902030302020204" pitchFamily="66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THỰC</a:t>
            </a:r>
          </a:p>
        </p:txBody>
      </p:sp>
      <p:sp>
        <p:nvSpPr>
          <p:cNvPr id="13" name="矩形 3"/>
          <p:cNvSpPr/>
          <p:nvPr/>
        </p:nvSpPr>
        <p:spPr>
          <a:xfrm rot="1003224">
            <a:off x="5068928" y="1767542"/>
            <a:ext cx="26933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spc="-300" dirty="0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Da Lat" panose="03060902030302020204" pitchFamily="66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NGHIỆM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DBE8AE-E0B7-4780-8654-81087167D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78635" y="2929660"/>
            <a:ext cx="3001818" cy="2213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788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423087"/>
            <a:ext cx="9144000" cy="4648200"/>
            <a:chOff x="0" y="609600"/>
            <a:chExt cx="9372600" cy="46482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976" y="685800"/>
              <a:ext cx="1952624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2133600" cy="4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762000"/>
              <a:ext cx="2057400" cy="4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024" y="685800"/>
              <a:ext cx="2009776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609600"/>
              <a:ext cx="198120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533400" y="3937687"/>
            <a:ext cx="6096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2286000" y="3937687"/>
            <a:ext cx="6096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114800" y="3937687"/>
            <a:ext cx="6096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5943600" y="3937687"/>
            <a:ext cx="6096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7772400" y="3937687"/>
            <a:ext cx="6096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Snip Diagonal Corner Rectangle 29"/>
          <p:cNvSpPr/>
          <p:nvPr/>
        </p:nvSpPr>
        <p:spPr>
          <a:xfrm>
            <a:off x="609600" y="280087"/>
            <a:ext cx="8229600" cy="873210"/>
          </a:xfrm>
          <a:prstGeom prst="snip2Diag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44855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平行四边形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11" y="1099751"/>
            <a:ext cx="7175866" cy="561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318195" y="1671188"/>
            <a:ext cx="36015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60405" y="976183"/>
            <a:ext cx="2234514" cy="3828535"/>
            <a:chOff x="2628900" y="76200"/>
            <a:chExt cx="3332232" cy="5679621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00" y="1412421"/>
              <a:ext cx="3332232" cy="4343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 descr="C:\Users\Admin\Desktop\cay\Rain_in_grey_cloud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10249">
              <a:off x="4038600" y="1082985"/>
              <a:ext cx="1724036" cy="16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00" y="76200"/>
              <a:ext cx="3332232" cy="1695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8" y="2252862"/>
            <a:ext cx="1489356" cy="2551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1011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42" y="1367936"/>
            <a:ext cx="1522156" cy="357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 rot="982163">
            <a:off x="6916899" y="943466"/>
            <a:ext cx="1969456" cy="1851413"/>
            <a:chOff x="3408941" y="-97848"/>
            <a:chExt cx="2971359" cy="2419408"/>
          </a:xfrm>
        </p:grpSpPr>
        <p:pic>
          <p:nvPicPr>
            <p:cNvPr id="62" name="Picture 2" descr="C:\Users\Admin\Desktop\cay\Rain_in_grey_cloud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08941" y="828039"/>
              <a:ext cx="2170103" cy="149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88953" y="-97848"/>
              <a:ext cx="2891347" cy="1595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305888" y="979566"/>
            <a:ext cx="4333517" cy="35394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33649"/>
            <a:ext cx="1310294" cy="1491833"/>
          </a:xfrm>
          <a:prstGeom prst="rect">
            <a:avLst/>
          </a:prstGeom>
        </p:spPr>
      </p:pic>
      <p:pic>
        <p:nvPicPr>
          <p:cNvPr id="60" name="Picture 12" descr="C:\Users\Admin\Desktop\cay\Picture54_0BWIB_2012101014345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92" y="2355736"/>
            <a:ext cx="826751" cy="10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6049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1878</TotalTime>
  <Words>351</Words>
  <Application>Microsoft Office PowerPoint</Application>
  <PresentationFormat>On-screen Show (16:9)</PresentationFormat>
  <Paragraphs>109</Paragraphs>
  <Slides>21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UTM Duepuntozero</vt:lpstr>
      <vt:lpstr>字魂51号-青青子吟体</vt:lpstr>
      <vt:lpstr>UTM Cookies</vt:lpstr>
      <vt:lpstr>UTM American Sans</vt:lpstr>
      <vt:lpstr>SVN-Ziclets</vt:lpstr>
      <vt:lpstr>印品黑体</vt:lpstr>
      <vt:lpstr>UVN Dzung Dakao</vt:lpstr>
      <vt:lpstr>Wingdings</vt:lpstr>
      <vt:lpstr>UVN Da Lat</vt:lpstr>
      <vt:lpstr>Arial</vt:lpstr>
      <vt:lpstr>Times New Roman</vt:lpstr>
      <vt:lpstr>UTM Cafeta</vt:lpstr>
      <vt:lpstr>等线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KTUTS; MDG</dc:creator>
  <cp:lastModifiedBy>Nguyen Huu Hieu</cp:lastModifiedBy>
  <cp:revision>416</cp:revision>
  <dcterms:created xsi:type="dcterms:W3CDTF">2015-12-15T14:14:23Z</dcterms:created>
  <dcterms:modified xsi:type="dcterms:W3CDTF">2022-03-20T14:23:17Z</dcterms:modified>
  <cp:version>Y03</cp:version>
</cp:coreProperties>
</file>