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1"/>
  </p:notesMasterIdLst>
  <p:sldIdLst>
    <p:sldId id="305" r:id="rId2"/>
    <p:sldId id="308" r:id="rId3"/>
    <p:sldId id="309" r:id="rId4"/>
    <p:sldId id="310" r:id="rId5"/>
    <p:sldId id="311" r:id="rId6"/>
    <p:sldId id="312" r:id="rId7"/>
    <p:sldId id="313" r:id="rId8"/>
    <p:sldId id="314" r:id="rId9"/>
    <p:sldId id="315" r:id="rId10"/>
  </p:sldIdLst>
  <p:sldSz cx="9144000" cy="5143500" type="screen16x9"/>
  <p:notesSz cx="6858000" cy="9144000"/>
  <p:embeddedFontLst>
    <p:embeddedFont>
      <p:font typeface="Pangolin" panose="020B0604020202020204" charset="0"/>
      <p:regular r:id="rId12"/>
    </p:embeddedFont>
    <p:embeddedFont>
      <p:font typeface="Baloo 2" panose="020B0604020202020204" charset="0"/>
      <p:regular r:id="rId13"/>
      <p:bold r:id="rId14"/>
    </p:embeddedFont>
  </p:embeddedFontLst>
  <p:custDataLst>
    <p:tags r:id="rId1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D5E6"/>
    <a:srgbClr val="FE6464"/>
    <a:srgbClr val="E6E6E6"/>
    <a:srgbClr val="00A651"/>
    <a:srgbClr val="1A8C54"/>
    <a:srgbClr val="AC98C9"/>
    <a:srgbClr val="E5E1EE"/>
    <a:srgbClr val="A165AB"/>
    <a:srgbClr val="BDD646"/>
    <a:srgbClr val="E8F0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78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5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27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5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4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37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991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E64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4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96;p25"/>
          <p:cNvSpPr/>
          <p:nvPr userDrawn="1"/>
        </p:nvSpPr>
        <p:spPr>
          <a:xfrm>
            <a:off x="3693975" y="264720"/>
            <a:ext cx="1702322" cy="1389579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96;p25"/>
          <p:cNvSpPr/>
          <p:nvPr userDrawn="1"/>
        </p:nvSpPr>
        <p:spPr>
          <a:xfrm>
            <a:off x="3620184" y="293669"/>
            <a:ext cx="1702322" cy="1389579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TextBox 35"/>
          <p:cNvSpPr txBox="1"/>
          <p:nvPr userDrawn="1"/>
        </p:nvSpPr>
        <p:spPr>
          <a:xfrm>
            <a:off x="3693975" y="710267"/>
            <a:ext cx="1672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E6464"/>
                </a:solidFill>
                <a:latin typeface="UTM Cookies" panose="02040603050506020204" pitchFamily="18" charset="0"/>
              </a:rPr>
              <a:t>CHỦ</a:t>
            </a:r>
            <a:r>
              <a:rPr lang="en-US" sz="2800" baseline="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E6464"/>
                </a:solidFill>
                <a:latin typeface="UTM Cookies" panose="02040603050506020204" pitchFamily="18" charset="0"/>
              </a:rPr>
              <a:t> ĐỀ 9</a:t>
            </a:r>
            <a:endParaRPr lang="en-US" sz="2800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rgbClr val="FE6464"/>
              </a:solidFill>
              <a:latin typeface="UTM Cookies" panose="02040603050506020204" pitchFamily="18" charset="0"/>
            </a:endParaRPr>
          </a:p>
        </p:txBody>
      </p: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32632" y="364455"/>
            <a:ext cx="36292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EM TÌM HIỂU NGHỀ NGHIỆP</a:t>
            </a:r>
          </a:p>
        </p:txBody>
      </p:sp>
    </p:spTree>
    <p:extLst>
      <p:ext uri="{BB962C8B-B14F-4D97-AF65-F5344CB8AC3E}">
        <p14:creationId xmlns:p14="http://schemas.microsoft.com/office/powerpoint/2010/main" val="171711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91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9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2800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38446" y="666654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6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02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196"/>
            <a:ext cx="3707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3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000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4000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9" r:id="rId3"/>
    <p:sldLayoutId id="2147483680" r:id="rId4"/>
    <p:sldLayoutId id="2147483672" r:id="rId5"/>
    <p:sldLayoutId id="2147483681" r:id="rId6"/>
    <p:sldLayoutId id="2147483673" r:id="rId7"/>
    <p:sldLayoutId id="2147483682" r:id="rId8"/>
    <p:sldLayoutId id="2147483674" r:id="rId9"/>
    <p:sldLayoutId id="2147483683" r:id="rId10"/>
    <p:sldLayoutId id="2147483675" r:id="rId11"/>
    <p:sldLayoutId id="2147483684" r:id="rId12"/>
    <p:sldLayoutId id="2147483677" r:id="rId13"/>
    <p:sldLayoutId id="2147483685" r:id="rId14"/>
    <p:sldLayoutId id="2147483678" r:id="rId15"/>
    <p:sldLayoutId id="2147483686" r:id="rId16"/>
    <p:sldLayoutId id="2147483687" r:id="rId17"/>
    <p:sldLayoutId id="2147483655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.mp4"/><Relationship Id="rId7" Type="http://schemas.microsoft.com/office/2007/relationships/hdphoto" Target="../media/hdphoto1.wdp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1E4756A1-C363-4647-9D9D-4380B9E5B07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87719" y="2823683"/>
            <a:ext cx="5186030" cy="1514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UTM Androgyne" panose="02040603050506020204" pitchFamily="18" charset="0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3600" dirty="0" err="1"/>
              <a:t>Bài</a:t>
            </a:r>
            <a:r>
              <a:rPr lang="en-US" sz="3600" dirty="0"/>
              <a:t> 32: </a:t>
            </a:r>
            <a:r>
              <a:rPr lang="en-US" sz="3600" dirty="0" err="1"/>
              <a:t>Nghề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mẹ</a:t>
            </a:r>
            <a:r>
              <a:rPr lang="en-US" sz="3600" dirty="0"/>
              <a:t>, </a:t>
            </a:r>
            <a:r>
              <a:rPr lang="en-US" sz="3600" dirty="0" err="1"/>
              <a:t>nghề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cha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EFEC67-9A6A-4D4A-929D-76BA863644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118" y="4201019"/>
            <a:ext cx="3657600" cy="567000"/>
          </a:xfrm>
        </p:spPr>
        <p:txBody>
          <a:bodyPr/>
          <a:lstStyle/>
          <a:p>
            <a:r>
              <a:rPr lang="vi-VN" dirty="0"/>
              <a:t>Lớp</a:t>
            </a:r>
            <a:r>
              <a:rPr lang="vi-VN" dirty="0" smtClean="0"/>
              <a:t>:</a:t>
            </a:r>
            <a:r>
              <a:rPr lang="en-US" dirty="0" smtClean="0"/>
              <a:t> 2</a:t>
            </a:r>
            <a:endParaRPr lang="vi-V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4635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nh Phi Công Ơi - Bé Triệu Vy [Official MV]">
            <a:hlinkClick r:id="" action="ppaction://media"/>
            <a:extLst>
              <a:ext uri="{FF2B5EF4-FFF2-40B4-BE49-F238E27FC236}">
                <a16:creationId xmlns:a16="http://schemas.microsoft.com/office/drawing/2014/main" id="{D79EF24A-63CC-4829-8C5E-07973E2B61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34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2510" y="2135993"/>
            <a:ext cx="4359349" cy="24521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7AA083-CC68-4CDF-8695-F7CAE2052E64}"/>
              </a:ext>
            </a:extLst>
          </p:cNvPr>
          <p:cNvSpPr txBox="1"/>
          <p:nvPr/>
        </p:nvSpPr>
        <p:spPr>
          <a:xfrm>
            <a:off x="1566389" y="856085"/>
            <a:ext cx="8432701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Hát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bài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</a:rPr>
              <a:t>Anh phi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</a:rPr>
              <a:t>công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</a:rPr>
              <a:t>ơi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nhạc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sĩ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Xuân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Giao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</a:rPr>
              <a:t>.</a:t>
            </a:r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F92853-534C-4180-B401-036173A12B1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057" y="1625401"/>
            <a:ext cx="4530552" cy="18926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6F0B16-2B35-4C13-A98F-B0B7DDAB63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1"/>
            <a:ext cx="819264" cy="905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D878B7-A9CE-4F8A-AF55-00FB720BA502}"/>
              </a:ext>
            </a:extLst>
          </p:cNvPr>
          <p:cNvSpPr txBox="1"/>
          <p:nvPr/>
        </p:nvSpPr>
        <p:spPr>
          <a:xfrm>
            <a:off x="711299" y="461678"/>
            <a:ext cx="7213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7C0A"/>
                </a:solidFill>
              </a:rPr>
              <a:t>         </a:t>
            </a:r>
            <a:r>
              <a:rPr lang="en-US" sz="2400" b="1" dirty="0" err="1" smtClean="0">
                <a:solidFill>
                  <a:srgbClr val="FF7C0A"/>
                </a:solidFill>
              </a:rPr>
              <a:t>Khởi</a:t>
            </a:r>
            <a:r>
              <a:rPr lang="en-US" sz="2400" b="1" dirty="0" smtClean="0">
                <a:solidFill>
                  <a:srgbClr val="FF7C0A"/>
                </a:solidFill>
              </a:rPr>
              <a:t> </a:t>
            </a:r>
            <a:r>
              <a:rPr lang="en-US" sz="2400" b="1" dirty="0" err="1" smtClean="0">
                <a:solidFill>
                  <a:srgbClr val="FF7C0A"/>
                </a:solidFill>
              </a:rPr>
              <a:t>động</a:t>
            </a:r>
            <a:endParaRPr lang="en-US" sz="2400" b="1" dirty="0">
              <a:solidFill>
                <a:srgbClr val="FF7C0A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95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uiExpand="1" build="p"/>
      <p:bldP spid="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6BF3C5A-1A65-4166-86C8-33E8A5C0E44E}"/>
              </a:ext>
            </a:extLst>
          </p:cNvPr>
          <p:cNvGrpSpPr/>
          <p:nvPr/>
        </p:nvGrpSpPr>
        <p:grpSpPr>
          <a:xfrm>
            <a:off x="659576" y="1567736"/>
            <a:ext cx="7858181" cy="2467985"/>
            <a:chOff x="667896" y="2352780"/>
            <a:chExt cx="7858181" cy="245628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83447AE-8D5C-4AAC-902C-967AF86E4D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-1" r="80812" b="2963"/>
            <a:stretch/>
          </p:blipFill>
          <p:spPr>
            <a:xfrm>
              <a:off x="667896" y="2405945"/>
              <a:ext cx="1511477" cy="240312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3E89513-4698-4777-86F2-AFDE0FE4F4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DEDED"/>
                </a:clrFrom>
                <a:clrTo>
                  <a:srgbClr val="EDEDED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29578" t="2962" r="56378"/>
            <a:stretch/>
          </p:blipFill>
          <p:spPr>
            <a:xfrm>
              <a:off x="3050823" y="2405945"/>
              <a:ext cx="1106311" cy="240312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D3062B-52C5-437C-86A6-28A83727DE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7E8EB"/>
                </a:clrFrom>
                <a:clrTo>
                  <a:srgbClr val="E7E8E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6434" r="27945" b="2962"/>
            <a:stretch/>
          </p:blipFill>
          <p:spPr>
            <a:xfrm>
              <a:off x="5097305" y="2352780"/>
              <a:ext cx="1230489" cy="240312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D01D317-AD18-40D5-ABB0-8A44D8889B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79466" t="2962" r="1346"/>
            <a:stretch/>
          </p:blipFill>
          <p:spPr>
            <a:xfrm>
              <a:off x="7014600" y="2405945"/>
              <a:ext cx="1511477" cy="2403122"/>
            </a:xfrm>
            <a:prstGeom prst="rect">
              <a:avLst/>
            </a:prstGeom>
          </p:spPr>
        </p:pic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F0C09-8BAE-452C-882D-020CDF94B0B3}"/>
              </a:ext>
            </a:extLst>
          </p:cNvPr>
          <p:cNvSpPr/>
          <p:nvPr/>
        </p:nvSpPr>
        <p:spPr>
          <a:xfrm>
            <a:off x="902065" y="1207954"/>
            <a:ext cx="1230489" cy="33075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70C0"/>
                </a:solidFill>
              </a:rPr>
              <a:t>Bác sĩ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3BFB6B4-0DDA-4B8B-B79C-3F74E88F43B5}"/>
              </a:ext>
            </a:extLst>
          </p:cNvPr>
          <p:cNvSpPr/>
          <p:nvPr/>
        </p:nvSpPr>
        <p:spPr>
          <a:xfrm>
            <a:off x="2900524" y="1207954"/>
            <a:ext cx="1265242" cy="33075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70C0"/>
                </a:solidFill>
              </a:rPr>
              <a:t>Giáo viên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E828D6C-0FE9-4936-81BD-8558EFDD90D4}"/>
              </a:ext>
            </a:extLst>
          </p:cNvPr>
          <p:cNvSpPr/>
          <p:nvPr/>
        </p:nvSpPr>
        <p:spPr>
          <a:xfrm>
            <a:off x="5088985" y="1178666"/>
            <a:ext cx="1230489" cy="33075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70C0"/>
                </a:solidFill>
              </a:rPr>
              <a:t>Bảo vệ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5B665BA-3CBD-4846-9555-113076EAE978}"/>
              </a:ext>
            </a:extLst>
          </p:cNvPr>
          <p:cNvSpPr/>
          <p:nvPr/>
        </p:nvSpPr>
        <p:spPr>
          <a:xfrm>
            <a:off x="7177050" y="1207953"/>
            <a:ext cx="1340707" cy="33075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70C0"/>
                </a:solidFill>
              </a:rPr>
              <a:t>Lao công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03C0F9-3F3C-4D5E-84D2-71244202C5F7}"/>
              </a:ext>
            </a:extLst>
          </p:cNvPr>
          <p:cNvSpPr txBox="1"/>
          <p:nvPr/>
        </p:nvSpPr>
        <p:spPr>
          <a:xfrm>
            <a:off x="417284" y="4050080"/>
            <a:ext cx="2147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</a:rPr>
              <a:t>Chữa, khám bệnh cho mọi người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5F4FCD-0D69-4FB8-ADF4-90592BFBCD22}"/>
              </a:ext>
            </a:extLst>
          </p:cNvPr>
          <p:cNvSpPr txBox="1"/>
          <p:nvPr/>
        </p:nvSpPr>
        <p:spPr>
          <a:xfrm>
            <a:off x="2554890" y="4053444"/>
            <a:ext cx="2147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</a:rPr>
              <a:t>Dạy học, giúp HS lĩnh hội tri thức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46461B-79EE-48CE-A707-96A75B4E80D8}"/>
              </a:ext>
            </a:extLst>
          </p:cNvPr>
          <p:cNvSpPr txBox="1"/>
          <p:nvPr/>
        </p:nvSpPr>
        <p:spPr>
          <a:xfrm>
            <a:off x="4692496" y="4073672"/>
            <a:ext cx="2147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</a:rPr>
              <a:t>Canh giữ, bảo vệ khu vực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3AD5E3-5457-47BB-B596-70B3249DDB6C}"/>
              </a:ext>
            </a:extLst>
          </p:cNvPr>
          <p:cNvSpPr txBox="1"/>
          <p:nvPr/>
        </p:nvSpPr>
        <p:spPr>
          <a:xfrm>
            <a:off x="6703973" y="4040125"/>
            <a:ext cx="2286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</a:rPr>
              <a:t>Giữ sạch sẽ đường phố, lối xóm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864" y="180021"/>
            <a:ext cx="565071" cy="6283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96428" y="238541"/>
            <a:ext cx="2850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</a:rPr>
              <a:t>Khám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</a:rPr>
              <a:t>phá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</a:rPr>
              <a:t>chủ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</a:rPr>
              <a:t>đề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610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D02FF3-A18F-405A-9F24-3AAF277F739C}"/>
              </a:ext>
            </a:extLst>
          </p:cNvPr>
          <p:cNvSpPr txBox="1"/>
          <p:nvPr/>
        </p:nvSpPr>
        <p:spPr>
          <a:xfrm>
            <a:off x="748145" y="1564306"/>
            <a:ext cx="787631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  </a:t>
            </a:r>
            <a:r>
              <a:rPr lang="en-US" sz="2800" dirty="0" err="1" smtClean="0">
                <a:solidFill>
                  <a:srgbClr val="FF0000"/>
                </a:solidFill>
              </a:rPr>
              <a:t>Nhớ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lại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và</a:t>
            </a:r>
            <a:r>
              <a:rPr lang="en-US" sz="2800" dirty="0" smtClean="0">
                <a:solidFill>
                  <a:srgbClr val="FF0000"/>
                </a:solidFill>
              </a:rPr>
              <a:t> chia </a:t>
            </a:r>
            <a:r>
              <a:rPr lang="en-US" sz="2800" dirty="0" err="1" smtClean="0">
                <a:solidFill>
                  <a:srgbClr val="FF0000"/>
                </a:solidFill>
              </a:rPr>
              <a:t>sẻ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về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nghề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nghiệp</a:t>
            </a:r>
            <a:r>
              <a:rPr lang="en-US" sz="2800" dirty="0" smtClean="0">
                <a:solidFill>
                  <a:srgbClr val="FF0000"/>
                </a:solidFill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</a:rPr>
              <a:t>công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việc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người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thân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  <a:p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-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Giới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thiệu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: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Bố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(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mẹ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cô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chú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…)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làm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nghề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nghiệp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công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việc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gì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?</a:t>
            </a:r>
            <a:endParaRPr lang="en-US" sz="2800" dirty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-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Nêu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những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điều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em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biết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và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học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được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từ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nghề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nghiệp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công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smtClean="0">
                <a:solidFill>
                  <a:schemeClr val="tx2">
                    <a:lumMod val="10000"/>
                  </a:schemeClr>
                </a:solidFill>
              </a:rPr>
              <a:t>việc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của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người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thân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01059" y="543765"/>
            <a:ext cx="4570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</a:rPr>
              <a:t>Thảo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</a:rPr>
              <a:t>luận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</a:rPr>
              <a:t>nhóm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</a:rPr>
              <a:t>đôi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49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Alternate Process 2"/>
          <p:cNvSpPr/>
          <p:nvPr/>
        </p:nvSpPr>
        <p:spPr>
          <a:xfrm>
            <a:off x="727363" y="1413166"/>
            <a:ext cx="7917873" cy="195349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</a:rPr>
              <a:t>Kết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luận</a:t>
            </a:r>
            <a:r>
              <a:rPr lang="en-US" sz="3200" b="1" dirty="0">
                <a:solidFill>
                  <a:srgbClr val="FF0000"/>
                </a:solidFill>
              </a:rPr>
              <a:t>: </a:t>
            </a:r>
            <a:r>
              <a:rPr lang="en-US" sz="3200" b="1" dirty="0" err="1">
                <a:solidFill>
                  <a:schemeClr val="tx1"/>
                </a:solidFill>
              </a:rPr>
              <a:t>Quan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sát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và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lắng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nghe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người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thân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nói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về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nghề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nghiệp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của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họ</a:t>
            </a:r>
            <a:r>
              <a:rPr lang="en-US" sz="3200" b="1" dirty="0">
                <a:solidFill>
                  <a:schemeClr val="tx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38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33847" y="387415"/>
            <a:ext cx="620520" cy="6279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4367" y="470553"/>
            <a:ext cx="4213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</a:rPr>
              <a:t>Mở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</a:rPr>
              <a:t>rộng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</a:rPr>
              <a:t>và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</a:rPr>
              <a:t>tổng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</a:rPr>
              <a:t>kết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</a:rPr>
              <a:t>chủ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</a:rPr>
              <a:t>đề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83428" y="2026228"/>
            <a:ext cx="4333009" cy="1787236"/>
          </a:xfrm>
          <a:prstGeom prst="roundRect">
            <a:avLst/>
          </a:prstGeom>
          <a:solidFill>
            <a:srgbClr val="FAD5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accent2">
                    <a:lumMod val="50000"/>
                  </a:schemeClr>
                </a:solidFill>
              </a:rPr>
              <a:t>Trò</a:t>
            </a:r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2">
                    <a:lumMod val="50000"/>
                  </a:schemeClr>
                </a:solidFill>
              </a:rPr>
              <a:t>chơi</a:t>
            </a:r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</a:rPr>
              <a:t>: </a:t>
            </a:r>
          </a:p>
          <a:p>
            <a:pPr algn="ctr"/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</a:rPr>
              <a:t>“ </a:t>
            </a:r>
            <a:r>
              <a:rPr lang="en-US" sz="3600" dirty="0" err="1" smtClean="0">
                <a:solidFill>
                  <a:schemeClr val="accent2">
                    <a:lumMod val="50000"/>
                  </a:schemeClr>
                </a:solidFill>
              </a:rPr>
              <a:t>Nếu</a:t>
            </a:r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</a:rPr>
              <a:t>….. </a:t>
            </a:r>
            <a:r>
              <a:rPr lang="en-US" sz="3600" dirty="0" err="1" smtClean="0">
                <a:solidFill>
                  <a:schemeClr val="accent2">
                    <a:lumMod val="50000"/>
                  </a:schemeClr>
                </a:solidFill>
              </a:rPr>
              <a:t>Thì</a:t>
            </a:r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</a:rPr>
              <a:t>……”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00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Diagonal Corner Rectangle 4"/>
          <p:cNvSpPr/>
          <p:nvPr/>
        </p:nvSpPr>
        <p:spPr>
          <a:xfrm>
            <a:off x="1132609" y="1465117"/>
            <a:ext cx="7367155" cy="193271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04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468" y="408197"/>
            <a:ext cx="621846" cy="6279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58636" y="491335"/>
            <a:ext cx="3631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</a:rPr>
              <a:t>Hoạt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</a:rPr>
              <a:t>động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</a:rPr>
              <a:t>sau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</a:rPr>
              <a:t>giờ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</a:rPr>
              <a:t>học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2468" y="1267692"/>
            <a:ext cx="81560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Phỏng</a:t>
            </a:r>
            <a:r>
              <a:rPr lang="en-US" sz="2400" dirty="0" smtClean="0"/>
              <a:t> </a:t>
            </a:r>
            <a:r>
              <a:rPr lang="en-US" sz="2400" dirty="0" err="1" smtClean="0"/>
              <a:t>vấn</a:t>
            </a:r>
            <a:r>
              <a:rPr lang="en-US" sz="2400" dirty="0" smtClean="0"/>
              <a:t> </a:t>
            </a:r>
            <a:r>
              <a:rPr lang="en-US" sz="2400" dirty="0" err="1" smtClean="0"/>
              <a:t>thêm</a:t>
            </a:r>
            <a:r>
              <a:rPr lang="en-US" sz="2400" dirty="0" smtClean="0"/>
              <a:t> </a:t>
            </a:r>
            <a:r>
              <a:rPr lang="en-US" sz="2400" dirty="0" err="1" smtClean="0"/>
              <a:t>bố</a:t>
            </a:r>
            <a:r>
              <a:rPr lang="en-US" sz="2400" dirty="0" smtClean="0"/>
              <a:t> </a:t>
            </a:r>
            <a:r>
              <a:rPr lang="en-US" sz="2400" dirty="0" err="1" smtClean="0"/>
              <a:t>mẹ</a:t>
            </a:r>
            <a:r>
              <a:rPr lang="en-US" sz="2400" dirty="0" smtClean="0"/>
              <a:t> </a:t>
            </a:r>
            <a:r>
              <a:rPr lang="en-US" sz="2400" dirty="0" err="1" smtClean="0"/>
              <a:t>hoặc</a:t>
            </a:r>
            <a:r>
              <a:rPr lang="en-US" sz="2400" dirty="0" smtClean="0"/>
              <a:t> </a:t>
            </a:r>
            <a:r>
              <a:rPr lang="en-US" sz="2400" dirty="0" err="1" smtClean="0"/>
              <a:t>một</a:t>
            </a:r>
            <a:r>
              <a:rPr lang="en-US" sz="2400" dirty="0" smtClean="0"/>
              <a:t> </a:t>
            </a:r>
            <a:r>
              <a:rPr lang="en-US" sz="2400" dirty="0" err="1" smtClean="0"/>
              <a:t>người</a:t>
            </a:r>
            <a:r>
              <a:rPr lang="en-US" sz="2400" dirty="0" smtClean="0"/>
              <a:t> </a:t>
            </a:r>
            <a:r>
              <a:rPr lang="en-US" sz="2400" dirty="0" err="1" smtClean="0"/>
              <a:t>thân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về</a:t>
            </a:r>
            <a:r>
              <a:rPr lang="en-US" sz="2400" dirty="0" smtClean="0"/>
              <a:t> </a:t>
            </a:r>
            <a:r>
              <a:rPr lang="en-US" sz="2400" dirty="0" err="1" smtClean="0"/>
              <a:t>công</a:t>
            </a:r>
            <a:r>
              <a:rPr lang="en-US" sz="2400" dirty="0" smtClean="0"/>
              <a:t> </a:t>
            </a:r>
            <a:r>
              <a:rPr lang="en-US" sz="2400" dirty="0" err="1" smtClean="0"/>
              <a:t>việc</a:t>
            </a:r>
            <a:r>
              <a:rPr lang="en-US" sz="2400" dirty="0" smtClean="0"/>
              <a:t> </a:t>
            </a:r>
            <a:r>
              <a:rPr lang="en-US" sz="2400" dirty="0" err="1" smtClean="0"/>
              <a:t>hàng</a:t>
            </a:r>
            <a:r>
              <a:rPr lang="en-US" sz="2400" dirty="0" smtClean="0"/>
              <a:t> </a:t>
            </a:r>
            <a:r>
              <a:rPr lang="en-US" sz="2400" dirty="0" err="1" smtClean="0"/>
              <a:t>ngày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họ</a:t>
            </a:r>
            <a:r>
              <a:rPr lang="en-US" sz="2400" dirty="0" smtClean="0"/>
              <a:t>:</a:t>
            </a:r>
          </a:p>
          <a:p>
            <a:r>
              <a:rPr lang="en-US" sz="2400" dirty="0" smtClean="0"/>
              <a:t>- </a:t>
            </a:r>
            <a:r>
              <a:rPr lang="en-US" sz="2400" dirty="0" err="1" smtClean="0"/>
              <a:t>Hàng</a:t>
            </a:r>
            <a:r>
              <a:rPr lang="en-US" sz="2400" dirty="0" smtClean="0"/>
              <a:t> </a:t>
            </a:r>
            <a:r>
              <a:rPr lang="en-US" sz="2400" dirty="0" err="1" smtClean="0"/>
              <a:t>ngày</a:t>
            </a:r>
            <a:r>
              <a:rPr lang="en-US" sz="2400" dirty="0" smtClean="0"/>
              <a:t>, </a:t>
            </a:r>
            <a:r>
              <a:rPr lang="en-US" sz="2400" dirty="0" err="1" smtClean="0"/>
              <a:t>bố</a:t>
            </a:r>
            <a:r>
              <a:rPr lang="en-US" sz="2400" dirty="0" smtClean="0"/>
              <a:t> (</a:t>
            </a:r>
            <a:r>
              <a:rPr lang="en-US" sz="2400" dirty="0" err="1" smtClean="0"/>
              <a:t>mẹ</a:t>
            </a:r>
            <a:r>
              <a:rPr lang="en-US" sz="2400" dirty="0" smtClean="0"/>
              <a:t>, </a:t>
            </a:r>
            <a:r>
              <a:rPr lang="en-US" sz="2400" dirty="0" err="1" smtClean="0"/>
              <a:t>cô</a:t>
            </a:r>
            <a:r>
              <a:rPr lang="en-US" sz="2400" dirty="0" smtClean="0"/>
              <a:t>, </a:t>
            </a:r>
            <a:r>
              <a:rPr lang="en-US" sz="2400" dirty="0" err="1" smtClean="0"/>
              <a:t>chú</a:t>
            </a:r>
            <a:r>
              <a:rPr lang="en-US" sz="2400" dirty="0" smtClean="0"/>
              <a:t>…) </a:t>
            </a:r>
            <a:r>
              <a:rPr lang="en-US" sz="2400" dirty="0" err="1" smtClean="0"/>
              <a:t>thực</a:t>
            </a:r>
            <a:r>
              <a:rPr lang="en-US" sz="2400" dirty="0" smtClean="0"/>
              <a:t> </a:t>
            </a:r>
            <a:r>
              <a:rPr lang="en-US" sz="2400" dirty="0" err="1" smtClean="0"/>
              <a:t>hiện</a:t>
            </a:r>
            <a:r>
              <a:rPr lang="en-US" sz="2400" dirty="0" smtClean="0"/>
              <a:t> </a:t>
            </a:r>
            <a:r>
              <a:rPr lang="en-US" sz="2400" dirty="0" err="1" smtClean="0"/>
              <a:t>những</a:t>
            </a:r>
            <a:r>
              <a:rPr lang="en-US" sz="2400" dirty="0" smtClean="0"/>
              <a:t> </a:t>
            </a:r>
            <a:r>
              <a:rPr lang="en-US" sz="2400" dirty="0" err="1" smtClean="0"/>
              <a:t>công</a:t>
            </a:r>
            <a:r>
              <a:rPr lang="en-US" sz="2400" dirty="0" smtClean="0"/>
              <a:t> </a:t>
            </a:r>
            <a:r>
              <a:rPr lang="en-US" sz="2400" dirty="0" err="1" smtClean="0"/>
              <a:t>việc</a:t>
            </a:r>
            <a:r>
              <a:rPr lang="en-US" sz="2400" dirty="0" smtClean="0"/>
              <a:t> </a:t>
            </a:r>
            <a:r>
              <a:rPr lang="en-US" sz="2400" dirty="0" err="1" smtClean="0"/>
              <a:t>gì</a:t>
            </a:r>
            <a:r>
              <a:rPr lang="en-US" sz="2400" dirty="0" smtClean="0"/>
              <a:t>?</a:t>
            </a:r>
          </a:p>
          <a:p>
            <a:r>
              <a:rPr lang="en-US" sz="2400" dirty="0" smtClean="0"/>
              <a:t>- </a:t>
            </a:r>
            <a:r>
              <a:rPr lang="en-US" sz="2400" dirty="0" err="1" smtClean="0"/>
              <a:t>Trang</a:t>
            </a:r>
            <a:r>
              <a:rPr lang="en-US" sz="2400" dirty="0" smtClean="0"/>
              <a:t> </a:t>
            </a:r>
            <a:r>
              <a:rPr lang="en-US" sz="2400" dirty="0" err="1" smtClean="0"/>
              <a:t>phục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/>
              <a:t>bố</a:t>
            </a:r>
            <a:r>
              <a:rPr lang="en-US" sz="2400" dirty="0"/>
              <a:t> (</a:t>
            </a:r>
            <a:r>
              <a:rPr lang="en-US" sz="2400" dirty="0" err="1"/>
              <a:t>mẹ</a:t>
            </a:r>
            <a:r>
              <a:rPr lang="en-US" sz="2400" dirty="0"/>
              <a:t>, </a:t>
            </a:r>
            <a:r>
              <a:rPr lang="en-US" sz="2400" dirty="0" err="1"/>
              <a:t>cô</a:t>
            </a:r>
            <a:r>
              <a:rPr lang="en-US" sz="2400" dirty="0"/>
              <a:t>, </a:t>
            </a:r>
            <a:r>
              <a:rPr lang="en-US" sz="2400" dirty="0" err="1"/>
              <a:t>chú</a:t>
            </a:r>
            <a:r>
              <a:rPr lang="en-US" sz="2400" dirty="0"/>
              <a:t>…)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gì</a:t>
            </a:r>
            <a:r>
              <a:rPr lang="en-US" sz="2400" dirty="0" smtClean="0"/>
              <a:t> </a:t>
            </a:r>
            <a:r>
              <a:rPr lang="en-US" sz="2400" dirty="0" err="1" smtClean="0"/>
              <a:t>đặc</a:t>
            </a:r>
            <a:r>
              <a:rPr lang="en-US" sz="2400" dirty="0" smtClean="0"/>
              <a:t> </a:t>
            </a:r>
            <a:r>
              <a:rPr lang="en-US" sz="2400" dirty="0" err="1" smtClean="0"/>
              <a:t>biệt</a:t>
            </a:r>
            <a:r>
              <a:rPr lang="en-US" sz="2400" dirty="0" smtClean="0"/>
              <a:t>?</a:t>
            </a:r>
          </a:p>
          <a:p>
            <a:r>
              <a:rPr lang="en-US" sz="2400" dirty="0" smtClean="0"/>
              <a:t>- </a:t>
            </a:r>
            <a:r>
              <a:rPr lang="en-US" sz="2400" dirty="0" err="1" smtClean="0"/>
              <a:t>Bố</a:t>
            </a:r>
            <a:r>
              <a:rPr lang="en-US" sz="2400" dirty="0" smtClean="0"/>
              <a:t> </a:t>
            </a:r>
            <a:r>
              <a:rPr lang="en-US" sz="2400" dirty="0"/>
              <a:t>(</a:t>
            </a:r>
            <a:r>
              <a:rPr lang="en-US" sz="2400" dirty="0" err="1"/>
              <a:t>mẹ</a:t>
            </a:r>
            <a:r>
              <a:rPr lang="en-US" sz="2400" dirty="0"/>
              <a:t>, </a:t>
            </a:r>
            <a:r>
              <a:rPr lang="en-US" sz="2400" dirty="0" err="1"/>
              <a:t>cô</a:t>
            </a:r>
            <a:r>
              <a:rPr lang="en-US" sz="2400" dirty="0"/>
              <a:t>, </a:t>
            </a:r>
            <a:r>
              <a:rPr lang="en-US" sz="2400" dirty="0" err="1"/>
              <a:t>chú</a:t>
            </a:r>
            <a:r>
              <a:rPr lang="en-US" sz="2400" dirty="0" smtClean="0"/>
              <a:t>…) </a:t>
            </a:r>
            <a:r>
              <a:rPr lang="en-US" sz="2400" dirty="0" err="1" smtClean="0"/>
              <a:t>thấy</a:t>
            </a:r>
            <a:r>
              <a:rPr lang="en-US" sz="2400" dirty="0" smtClean="0"/>
              <a:t> </a:t>
            </a:r>
            <a:r>
              <a:rPr lang="en-US" sz="2400" dirty="0" err="1" smtClean="0"/>
              <a:t>nghề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mình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khó</a:t>
            </a:r>
            <a:r>
              <a:rPr lang="en-US" sz="2400" dirty="0" smtClean="0"/>
              <a:t> </a:t>
            </a:r>
            <a:r>
              <a:rPr lang="en-US" sz="2400" dirty="0" err="1" smtClean="0"/>
              <a:t>không</a:t>
            </a:r>
            <a:r>
              <a:rPr lang="en-US" sz="2400" dirty="0" smtClean="0"/>
              <a:t>?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vất</a:t>
            </a:r>
            <a:r>
              <a:rPr lang="en-US" sz="2400" dirty="0" smtClean="0"/>
              <a:t> </a:t>
            </a:r>
            <a:r>
              <a:rPr lang="en-US" sz="2400" dirty="0" err="1" smtClean="0"/>
              <a:t>vả</a:t>
            </a:r>
            <a:r>
              <a:rPr lang="en-US" sz="2400" dirty="0" smtClean="0"/>
              <a:t> </a:t>
            </a:r>
            <a:r>
              <a:rPr lang="en-US" sz="2400" dirty="0" err="1" smtClean="0"/>
              <a:t>không</a:t>
            </a:r>
            <a:r>
              <a:rPr lang="en-US" sz="2400" dirty="0" smtClean="0"/>
              <a:t>? </a:t>
            </a:r>
            <a:r>
              <a:rPr lang="en-US" sz="2400" dirty="0" err="1" smtClean="0"/>
              <a:t>Khó</a:t>
            </a:r>
            <a:r>
              <a:rPr lang="en-US" sz="2400" dirty="0" smtClean="0"/>
              <a:t> khan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vất</a:t>
            </a:r>
            <a:r>
              <a:rPr lang="en-US" sz="2400" dirty="0" smtClean="0"/>
              <a:t> </a:t>
            </a:r>
            <a:r>
              <a:rPr lang="en-US" sz="2400" dirty="0" err="1" smtClean="0"/>
              <a:t>vả</a:t>
            </a:r>
            <a:r>
              <a:rPr lang="en-US" sz="2400" dirty="0" smtClean="0"/>
              <a:t> </a:t>
            </a:r>
            <a:r>
              <a:rPr lang="en-US" sz="2400" dirty="0" err="1" smtClean="0"/>
              <a:t>nhất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khi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7525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53" y="20570"/>
            <a:ext cx="7591926" cy="47945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62155" y="3238744"/>
            <a:ext cx="33522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Tx/>
              <a:defRPr/>
            </a:pP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3030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 32.Nghecuame,nghecuacha[20210610165622152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278</Words>
  <Application>Microsoft Office PowerPoint</Application>
  <PresentationFormat>On-screen Show (16:9)</PresentationFormat>
  <Paragraphs>28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UTM Cookies</vt:lpstr>
      <vt:lpstr>Pangolin</vt:lpstr>
      <vt:lpstr>Times New Roman</vt:lpstr>
      <vt:lpstr>UTM Androgyne</vt:lpstr>
      <vt:lpstr>Baloo 2</vt:lpstr>
      <vt:lpstr>Arial</vt:lpstr>
      <vt:lpstr>English Vocabulary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Admin</cp:lastModifiedBy>
  <cp:revision>42</cp:revision>
  <dcterms:modified xsi:type="dcterms:W3CDTF">2021-08-21T01:29:27Z</dcterms:modified>
</cp:coreProperties>
</file>