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sldIdLst>
    <p:sldId id="262" r:id="rId2"/>
    <p:sldId id="355" r:id="rId3"/>
    <p:sldId id="261" r:id="rId4"/>
    <p:sldId id="359" r:id="rId5"/>
    <p:sldId id="361" r:id="rId6"/>
    <p:sldId id="360" r:id="rId7"/>
    <p:sldId id="362" r:id="rId8"/>
    <p:sldId id="30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991093-3EBA-465A-ABD7-62CFEAD147D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ACE0-DC64-4546-9992-979885E834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0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827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2A0F9D-3357-4A94-85C8-3B842B870DC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46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5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6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919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970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76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62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45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2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13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3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15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37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42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7B2-CA8A-472A-8636-8D3357B9B751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5FC6-8892-4E8C-99EE-B02AC7AED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113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.opera.com/Binh-Thuy/albums/showpic.dml?album=208945&amp;picture=3147107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y.opera.com/Binh-Thuy/albums/showpic.dml?album=208945&amp;picture=3147107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Tiếng Việt - Lớp 2</a:t>
            </a:r>
          </a:p>
        </p:txBody>
      </p:sp>
      <p:sp>
        <p:nvSpPr>
          <p:cNvPr id="5" name="Rectangle 4"/>
          <p:cNvSpPr/>
          <p:nvPr/>
        </p:nvSpPr>
        <p:spPr>
          <a:xfrm>
            <a:off x="-957544" y="6699399"/>
            <a:ext cx="3918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giảng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thiết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kế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bởi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Ngô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Thu </a:t>
            </a:r>
            <a:r>
              <a:rPr lang="en-US" b="1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Huyền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01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4" y="-107132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1772239" y="601392"/>
            <a:ext cx="9379670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124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3334">
              <a:srgbClr val="EBF3FA"/>
            </a:gs>
            <a:gs pos="27550">
              <a:srgbClr val="DEEBF6"/>
            </a:gs>
            <a:gs pos="36442">
              <a:srgbClr val="D6E6F4"/>
            </a:gs>
            <a:gs pos="37803">
              <a:srgbClr val="D5E5F4"/>
            </a:gs>
            <a:gs pos="51085">
              <a:srgbClr val="C9DEF1"/>
            </a:gs>
            <a:gs pos="59126">
              <a:srgbClr val="C2DAEF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614362"/>
            <a:ext cx="9144000" cy="715071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6850" y="1509713"/>
            <a:ext cx="7942501" cy="39814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4132" y="995364"/>
            <a:ext cx="1911029" cy="20626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76053" y="905902"/>
            <a:ext cx="1482494" cy="18308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7021" y="4215766"/>
            <a:ext cx="6151721" cy="1510665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7886001" y="2918103"/>
            <a:ext cx="1267341" cy="865607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pPr defTabSz="1219200">
                <a:defRPr/>
              </a:pPr>
              <a:endParaRPr lang="zh-CN" altLang="en-US">
                <a:solidFill>
                  <a:srgbClr val="5FA080"/>
                </a:solidFill>
                <a:latin typeface="等线"/>
                <a:ea typeface="等线" panose="02010600030101010101" pitchFamily="2" charset="-122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3432167" y="2598372"/>
            <a:ext cx="4693090" cy="1420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7200" b="1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34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"/>
          <p:cNvCxnSpPr/>
          <p:nvPr/>
        </p:nvCxnSpPr>
        <p:spPr>
          <a:xfrm>
            <a:off x="3717388" y="2328601"/>
            <a:ext cx="4357441" cy="0"/>
          </a:xfrm>
          <a:prstGeom prst="line">
            <a:avLst/>
          </a:prstGeom>
          <a:ln w="9525">
            <a:solidFill>
              <a:schemeClr val="bg1"/>
            </a:solidFill>
            <a:prstDash val="soli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1"/>
          <p:cNvGrpSpPr/>
          <p:nvPr/>
        </p:nvGrpSpPr>
        <p:grpSpPr>
          <a:xfrm>
            <a:off x="-71057" y="2921013"/>
            <a:ext cx="12282473" cy="3934752"/>
            <a:chOff x="-53293" y="2190760"/>
            <a:chExt cx="9211855" cy="2951064"/>
          </a:xfrm>
        </p:grpSpPr>
        <p:pic>
          <p:nvPicPr>
            <p:cNvPr id="11" name="10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14" name="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17" name="16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2262434" y="825211"/>
            <a:ext cx="6759018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ĐỌC MỞ RỘNG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8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US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6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 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61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11" descr="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01" y="4001294"/>
            <a:ext cx="3754619" cy="2667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ncode_imageresizer_container_32" descr="thnhi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8505" y="898929"/>
            <a:ext cx="3482219" cy="277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14" descr="thnhi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99" y="1194684"/>
            <a:ext cx="383945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ncode_imageresizer_container_29" descr="thnhi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950" y="1611983"/>
            <a:ext cx="3013631" cy="4496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4" descr="Ho Chi Minh146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296" y="4001294"/>
            <a:ext cx="3677043" cy="26567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9FE33FA8-445A-4CE2-BF79-385F6ABE41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5699" y="170399"/>
            <a:ext cx="10515600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33"/>
              </a:spcBef>
              <a:spcAft>
                <a:spcPts val="133"/>
              </a:spcAft>
            </a:pPr>
            <a:r>
              <a:rPr lang="vi-VN" sz="2800" dirty="0">
                <a:latin typeface="UTM Avo" panose="02040603050506020204" pitchFamily="18" charset="0"/>
              </a:rPr>
              <a:t>1. </a:t>
            </a:r>
            <a:r>
              <a:rPr lang="en-US" sz="2800" dirty="0" err="1">
                <a:latin typeface="UTM Avo" panose="02040603050506020204" pitchFamily="18" charset="0"/>
              </a:rPr>
              <a:t>Giới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thiệu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vi-VN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một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quyển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sách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kể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về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Bác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Hồ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mà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mình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đã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tìm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đọc</a:t>
            </a:r>
            <a:r>
              <a:rPr lang="en-US" sz="2800" dirty="0">
                <a:latin typeface="UTM Avo" panose="02040603050506020204" pitchFamily="18" charset="0"/>
              </a:rPr>
              <a:t>. </a:t>
            </a:r>
            <a:endParaRPr lang="vi-VN" sz="28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1249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acher with student isolated Premium Vector">
            <a:extLst>
              <a:ext uri="{FF2B5EF4-FFF2-40B4-BE49-F238E27FC236}">
                <a16:creationId xmlns:a16="http://schemas.microsoft.com/office/drawing/2014/main" id="{04B7E3B1-B788-4605-901B-8A63CD49EC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55" b="14845"/>
          <a:stretch/>
        </p:blipFill>
        <p:spPr bwMode="auto">
          <a:xfrm>
            <a:off x="1517715" y="1659118"/>
            <a:ext cx="9728462" cy="43591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2196446" y="657277"/>
            <a:ext cx="87480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Chúng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mình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Bác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Hồ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sz="2800" b="1" dirty="0">
              <a:solidFill>
                <a:srgbClr val="C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52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723"/>
          <a:stretch/>
        </p:blipFill>
        <p:spPr>
          <a:xfrm>
            <a:off x="0" y="-75413"/>
            <a:ext cx="12314548" cy="67731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C67835-1799-4BA5-84C8-73C0A272108C}"/>
              </a:ext>
            </a:extLst>
          </p:cNvPr>
          <p:cNvSpPr txBox="1"/>
          <p:nvPr/>
        </p:nvSpPr>
        <p:spPr>
          <a:xfrm>
            <a:off x="586426" y="548881"/>
            <a:ext cx="11095348" cy="658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lại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Nói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khi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chuyện</a:t>
            </a:r>
            <a:endParaRPr lang="vi-VN" sz="2800" b="1" dirty="0">
              <a:latin typeface="UTM Avo" panose="02040603050506020204" pitchFamily="18" charset="0"/>
            </a:endParaRPr>
          </a:p>
        </p:txBody>
      </p:sp>
      <p:pic>
        <p:nvPicPr>
          <p:cNvPr id="5" name="Picture 24" descr="Ho Chi Minh146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309" y="1680655"/>
            <a:ext cx="4703975" cy="445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9128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7" t="15000" r="30666" b="14667"/>
          <a:stretch/>
        </p:blipFill>
        <p:spPr>
          <a:xfrm flipH="1">
            <a:off x="-120886" y="430963"/>
            <a:ext cx="5799716" cy="59960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274579">
            <a:off x="1687433" y="3958904"/>
            <a:ext cx="1363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Cookies" panose="02040603050506020204" pitchFamily="18" charset="0"/>
              </a:rPr>
              <a:t>DẶN DÒ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16074" r="11519" b="15079"/>
          <a:stretch/>
        </p:blipFill>
        <p:spPr>
          <a:xfrm>
            <a:off x="5401559" y="966438"/>
            <a:ext cx="6014031" cy="399206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47934" y="1741213"/>
            <a:ext cx="420892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Bác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Hồ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r>
              <a:rPr lang="vi-VN" sz="3200" dirty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38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3419</TotalTime>
  <Words>107</Words>
  <Application>Microsoft Office PowerPoint</Application>
  <PresentationFormat>Widescreen</PresentationFormat>
  <Paragraphs>14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Microsoft YaHei</vt:lpstr>
      <vt:lpstr>SimSun</vt:lpstr>
      <vt:lpstr>Arial</vt:lpstr>
      <vt:lpstr>Calibri</vt:lpstr>
      <vt:lpstr>Calibri Light</vt:lpstr>
      <vt:lpstr>Courier New</vt:lpstr>
      <vt:lpstr>等线</vt:lpstr>
      <vt:lpstr>SVN-Cookies</vt:lpstr>
      <vt:lpstr>Times New Roman</vt:lpstr>
      <vt:lpstr>UTM Avo</vt:lpstr>
      <vt:lpstr>Office Theme</vt:lpstr>
      <vt:lpstr>Chào mừng các em đến với tiết Tiếng Việt - Lớp 2</vt:lpstr>
      <vt:lpstr>PowerPoint Presentation</vt:lpstr>
      <vt:lpstr>PowerPoint Presentation</vt:lpstr>
      <vt:lpstr>PowerPoint Presentation</vt:lpstr>
      <vt:lpstr>1. Giới thiệu  một quyển sách kể về Bác Hồ mà mình đã tìm đọc.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WINDOWS 10 PRO</cp:lastModifiedBy>
  <cp:revision>126</cp:revision>
  <dcterms:created xsi:type="dcterms:W3CDTF">2021-07-07T09:47:17Z</dcterms:created>
  <dcterms:modified xsi:type="dcterms:W3CDTF">2022-02-09T05:07:16Z</dcterms:modified>
</cp:coreProperties>
</file>