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6" r:id="rId2"/>
    <p:sldId id="291" r:id="rId3"/>
    <p:sldId id="292" r:id="rId4"/>
    <p:sldId id="327" r:id="rId5"/>
    <p:sldId id="264" r:id="rId6"/>
    <p:sldId id="282" r:id="rId7"/>
    <p:sldId id="281" r:id="rId8"/>
    <p:sldId id="295" r:id="rId9"/>
    <p:sldId id="284" r:id="rId10"/>
    <p:sldId id="294" r:id="rId11"/>
    <p:sldId id="260" r:id="rId12"/>
    <p:sldId id="320" r:id="rId13"/>
    <p:sldId id="321" r:id="rId14"/>
    <p:sldId id="322" r:id="rId15"/>
    <p:sldId id="323" r:id="rId16"/>
    <p:sldId id="265" r:id="rId17"/>
    <p:sldId id="324" r:id="rId18"/>
    <p:sldId id="325" r:id="rId19"/>
    <p:sldId id="326" r:id="rId20"/>
    <p:sldId id="328" r:id="rId21"/>
    <p:sldId id="258"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Tahoma" panose="020B0604030504040204" pitchFamily="34" charset="0"/>
      <p:regular r:id="rId30"/>
      <p:bold r:id="rId31"/>
    </p:embeddedFont>
    <p:embeddedFont>
      <p:font typeface="UTM Atlas" panose="02040603050506020204" pitchFamily="18" charset="0"/>
      <p:regular r:id="rId32"/>
      <p:bold r:id="rId33"/>
    </p:embeddedFont>
    <p:embeddedFont>
      <p:font typeface="UTM Avo" panose="02040603050506020204" pitchFamily="18" charset="0"/>
      <p:regular r:id="rId34"/>
      <p:bold r:id="rId35"/>
      <p:italic r:id="rId36"/>
      <p:boldItalic r:id="rId37"/>
    </p:embeddedFont>
    <p:embeddedFont>
      <p:font typeface="UTM Dai Co Viet" panose="02040603050506020204" pitchFamily="18" charset="0"/>
      <p:regular r:id="rId38"/>
    </p:embeddedFont>
    <p:embeddedFont>
      <p:font typeface="UTM Habano" panose="02040603050506020204" pitchFamily="18" charset="0"/>
      <p:regular r:id="rId39"/>
    </p:embeddedFont>
    <p:embeddedFont>
      <p:font typeface="UTM Mother" panose="02040603050506020204" pitchFamily="18" charset="0"/>
      <p:regular r:id="rId40"/>
    </p:embeddedFont>
    <p:embeddedFont>
      <p:font typeface="UVN Bach Dang Nang" panose="02070803090706020303" pitchFamily="18" charset="0"/>
      <p:regular r:id="rId41"/>
      <p:italic r:id="rId42"/>
    </p:embeddedFont>
  </p:embeddedFont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701A"/>
    <a:srgbClr val="F7A440"/>
    <a:srgbClr val="AAAAAA"/>
    <a:srgbClr val="F6DCBF"/>
    <a:srgbClr val="ABE9FF"/>
    <a:srgbClr val="4FD1FF"/>
    <a:srgbClr val="0C5756"/>
    <a:srgbClr val="E4D960"/>
    <a:srgbClr val="87BCE4"/>
    <a:srgbClr val="ADE4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77415" autoAdjust="0"/>
  </p:normalViewPr>
  <p:slideViewPr>
    <p:cSldViewPr snapToGrid="0">
      <p:cViewPr>
        <p:scale>
          <a:sx n="66" d="100"/>
          <a:sy n="66" d="100"/>
        </p:scale>
        <p:origin x="57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DE5352-CC6B-4445-81A4-9E4A576CB1D2}"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en-US"/>
        </a:p>
      </dgm:t>
    </dgm:pt>
    <dgm:pt modelId="{9AEDBD2D-1D12-40A1-8508-A69B42981C18}">
      <dgm:prSet phldrT="[Text]" phldr="1"/>
      <dgm:spPr>
        <a:solidFill>
          <a:srgbClr val="4FD1FF"/>
        </a:solidFill>
        <a:ln w="38100">
          <a:solidFill>
            <a:srgbClr val="FF0000"/>
          </a:solidFill>
          <a:prstDash val="dashDot"/>
        </a:ln>
      </dgm:spPr>
      <dgm:t>
        <a:bodyPr/>
        <a:lstStyle/>
        <a:p>
          <a:endParaRPr lang="en-US"/>
        </a:p>
      </dgm:t>
    </dgm:pt>
    <dgm:pt modelId="{9402ACF2-FD55-4AFE-A7FF-FF5AA6EAA306}" type="parTrans" cxnId="{551834AC-CDCC-444F-8E13-87853C711E84}">
      <dgm:prSet/>
      <dgm:spPr/>
      <dgm:t>
        <a:bodyPr/>
        <a:lstStyle/>
        <a:p>
          <a:endParaRPr lang="en-US"/>
        </a:p>
      </dgm:t>
    </dgm:pt>
    <dgm:pt modelId="{41D741CF-6FEE-4975-ADE0-FB7086160294}" type="sibTrans" cxnId="{551834AC-CDCC-444F-8E13-87853C711E84}">
      <dgm:prSet/>
      <dgm:spPr/>
      <dgm:t>
        <a:bodyPr/>
        <a:lstStyle/>
        <a:p>
          <a:endParaRPr lang="en-US"/>
        </a:p>
      </dgm:t>
    </dgm:pt>
    <dgm:pt modelId="{2D400A48-AA3F-479A-9C76-BD1632C6F3DF}">
      <dgm:prSet phldrT="[Text]" phldr="1"/>
      <dgm:spPr>
        <a:solidFill>
          <a:srgbClr val="00B050"/>
        </a:solidFill>
        <a:ln w="38100">
          <a:solidFill>
            <a:srgbClr val="FF0000"/>
          </a:solidFill>
          <a:prstDash val="dashDot"/>
        </a:ln>
      </dgm:spPr>
      <dgm:t>
        <a:bodyPr/>
        <a:lstStyle/>
        <a:p>
          <a:endParaRPr lang="en-US" dirty="0"/>
        </a:p>
      </dgm:t>
    </dgm:pt>
    <dgm:pt modelId="{41F7CBD4-C27B-40D9-BCFF-781E46C4C2DD}" type="parTrans" cxnId="{FDD1ED47-FAB3-416A-8031-0032380A8BCC}">
      <dgm:prSet/>
      <dgm:spPr/>
      <dgm:t>
        <a:bodyPr/>
        <a:lstStyle/>
        <a:p>
          <a:endParaRPr lang="en-US"/>
        </a:p>
      </dgm:t>
    </dgm:pt>
    <dgm:pt modelId="{B74AACFD-90DD-4C78-92A4-C099B8F0A86A}" type="sibTrans" cxnId="{FDD1ED47-FAB3-416A-8031-0032380A8BCC}">
      <dgm:prSet/>
      <dgm:spPr/>
      <dgm:t>
        <a:bodyPr/>
        <a:lstStyle/>
        <a:p>
          <a:endParaRPr lang="en-US"/>
        </a:p>
      </dgm:t>
    </dgm:pt>
    <dgm:pt modelId="{BC4740A8-7EB6-4DCB-8D38-49AAA1A8CE07}" type="pres">
      <dgm:prSet presAssocID="{9ADE5352-CC6B-4445-81A4-9E4A576CB1D2}" presName="cycle" presStyleCnt="0">
        <dgm:presLayoutVars>
          <dgm:dir/>
          <dgm:resizeHandles val="exact"/>
        </dgm:presLayoutVars>
      </dgm:prSet>
      <dgm:spPr/>
    </dgm:pt>
    <dgm:pt modelId="{8E5846EC-9989-46E0-A77C-E664593D2577}" type="pres">
      <dgm:prSet presAssocID="{9AEDBD2D-1D12-40A1-8508-A69B42981C18}" presName="arrow" presStyleLbl="node1" presStyleIdx="0" presStyleCnt="2" custScaleX="65905" custRadScaleRad="121445" custRadScaleInc="10691">
        <dgm:presLayoutVars>
          <dgm:bulletEnabled val="1"/>
        </dgm:presLayoutVars>
      </dgm:prSet>
      <dgm:spPr/>
    </dgm:pt>
    <dgm:pt modelId="{6A38F87C-8325-428C-BC41-8F4E633DFF0F}" type="pres">
      <dgm:prSet presAssocID="{2D400A48-AA3F-479A-9C76-BD1632C6F3DF}" presName="arrow" presStyleLbl="node1" presStyleIdx="1" presStyleCnt="2" custScaleX="61159" custRadScaleRad="104921" custRadScaleInc="78818">
        <dgm:presLayoutVars>
          <dgm:bulletEnabled val="1"/>
        </dgm:presLayoutVars>
      </dgm:prSet>
      <dgm:spPr/>
    </dgm:pt>
  </dgm:ptLst>
  <dgm:cxnLst>
    <dgm:cxn modelId="{18485A1F-412F-4B02-A040-2C05F4B00DCB}" type="presOf" srcId="{9ADE5352-CC6B-4445-81A4-9E4A576CB1D2}" destId="{BC4740A8-7EB6-4DCB-8D38-49AAA1A8CE07}" srcOrd="0" destOrd="0" presId="urn:microsoft.com/office/officeart/2005/8/layout/arrow1"/>
    <dgm:cxn modelId="{FDD1ED47-FAB3-416A-8031-0032380A8BCC}" srcId="{9ADE5352-CC6B-4445-81A4-9E4A576CB1D2}" destId="{2D400A48-AA3F-479A-9C76-BD1632C6F3DF}" srcOrd="1" destOrd="0" parTransId="{41F7CBD4-C27B-40D9-BCFF-781E46C4C2DD}" sibTransId="{B74AACFD-90DD-4C78-92A4-C099B8F0A86A}"/>
    <dgm:cxn modelId="{1B3E6F8B-A144-473F-8FC1-A2C95CC4CEAA}" type="presOf" srcId="{9AEDBD2D-1D12-40A1-8508-A69B42981C18}" destId="{8E5846EC-9989-46E0-A77C-E664593D2577}" srcOrd="0" destOrd="0" presId="urn:microsoft.com/office/officeart/2005/8/layout/arrow1"/>
    <dgm:cxn modelId="{9408399A-4F90-4464-A76B-373288A1234C}" type="presOf" srcId="{2D400A48-AA3F-479A-9C76-BD1632C6F3DF}" destId="{6A38F87C-8325-428C-BC41-8F4E633DFF0F}" srcOrd="0" destOrd="0" presId="urn:microsoft.com/office/officeart/2005/8/layout/arrow1"/>
    <dgm:cxn modelId="{551834AC-CDCC-444F-8E13-87853C711E84}" srcId="{9ADE5352-CC6B-4445-81A4-9E4A576CB1D2}" destId="{9AEDBD2D-1D12-40A1-8508-A69B42981C18}" srcOrd="0" destOrd="0" parTransId="{9402ACF2-FD55-4AFE-A7FF-FF5AA6EAA306}" sibTransId="{41D741CF-6FEE-4975-ADE0-FB7086160294}"/>
    <dgm:cxn modelId="{0C690FCF-22BA-4090-8B7C-2E949570A08D}" type="presParOf" srcId="{BC4740A8-7EB6-4DCB-8D38-49AAA1A8CE07}" destId="{8E5846EC-9989-46E0-A77C-E664593D2577}" srcOrd="0" destOrd="0" presId="urn:microsoft.com/office/officeart/2005/8/layout/arrow1"/>
    <dgm:cxn modelId="{58575DD0-B463-4E76-ADD5-069E27814ECE}" type="presParOf" srcId="{BC4740A8-7EB6-4DCB-8D38-49AAA1A8CE07}" destId="{6A38F87C-8325-428C-BC41-8F4E633DFF0F}" srcOrd="1" destOrd="0" presId="urn:microsoft.com/office/officeart/2005/8/layout/arrow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846EC-9989-46E0-A77C-E664593D2577}">
      <dsp:nvSpPr>
        <dsp:cNvPr id="0" name=""/>
        <dsp:cNvSpPr/>
      </dsp:nvSpPr>
      <dsp:spPr>
        <a:xfrm rot="16200000">
          <a:off x="659658" y="-77562"/>
          <a:ext cx="2550214" cy="3869531"/>
        </a:xfrm>
        <a:prstGeom prst="upArrow">
          <a:avLst>
            <a:gd name="adj1" fmla="val 50000"/>
            <a:gd name="adj2" fmla="val 35000"/>
          </a:avLst>
        </a:prstGeom>
        <a:solidFill>
          <a:srgbClr val="4FD1FF"/>
        </a:solidFill>
        <a:ln w="38100" cap="flat" cmpd="sng" algn="ctr">
          <a:solidFill>
            <a:srgbClr val="FF0000"/>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marL="0" lvl="0" indent="0" algn="ctr" defTabSz="2000250">
            <a:lnSpc>
              <a:spcPct val="90000"/>
            </a:lnSpc>
            <a:spcBef>
              <a:spcPct val="0"/>
            </a:spcBef>
            <a:spcAft>
              <a:spcPct val="35000"/>
            </a:spcAft>
            <a:buNone/>
          </a:pPr>
          <a:endParaRPr lang="en-US" sz="4500" kern="1200"/>
        </a:p>
      </dsp:txBody>
      <dsp:txXfrm rot="5400000">
        <a:off x="446287" y="1219649"/>
        <a:ext cx="3423244" cy="1275107"/>
      </dsp:txXfrm>
    </dsp:sp>
    <dsp:sp modelId="{6A38F87C-8325-428C-BC41-8F4E633DFF0F}">
      <dsp:nvSpPr>
        <dsp:cNvPr id="0" name=""/>
        <dsp:cNvSpPr/>
      </dsp:nvSpPr>
      <dsp:spPr>
        <a:xfrm rot="5400000">
          <a:off x="1169547" y="2153662"/>
          <a:ext cx="2366566" cy="3869531"/>
        </a:xfrm>
        <a:prstGeom prst="upArrow">
          <a:avLst>
            <a:gd name="adj1" fmla="val 50000"/>
            <a:gd name="adj2" fmla="val 35000"/>
          </a:avLst>
        </a:prstGeom>
        <a:solidFill>
          <a:srgbClr val="00B050"/>
        </a:solidFill>
        <a:ln w="38100" cap="flat" cmpd="sng" algn="ctr">
          <a:solidFill>
            <a:srgbClr val="FF0000"/>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endParaRPr lang="en-US" sz="4100" kern="1200" dirty="0"/>
        </a:p>
      </dsp:txBody>
      <dsp:txXfrm rot="-5400000">
        <a:off x="418065" y="3496786"/>
        <a:ext cx="3455382" cy="1183283"/>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F5CA2C08-6E64-4D5D-BA39-56D56F5F554B}" type="datetimeFigureOut">
              <a:rPr lang="en-US" smtClean="0"/>
              <a:pPr/>
              <a:t>28/2/2022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1878BD30-507F-4FF2-BA1B-CB0BF5E624A1}" type="slidenum">
              <a:rPr lang="en-US" smtClean="0"/>
              <a:pPr/>
              <a:t>‹#›</a:t>
            </a:fld>
            <a:endParaRPr lang="en-US" dirty="0"/>
          </a:p>
        </p:txBody>
      </p:sp>
    </p:spTree>
    <p:extLst>
      <p:ext uri="{BB962C8B-B14F-4D97-AF65-F5344CB8AC3E}">
        <p14:creationId xmlns:p14="http://schemas.microsoft.com/office/powerpoint/2010/main" val="451645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fld id="{1878BD30-507F-4FF2-BA1B-CB0BF5E624A1}" type="slidenum">
              <a:rPr lang="en-US" smtClean="0"/>
              <a:pPr/>
              <a:t>15</a:t>
            </a:fld>
            <a:endParaRPr lang="en-US" dirty="0"/>
          </a:p>
        </p:txBody>
      </p:sp>
    </p:spTree>
    <p:extLst>
      <p:ext uri="{BB962C8B-B14F-4D97-AF65-F5344CB8AC3E}">
        <p14:creationId xmlns:p14="http://schemas.microsoft.com/office/powerpoint/2010/main" val="284683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8BD30-507F-4FF2-BA1B-CB0BF5E624A1}" type="slidenum">
              <a:rPr lang="en-US" smtClean="0"/>
              <a:pPr/>
              <a:t>18</a:t>
            </a:fld>
            <a:endParaRPr lang="en-US" dirty="0"/>
          </a:p>
        </p:txBody>
      </p:sp>
    </p:spTree>
    <p:extLst>
      <p:ext uri="{BB962C8B-B14F-4D97-AF65-F5344CB8AC3E}">
        <p14:creationId xmlns:p14="http://schemas.microsoft.com/office/powerpoint/2010/main" val="407198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8BD30-507F-4FF2-BA1B-CB0BF5E624A1}" type="slidenum">
              <a:rPr lang="en-US" smtClean="0"/>
              <a:pPr/>
              <a:t>19</a:t>
            </a:fld>
            <a:endParaRPr lang="en-US" dirty="0"/>
          </a:p>
        </p:txBody>
      </p:sp>
    </p:spTree>
    <p:extLst>
      <p:ext uri="{BB962C8B-B14F-4D97-AF65-F5344CB8AC3E}">
        <p14:creationId xmlns:p14="http://schemas.microsoft.com/office/powerpoint/2010/main" val="118767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098D1-4D8A-448C-9589-827FCB8CC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a:extLst>
              <a:ext uri="{FF2B5EF4-FFF2-40B4-BE49-F238E27FC236}">
                <a16:creationId xmlns:a16="http://schemas.microsoft.com/office/drawing/2014/main" id="{DBFB8775-53A1-428D-8F2A-E1C093CF92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AA8024E9-AE77-4282-9185-71555D66130B}"/>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C2F51C01-582F-4793-86F6-A25F71B1B8D9}"/>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B813CC98-6389-400D-B03B-3ADDF1C9151A}"/>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96734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CFE5-A28D-4C1E-80FC-34D939D6375E}"/>
              </a:ext>
            </a:extLst>
          </p:cNvPr>
          <p:cNvSpPr>
            <a:spLocks noGrp="1"/>
          </p:cNvSpPr>
          <p:nvPr>
            <p:ph type="title"/>
          </p:nvPr>
        </p:nvSpPr>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8F062C29-AF75-4844-9AB9-5942152B8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C0071D8-17A3-4409-9DC3-68E880258E76}"/>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C856EFD1-2EC1-4F0B-BF0A-F6597F1A9831}"/>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4FBDBA58-2674-45C4-9983-BC95EEA09A49}"/>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330125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BD5897-0709-455D-A0CB-CDF9FFF064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E2445DD2-9A95-4330-9D4C-16A9AE7A04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7CBC301-ACC5-43D5-BDFC-835322D76D5D}"/>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8C0E4E1A-B194-4218-9A07-71B8DDAB8330}"/>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D202D069-74AE-4C8C-8A84-6D29059839D4}"/>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4256441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5B34-92B4-43B0-B597-071782A6DC5C}"/>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2EAE6451-F7C7-46BC-B3A0-25F051095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3B5C5EC6-A1B0-48FD-B6F9-E84672BF5149}"/>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E32ED88C-E758-4AE3-B050-680576CFB696}"/>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D8665DA3-40CF-4E3B-9697-ACEFF0C6EEE9}"/>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168676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ECDD-A8B1-4CF4-9E0E-A928FEA24B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54543087-59B1-4BB6-A36D-00962E041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F2CC5-20F9-46D2-8333-1A72A13B6BA6}"/>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622A6FBE-11FF-4108-9E21-69101C24A4AD}"/>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4B1DEB86-0DD4-4718-B63F-1FA8A971AC91}"/>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855459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EB00-E8CF-46D4-B944-567B4D194830}"/>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91BEDBF1-D2D9-4754-9A7B-29FA9451B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6B82F067-60FC-4532-AB38-67B7722A1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F6F5D268-02B3-49CA-887E-444FDB2E64AD}"/>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618D8637-1E1F-4A6C-B4A6-C931852DA1AA}"/>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5CBA29CA-3F0B-448C-85E8-63ACD840F5F2}"/>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269588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ABD4-55E9-47A6-9BC9-2F0046C01460}"/>
              </a:ext>
            </a:extLst>
          </p:cNvPr>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3B0A93AC-C870-4B94-B872-3D2AEB58F0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C51666-A04F-46F2-ABCA-A86626AD5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051AEF6A-E235-4BE2-A7AB-1F40FDA78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BFA838-CB1C-4092-8AC8-60B508502C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EA7D46A7-81B1-4527-9433-C2E951E8155B}"/>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8" name="Footer Placeholder 7">
            <a:extLst>
              <a:ext uri="{FF2B5EF4-FFF2-40B4-BE49-F238E27FC236}">
                <a16:creationId xmlns:a16="http://schemas.microsoft.com/office/drawing/2014/main" id="{4D9F285F-3300-4843-9822-02286D0EC85A}"/>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E9DB5136-6501-4ECC-9082-068D38FA8596}"/>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17139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95CB-AD08-4BD3-BCE1-5FF87989A8D4}"/>
              </a:ext>
            </a:extLst>
          </p:cNvPr>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AC100A98-BE20-4310-8473-0B197F5FEB6E}"/>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4" name="Footer Placeholder 3">
            <a:extLst>
              <a:ext uri="{FF2B5EF4-FFF2-40B4-BE49-F238E27FC236}">
                <a16:creationId xmlns:a16="http://schemas.microsoft.com/office/drawing/2014/main" id="{C1BCE437-F1E6-4FD7-97CA-16868149B089}"/>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2E39DDA7-860B-4283-9AA2-2C7A977BDFBA}"/>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689123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63F1D0-BC70-411A-95AA-3FE42CE820FE}"/>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3" name="Footer Placeholder 2">
            <a:extLst>
              <a:ext uri="{FF2B5EF4-FFF2-40B4-BE49-F238E27FC236}">
                <a16:creationId xmlns:a16="http://schemas.microsoft.com/office/drawing/2014/main" id="{0E4D3D36-3064-4412-BF49-424BDF968FD9}"/>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4DBBC56B-043B-4B0A-9B7B-83AD772B2A11}"/>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055241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D48B-3E05-4C71-BDE8-1957EEF07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B5425F14-0DB6-4B7D-904E-08C7F0098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781F78B3-77BD-40B4-8958-529ACBED7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9D395-2F45-4FDF-A3E1-C48B7F9B02B1}"/>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FC31AC23-4D4A-4D8A-A583-DE066B1693DB}"/>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63E32DD1-F1D3-48BD-BE62-AD71ADA46850}"/>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641142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7A3E-E04F-468C-B56E-522094716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73747463-B7B1-4FBC-8956-AA329A1C41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a:extLst>
              <a:ext uri="{FF2B5EF4-FFF2-40B4-BE49-F238E27FC236}">
                <a16:creationId xmlns:a16="http://schemas.microsoft.com/office/drawing/2014/main" id="{288613CD-0150-46DA-ABB7-CAADB2759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11D872-131C-4914-B90F-DF26D03950D9}"/>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6A31C55D-FA92-4EA1-99AD-C389303AD457}"/>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B5A9D746-BFAC-4BBE-84E5-84EDBF6F811E}"/>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039692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F9B0F-607C-4B65-A6EE-AE6D8E25A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A91E879F-8998-481D-95E3-D661D2043A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Date Placeholder 3">
            <a:extLst>
              <a:ext uri="{FF2B5EF4-FFF2-40B4-BE49-F238E27FC236}">
                <a16:creationId xmlns:a16="http://schemas.microsoft.com/office/drawing/2014/main" id="{1841A994-74E2-479E-B109-C5F7DD73E2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9B3AB6BF-F8A4-4257-9D06-D69E9E235CE3}" type="datetimeFigureOut">
              <a:rPr lang="id-ID" smtClean="0"/>
              <a:pPr/>
              <a:t>28/02/2022</a:t>
            </a:fld>
            <a:endParaRPr lang="id-ID" dirty="0"/>
          </a:p>
        </p:txBody>
      </p:sp>
      <p:sp>
        <p:nvSpPr>
          <p:cNvPr id="5" name="Footer Placeholder 4">
            <a:extLst>
              <a:ext uri="{FF2B5EF4-FFF2-40B4-BE49-F238E27FC236}">
                <a16:creationId xmlns:a16="http://schemas.microsoft.com/office/drawing/2014/main" id="{8A7FE7FF-CE42-4345-A080-CE1E418FDC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id-ID" dirty="0"/>
          </a:p>
        </p:txBody>
      </p:sp>
      <p:sp>
        <p:nvSpPr>
          <p:cNvPr id="6" name="Slide Number Placeholder 5">
            <a:extLst>
              <a:ext uri="{FF2B5EF4-FFF2-40B4-BE49-F238E27FC236}">
                <a16:creationId xmlns:a16="http://schemas.microsoft.com/office/drawing/2014/main" id="{34A77312-048F-4F02-AD0C-0198C6A58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74656083-C869-455D-A299-774DB815AB59}" type="slidenum">
              <a:rPr lang="id-ID" smtClean="0"/>
              <a:pPr/>
              <a:t>‹#›</a:t>
            </a:fld>
            <a:endParaRPr lang="id-ID" dirty="0"/>
          </a:p>
        </p:txBody>
      </p:sp>
      <p:pic>
        <p:nvPicPr>
          <p:cNvPr id="7" name="Picture 6" descr="A picture containing diagram&#10;&#10;Description automatically generated">
            <a:extLst>
              <a:ext uri="{FF2B5EF4-FFF2-40B4-BE49-F238E27FC236}">
                <a16:creationId xmlns:a16="http://schemas.microsoft.com/office/drawing/2014/main" id="{96EEC483-880D-4F1D-B01D-8DD91972D89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E43AC2D-3F89-4897-925F-AB770FE169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7E50D939-3D3C-4700-A2C8-EB101E190F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D2D8E4B-3711-40F3-AC81-AC4E5060FA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363FB710-1C02-40DA-B61C-7C0FC3B5176E}"/>
              </a:ext>
            </a:extLst>
          </p:cNvPr>
          <p:cNvSpPr txBox="1"/>
          <p:nvPr userDrawn="1"/>
        </p:nvSpPr>
        <p:spPr>
          <a:xfrm>
            <a:off x="4233158"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4857E16D-CBFB-4EE0-965B-FD0FB7320B30}"/>
              </a:ext>
            </a:extLst>
          </p:cNvPr>
          <p:cNvSpPr txBox="1"/>
          <p:nvPr userDrawn="1"/>
        </p:nvSpPr>
        <p:spPr>
          <a:xfrm>
            <a:off x="11258539"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131579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6.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12.jp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8.jpg"/><Relationship Id="rId5" Type="http://schemas.microsoft.com/office/2007/relationships/hdphoto" Target="../media/hdphoto4.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g"/><Relationship Id="rId5" Type="http://schemas.microsoft.com/office/2007/relationships/hdphoto" Target="../media/hdphoto4.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3.gif"/><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gif"/><Relationship Id="rId7"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gif"/><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gif"/><Relationship Id="rId9"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13"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image" Target="../media/image22.gif"/><Relationship Id="rId12"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gif"/><Relationship Id="rId11" Type="http://schemas.openxmlformats.org/officeDocument/2006/relationships/diagramQuickStyle" Target="../diagrams/quickStyle1.xml"/><Relationship Id="rId5" Type="http://schemas.openxmlformats.org/officeDocument/2006/relationships/image" Target="../media/image21.png"/><Relationship Id="rId15" Type="http://schemas.openxmlformats.org/officeDocument/2006/relationships/image" Target="../media/image25.jpeg"/><Relationship Id="rId10" Type="http://schemas.openxmlformats.org/officeDocument/2006/relationships/diagramLayout" Target="../diagrams/layout1.xml"/><Relationship Id="rId4" Type="http://schemas.openxmlformats.org/officeDocument/2006/relationships/image" Target="../media/image20.gif"/><Relationship Id="rId9" Type="http://schemas.openxmlformats.org/officeDocument/2006/relationships/diagramData" Target="../diagrams/data1.xml"/><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5.gif"/><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gif"/><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701A"/>
        </a:solidFill>
        <a:effectLst/>
      </p:bgPr>
    </p:bg>
    <p:spTree>
      <p:nvGrpSpPr>
        <p:cNvPr id="1" name=""/>
        <p:cNvGrpSpPr/>
        <p:nvPr/>
      </p:nvGrpSpPr>
      <p:grpSpPr>
        <a:xfrm>
          <a:off x="0" y="0"/>
          <a:ext cx="0" cy="0"/>
          <a:chOff x="0" y="0"/>
          <a:chExt cx="0" cy="0"/>
        </a:xfrm>
      </p:grpSpPr>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996" y="-1111110"/>
            <a:ext cx="5682004" cy="4671984"/>
          </a:xfrm>
          <a:prstGeom prst="rect">
            <a:avLst/>
          </a:prstGeom>
        </p:spPr>
      </p:pic>
      <p:pic>
        <p:nvPicPr>
          <p:cNvPr id="61" name="Picture 60">
            <a:extLst>
              <a:ext uri="{FF2B5EF4-FFF2-40B4-BE49-F238E27FC236}">
                <a16:creationId xmlns:a16="http://schemas.microsoft.com/office/drawing/2014/main" id="{F6C5C6CD-C2D8-4D4C-AB73-D8F164896D45}"/>
              </a:ext>
            </a:extLst>
          </p:cNvPr>
          <p:cNvPicPr>
            <a:picLocks noChangeAspect="1"/>
          </p:cNvPicPr>
          <p:nvPr/>
        </p:nvPicPr>
        <p:blipFill rotWithShape="1">
          <a:blip r:embed="rId3">
            <a:extLst>
              <a:ext uri="{28A0092B-C50C-407E-A947-70E740481C1C}">
                <a14:useLocalDpi xmlns:a14="http://schemas.microsoft.com/office/drawing/2010/main" val="0"/>
              </a:ext>
            </a:extLst>
          </a:blip>
          <a:srcRect l="21244" t="59362" r="47753" b="36323"/>
          <a:stretch/>
        </p:blipFill>
        <p:spPr>
          <a:xfrm>
            <a:off x="9257156" y="1882792"/>
            <a:ext cx="2991984" cy="403018"/>
          </a:xfrm>
          <a:prstGeom prst="rect">
            <a:avLst/>
          </a:prstGeom>
        </p:spPr>
      </p:pic>
      <p:pic>
        <p:nvPicPr>
          <p:cNvPr id="64" name="Picture 63">
            <a:extLst>
              <a:ext uri="{FF2B5EF4-FFF2-40B4-BE49-F238E27FC236}">
                <a16:creationId xmlns:a16="http://schemas.microsoft.com/office/drawing/2014/main" id="{8D70663A-4BAE-4288-9818-C8121CA8797E}"/>
              </a:ext>
            </a:extLst>
          </p:cNvPr>
          <p:cNvPicPr>
            <a:picLocks noChangeAspect="1"/>
          </p:cNvPicPr>
          <p:nvPr/>
        </p:nvPicPr>
        <p:blipFill rotWithShape="1">
          <a:blip r:embed="rId3">
            <a:extLst>
              <a:ext uri="{28A0092B-C50C-407E-A947-70E740481C1C}">
                <a14:useLocalDpi xmlns:a14="http://schemas.microsoft.com/office/drawing/2010/main" val="0"/>
              </a:ext>
            </a:extLst>
          </a:blip>
          <a:srcRect l="21244" t="59362" r="47753" b="36323"/>
          <a:stretch/>
        </p:blipFill>
        <p:spPr>
          <a:xfrm>
            <a:off x="5950749" y="3061984"/>
            <a:ext cx="2991984" cy="403018"/>
          </a:xfrm>
          <a:prstGeom prst="rect">
            <a:avLst/>
          </a:prstGeom>
        </p:spPr>
      </p:pic>
      <p:sp>
        <p:nvSpPr>
          <p:cNvPr id="55" name="TextBox 54">
            <a:extLst>
              <a:ext uri="{FF2B5EF4-FFF2-40B4-BE49-F238E27FC236}">
                <a16:creationId xmlns:a16="http://schemas.microsoft.com/office/drawing/2014/main" id="{CFD15A1A-8DB2-4F6B-9B20-5FA5099C6CFD}"/>
              </a:ext>
            </a:extLst>
          </p:cNvPr>
          <p:cNvSpPr txBox="1"/>
          <p:nvPr/>
        </p:nvSpPr>
        <p:spPr>
          <a:xfrm>
            <a:off x="6250064" y="1938607"/>
            <a:ext cx="6014184" cy="1446550"/>
          </a:xfrm>
          <a:prstGeom prst="rect">
            <a:avLst/>
          </a:prstGeom>
          <a:noFill/>
        </p:spPr>
        <p:txBody>
          <a:bodyPr wrap="square" rtlCol="0">
            <a:spAutoFit/>
          </a:bodyPr>
          <a:lstStyle/>
          <a:p>
            <a:pPr algn="ctr"/>
            <a:r>
              <a:rPr lang="en-US" sz="8800" dirty="0" err="1">
                <a:solidFill>
                  <a:srgbClr val="FFC000"/>
                </a:solidFill>
                <a:latin typeface="UTM Atlas" panose="02040603050506020204" pitchFamily="18" charset="0"/>
              </a:rPr>
              <a:t>Ôn</a:t>
            </a:r>
            <a:r>
              <a:rPr lang="en-US" sz="8800" dirty="0">
                <a:solidFill>
                  <a:srgbClr val="FFC000"/>
                </a:solidFill>
                <a:latin typeface="UTM Atlas" panose="02040603050506020204" pitchFamily="18" charset="0"/>
              </a:rPr>
              <a:t> </a:t>
            </a:r>
            <a:r>
              <a:rPr lang="en-US" sz="8800" dirty="0" err="1">
                <a:solidFill>
                  <a:srgbClr val="FFC000"/>
                </a:solidFill>
                <a:latin typeface="UTM Atlas" panose="02040603050506020204" pitchFamily="18" charset="0"/>
              </a:rPr>
              <a:t>tập</a:t>
            </a:r>
            <a:endParaRPr lang="id-ID" sz="8800" dirty="0">
              <a:solidFill>
                <a:srgbClr val="FFC000"/>
              </a:solidFill>
              <a:latin typeface="UTM Atlas" panose="02040603050506020204" pitchFamily="18" charset="0"/>
            </a:endParaRPr>
          </a:p>
        </p:txBody>
      </p:sp>
      <p:sp>
        <p:nvSpPr>
          <p:cNvPr id="54" name="TextBox 53">
            <a:extLst>
              <a:ext uri="{FF2B5EF4-FFF2-40B4-BE49-F238E27FC236}">
                <a16:creationId xmlns:a16="http://schemas.microsoft.com/office/drawing/2014/main" id="{63C7BE26-FC29-4264-A952-D7B17AFD6C9A}"/>
              </a:ext>
            </a:extLst>
          </p:cNvPr>
          <p:cNvSpPr txBox="1"/>
          <p:nvPr/>
        </p:nvSpPr>
        <p:spPr>
          <a:xfrm>
            <a:off x="6075533" y="1919480"/>
            <a:ext cx="6489966" cy="1446550"/>
          </a:xfrm>
          <a:prstGeom prst="rect">
            <a:avLst/>
          </a:prstGeom>
          <a:noFill/>
          <a:effectLst>
            <a:glow rad="101600">
              <a:schemeClr val="bg1">
                <a:alpha val="60000"/>
              </a:schemeClr>
            </a:glow>
          </a:effectLst>
        </p:spPr>
        <p:txBody>
          <a:bodyPr wrap="square" rtlCol="0">
            <a:spAutoFit/>
          </a:bodyPr>
          <a:lstStyle/>
          <a:p>
            <a:pPr algn="ctr"/>
            <a:r>
              <a:rPr lang="en-US" sz="8800" dirty="0" err="1">
                <a:solidFill>
                  <a:schemeClr val="bg1"/>
                </a:solidFill>
                <a:latin typeface="UTM Atlas" panose="02040603050506020204" pitchFamily="18" charset="0"/>
              </a:rPr>
              <a:t>Ôn</a:t>
            </a:r>
            <a:r>
              <a:rPr lang="en-US" sz="8800" dirty="0">
                <a:solidFill>
                  <a:schemeClr val="bg1"/>
                </a:solidFill>
                <a:latin typeface="UTM Atlas" panose="02040603050506020204" pitchFamily="18" charset="0"/>
              </a:rPr>
              <a:t> </a:t>
            </a:r>
            <a:r>
              <a:rPr lang="en-US" sz="8800" dirty="0" err="1">
                <a:solidFill>
                  <a:schemeClr val="bg1"/>
                </a:solidFill>
                <a:latin typeface="UTM Atlas" panose="02040603050506020204" pitchFamily="18" charset="0"/>
              </a:rPr>
              <a:t>tập</a:t>
            </a:r>
            <a:endParaRPr lang="id-ID" sz="8800" dirty="0">
              <a:solidFill>
                <a:schemeClr val="bg1"/>
              </a:solidFill>
              <a:latin typeface="UTM Atlas" panose="02040603050506020204" pitchFamily="18" charset="0"/>
            </a:endParaRPr>
          </a:p>
        </p:txBody>
      </p:sp>
      <p:grpSp>
        <p:nvGrpSpPr>
          <p:cNvPr id="4" name="Group 3">
            <a:extLst>
              <a:ext uri="{FF2B5EF4-FFF2-40B4-BE49-F238E27FC236}">
                <a16:creationId xmlns:a16="http://schemas.microsoft.com/office/drawing/2014/main" id="{EB91E232-4CA2-4734-BCF5-7B7B3F15BF5D}"/>
              </a:ext>
            </a:extLst>
          </p:cNvPr>
          <p:cNvGrpSpPr/>
          <p:nvPr/>
        </p:nvGrpSpPr>
        <p:grpSpPr>
          <a:xfrm>
            <a:off x="1561367" y="711744"/>
            <a:ext cx="4827790" cy="5974740"/>
            <a:chOff x="2563494" y="1080900"/>
            <a:chExt cx="7267350" cy="4179324"/>
          </a:xfrm>
          <a:blipFill dpi="0" rotWithShape="1">
            <a:blip r:embed="rId4">
              <a:extLst>
                <a:ext uri="{28A0092B-C50C-407E-A947-70E740481C1C}">
                  <a14:useLocalDpi xmlns:a14="http://schemas.microsoft.com/office/drawing/2010/main" val="0"/>
                </a:ext>
              </a:extLst>
            </a:blip>
            <a:srcRect/>
            <a:stretch>
              <a:fillRect/>
            </a:stretch>
          </a:blipFill>
        </p:grpSpPr>
        <p:sp>
          <p:nvSpPr>
            <p:cNvPr id="50" name="Rectangle 49">
              <a:extLst>
                <a:ext uri="{FF2B5EF4-FFF2-40B4-BE49-F238E27FC236}">
                  <a16:creationId xmlns:a16="http://schemas.microsoft.com/office/drawing/2014/main" id="{3C4C4237-4DA5-49A2-84AB-AB31B15B7F8D}"/>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4" name="Rectangle 43">
              <a:extLst>
                <a:ext uri="{FF2B5EF4-FFF2-40B4-BE49-F238E27FC236}">
                  <a16:creationId xmlns:a16="http://schemas.microsoft.com/office/drawing/2014/main" id="{CB0FDC7E-EA38-41D8-81F0-58AE337184A5}"/>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5" name="Half Frame 44">
              <a:extLst>
                <a:ext uri="{FF2B5EF4-FFF2-40B4-BE49-F238E27FC236}">
                  <a16:creationId xmlns:a16="http://schemas.microsoft.com/office/drawing/2014/main" id="{A362B6CB-9E71-4B90-90C5-3F853F89EA7C}"/>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6" name="Half Frame 45">
              <a:extLst>
                <a:ext uri="{FF2B5EF4-FFF2-40B4-BE49-F238E27FC236}">
                  <a16:creationId xmlns:a16="http://schemas.microsoft.com/office/drawing/2014/main" id="{5E082A42-8F42-4F67-924D-BD6AA599E473}"/>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7" name="Half Frame 46">
              <a:extLst>
                <a:ext uri="{FF2B5EF4-FFF2-40B4-BE49-F238E27FC236}">
                  <a16:creationId xmlns:a16="http://schemas.microsoft.com/office/drawing/2014/main" id="{D1821F16-BB4E-45BF-A22B-05C84C4E4981}"/>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8" name="Half Frame 47">
              <a:extLst>
                <a:ext uri="{FF2B5EF4-FFF2-40B4-BE49-F238E27FC236}">
                  <a16:creationId xmlns:a16="http://schemas.microsoft.com/office/drawing/2014/main" id="{CB79A749-CEE6-4875-99BA-2624BD5DEBDA}"/>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5">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9" name="TextBox 48"/>
          <p:cNvSpPr txBox="1"/>
          <p:nvPr/>
        </p:nvSpPr>
        <p:spPr>
          <a:xfrm>
            <a:off x="8293721" y="838703"/>
            <a:ext cx="2077101" cy="896362"/>
          </a:xfrm>
          <a:prstGeom prst="roundRect">
            <a:avLst>
              <a:gd name="adj" fmla="val 48074"/>
            </a:avLst>
          </a:prstGeom>
          <a:solidFill>
            <a:schemeClr val="bg1"/>
          </a:solidFill>
        </p:spPr>
        <p:txBody>
          <a:bodyPr wrap="square" rtlCol="0">
            <a:spAutoFit/>
          </a:bodyPr>
          <a:lstStyle/>
          <a:p>
            <a:pPr algn="ctr"/>
            <a:r>
              <a:rPr lang="en-US" sz="3600" dirty="0" err="1">
                <a:latin typeface="UTM Mother" panose="02040603050506020204" pitchFamily="18" charset="0"/>
              </a:rPr>
              <a:t>Địa</a:t>
            </a:r>
            <a:r>
              <a:rPr lang="en-US" sz="3600" dirty="0">
                <a:latin typeface="UTM Mother" panose="02040603050506020204" pitchFamily="18" charset="0"/>
              </a:rPr>
              <a:t> </a:t>
            </a:r>
            <a:r>
              <a:rPr lang="en-US" sz="3600" dirty="0" err="1">
                <a:latin typeface="UTM Mother" panose="02040603050506020204" pitchFamily="18" charset="0"/>
              </a:rPr>
              <a:t>lí</a:t>
            </a:r>
            <a:endParaRPr lang="en-US" sz="3600" dirty="0">
              <a:latin typeface="UTM Mother" panose="02040603050506020204" pitchFamily="18" charset="0"/>
            </a:endParaRPr>
          </a:p>
        </p:txBody>
      </p:sp>
      <p:pic>
        <p:nvPicPr>
          <p:cNvPr id="53" name="Picture 52">
            <a:extLst>
              <a:ext uri="{FF2B5EF4-FFF2-40B4-BE49-F238E27FC236}">
                <a16:creationId xmlns:a16="http://schemas.microsoft.com/office/drawing/2014/main" id="{5623FF14-BE4C-490B-B7E8-AAF90A9D0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63191" y="3373278"/>
            <a:ext cx="5682004" cy="3455273"/>
          </a:xfrm>
          <a:prstGeom prst="rect">
            <a:avLst/>
          </a:prstGeom>
          <a:effectLst>
            <a:glow rad="101600">
              <a:schemeClr val="bg1">
                <a:alpha val="60000"/>
              </a:schemeClr>
            </a:glow>
          </a:effectLst>
        </p:spPr>
      </p:pic>
      <p:pic>
        <p:nvPicPr>
          <p:cNvPr id="62" name="Picture 61">
            <a:extLst>
              <a:ext uri="{FF2B5EF4-FFF2-40B4-BE49-F238E27FC236}">
                <a16:creationId xmlns:a16="http://schemas.microsoft.com/office/drawing/2014/main" id="{7AF232E1-CAF0-4CE9-B03A-458A1226B8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61255">
            <a:off x="521399" y="67898"/>
            <a:ext cx="1580651" cy="1275059"/>
          </a:xfrm>
          <a:prstGeom prst="rect">
            <a:avLst/>
          </a:prstGeom>
          <a:effectLst>
            <a:glow rad="101600">
              <a:schemeClr val="bg1">
                <a:alpha val="60000"/>
              </a:schemeClr>
            </a:glow>
          </a:effectLst>
        </p:spPr>
      </p:pic>
    </p:spTree>
    <p:extLst>
      <p:ext uri="{BB962C8B-B14F-4D97-AF65-F5344CB8AC3E}">
        <p14:creationId xmlns:p14="http://schemas.microsoft.com/office/powerpoint/2010/main" val="1013094672"/>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00"/>
                                        <p:tgtEl>
                                          <p:spTgt spid="53"/>
                                        </p:tgtEl>
                                      </p:cBhvr>
                                    </p:animEffect>
                                    <p:anim calcmode="lin" valueType="num">
                                      <p:cBhvr>
                                        <p:cTn id="14" dur="1000" fill="hold"/>
                                        <p:tgtEl>
                                          <p:spTgt spid="53"/>
                                        </p:tgtEl>
                                        <p:attrNameLst>
                                          <p:attrName>ppt_x</p:attrName>
                                        </p:attrNameLst>
                                      </p:cBhvr>
                                      <p:tavLst>
                                        <p:tav tm="0">
                                          <p:val>
                                            <p:strVal val="#ppt_x"/>
                                          </p:val>
                                        </p:tav>
                                        <p:tav tm="100000">
                                          <p:val>
                                            <p:strVal val="#ppt_x"/>
                                          </p:val>
                                        </p:tav>
                                      </p:tavLst>
                                    </p:anim>
                                    <p:anim calcmode="lin" valueType="num">
                                      <p:cBhvr>
                                        <p:cTn id="15" dur="100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1000" fill="hold"/>
                                        <p:tgtEl>
                                          <p:spTgt spid="62"/>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1"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up)">
                                      <p:cBhvr>
                                        <p:cTn id="25" dur="500"/>
                                        <p:tgtEl>
                                          <p:spTgt spid="52"/>
                                        </p:tgtEl>
                                      </p:cBhvr>
                                    </p:animEffect>
                                  </p:childTnLst>
                                </p:cTn>
                              </p:par>
                            </p:childTnLst>
                          </p:cTn>
                        </p:par>
                        <p:par>
                          <p:cTn id="26" fill="hold">
                            <p:stCondLst>
                              <p:cond delay="3000"/>
                            </p:stCondLst>
                            <p:childTnLst>
                              <p:par>
                                <p:cTn id="27" presetID="22" presetClass="entr" presetSubtype="2"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right)">
                                      <p:cBhvr>
                                        <p:cTn id="29" dur="500"/>
                                        <p:tgtEl>
                                          <p:spTgt spid="61"/>
                                        </p:tgtEl>
                                      </p:cBhvr>
                                    </p:animEffect>
                                  </p:childTnLst>
                                </p:cTn>
                              </p:par>
                              <p:par>
                                <p:cTn id="30" presetID="22" presetClass="entr" presetSubtype="8"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left)">
                                      <p:cBhvr>
                                        <p:cTn id="32" dur="500"/>
                                        <p:tgtEl>
                                          <p:spTgt spid="64"/>
                                        </p:tgtEl>
                                      </p:cBhvr>
                                    </p:animEffect>
                                  </p:childTnLst>
                                </p:cTn>
                              </p:par>
                            </p:childTnLst>
                          </p:cTn>
                        </p:par>
                        <p:par>
                          <p:cTn id="33" fill="hold">
                            <p:stCondLst>
                              <p:cond delay="3500"/>
                            </p:stCondLst>
                            <p:childTnLst>
                              <p:par>
                                <p:cTn id="34" presetID="2" presetClass="entr" presetSubtype="1" fill="hold" grpId="0" nodeType="after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ppt_x"/>
                                          </p:val>
                                        </p:tav>
                                        <p:tav tm="100000">
                                          <p:val>
                                            <p:strVal val="#ppt_x"/>
                                          </p:val>
                                        </p:tav>
                                      </p:tavLst>
                                    </p:anim>
                                    <p:anim calcmode="lin" valueType="num">
                                      <p:cBhvr additive="base">
                                        <p:cTn id="37" dur="500" fill="hold"/>
                                        <p:tgtEl>
                                          <p:spTgt spid="49"/>
                                        </p:tgtEl>
                                        <p:attrNameLst>
                                          <p:attrName>ppt_y</p:attrName>
                                        </p:attrNameLst>
                                      </p:cBhvr>
                                      <p:tavLst>
                                        <p:tav tm="0">
                                          <p:val>
                                            <p:strVal val="0-#ppt_h/2"/>
                                          </p:val>
                                        </p:tav>
                                        <p:tav tm="100000">
                                          <p:val>
                                            <p:strVal val="#ppt_y"/>
                                          </p:val>
                                        </p:tav>
                                      </p:tavLst>
                                    </p:anim>
                                  </p:childTnLst>
                                </p:cTn>
                              </p:par>
                            </p:childTnLst>
                          </p:cTn>
                        </p:par>
                        <p:par>
                          <p:cTn id="38" fill="hold">
                            <p:stCondLst>
                              <p:cond delay="4000"/>
                            </p:stCondLst>
                            <p:childTnLst>
                              <p:par>
                                <p:cTn id="39" presetID="31" presetClass="entr" presetSubtype="0" fill="hold" grpId="0" nodeType="afterEffect">
                                  <p:stCondLst>
                                    <p:cond delay="0"/>
                                  </p:stCondLst>
                                  <p:iterate type="lt">
                                    <p:tmPct val="10000"/>
                                  </p:iterate>
                                  <p:childTnLst>
                                    <p:set>
                                      <p:cBhvr>
                                        <p:cTn id="40" dur="1" fill="hold">
                                          <p:stCondLst>
                                            <p:cond delay="0"/>
                                          </p:stCondLst>
                                        </p:cTn>
                                        <p:tgtEl>
                                          <p:spTgt spid="55"/>
                                        </p:tgtEl>
                                        <p:attrNameLst>
                                          <p:attrName>style.visibility</p:attrName>
                                        </p:attrNameLst>
                                      </p:cBhvr>
                                      <p:to>
                                        <p:strVal val="visible"/>
                                      </p:to>
                                    </p:set>
                                    <p:anim calcmode="lin" valueType="num">
                                      <p:cBhvr>
                                        <p:cTn id="41" dur="1000" fill="hold"/>
                                        <p:tgtEl>
                                          <p:spTgt spid="55"/>
                                        </p:tgtEl>
                                        <p:attrNameLst>
                                          <p:attrName>ppt_w</p:attrName>
                                        </p:attrNameLst>
                                      </p:cBhvr>
                                      <p:tavLst>
                                        <p:tav tm="0">
                                          <p:val>
                                            <p:fltVal val="0"/>
                                          </p:val>
                                        </p:tav>
                                        <p:tav tm="100000">
                                          <p:val>
                                            <p:strVal val="#ppt_w"/>
                                          </p:val>
                                        </p:tav>
                                      </p:tavLst>
                                    </p:anim>
                                    <p:anim calcmode="lin" valueType="num">
                                      <p:cBhvr>
                                        <p:cTn id="42" dur="1000" fill="hold"/>
                                        <p:tgtEl>
                                          <p:spTgt spid="55"/>
                                        </p:tgtEl>
                                        <p:attrNameLst>
                                          <p:attrName>ppt_h</p:attrName>
                                        </p:attrNameLst>
                                      </p:cBhvr>
                                      <p:tavLst>
                                        <p:tav tm="0">
                                          <p:val>
                                            <p:fltVal val="0"/>
                                          </p:val>
                                        </p:tav>
                                        <p:tav tm="100000">
                                          <p:val>
                                            <p:strVal val="#ppt_h"/>
                                          </p:val>
                                        </p:tav>
                                      </p:tavLst>
                                    </p:anim>
                                    <p:anim calcmode="lin" valueType="num">
                                      <p:cBhvr>
                                        <p:cTn id="43" dur="1000" fill="hold"/>
                                        <p:tgtEl>
                                          <p:spTgt spid="55"/>
                                        </p:tgtEl>
                                        <p:attrNameLst>
                                          <p:attrName>style.rotation</p:attrName>
                                        </p:attrNameLst>
                                      </p:cBhvr>
                                      <p:tavLst>
                                        <p:tav tm="0">
                                          <p:val>
                                            <p:fltVal val="90"/>
                                          </p:val>
                                        </p:tav>
                                        <p:tav tm="100000">
                                          <p:val>
                                            <p:fltVal val="0"/>
                                          </p:val>
                                        </p:tav>
                                      </p:tavLst>
                                    </p:anim>
                                    <p:animEffect transition="in" filter="fade">
                                      <p:cBhvr>
                                        <p:cTn id="44" dur="1000"/>
                                        <p:tgtEl>
                                          <p:spTgt spid="55"/>
                                        </p:tgtEl>
                                      </p:cBhvr>
                                    </p:animEffect>
                                  </p:childTnLst>
                                </p:cTn>
                              </p:par>
                              <p:par>
                                <p:cTn id="45" presetID="31" presetClass="entr" presetSubtype="0" fill="hold" grpId="0" nodeType="withEffect">
                                  <p:stCondLst>
                                    <p:cond delay="0"/>
                                  </p:stCondLst>
                                  <p:iterate type="lt">
                                    <p:tmPct val="10000"/>
                                  </p:iterate>
                                  <p:childTnLst>
                                    <p:set>
                                      <p:cBhvr>
                                        <p:cTn id="46" dur="1" fill="hold">
                                          <p:stCondLst>
                                            <p:cond delay="0"/>
                                          </p:stCondLst>
                                        </p:cTn>
                                        <p:tgtEl>
                                          <p:spTgt spid="54"/>
                                        </p:tgtEl>
                                        <p:attrNameLst>
                                          <p:attrName>style.visibility</p:attrName>
                                        </p:attrNameLst>
                                      </p:cBhvr>
                                      <p:to>
                                        <p:strVal val="visible"/>
                                      </p:to>
                                    </p:set>
                                    <p:anim calcmode="lin" valueType="num">
                                      <p:cBhvr>
                                        <p:cTn id="47" dur="1000" fill="hold"/>
                                        <p:tgtEl>
                                          <p:spTgt spid="54"/>
                                        </p:tgtEl>
                                        <p:attrNameLst>
                                          <p:attrName>ppt_w</p:attrName>
                                        </p:attrNameLst>
                                      </p:cBhvr>
                                      <p:tavLst>
                                        <p:tav tm="0">
                                          <p:val>
                                            <p:fltVal val="0"/>
                                          </p:val>
                                        </p:tav>
                                        <p:tav tm="100000">
                                          <p:val>
                                            <p:strVal val="#ppt_w"/>
                                          </p:val>
                                        </p:tav>
                                      </p:tavLst>
                                    </p:anim>
                                    <p:anim calcmode="lin" valueType="num">
                                      <p:cBhvr>
                                        <p:cTn id="48" dur="1000" fill="hold"/>
                                        <p:tgtEl>
                                          <p:spTgt spid="54"/>
                                        </p:tgtEl>
                                        <p:attrNameLst>
                                          <p:attrName>ppt_h</p:attrName>
                                        </p:attrNameLst>
                                      </p:cBhvr>
                                      <p:tavLst>
                                        <p:tav tm="0">
                                          <p:val>
                                            <p:fltVal val="0"/>
                                          </p:val>
                                        </p:tav>
                                        <p:tav tm="100000">
                                          <p:val>
                                            <p:strVal val="#ppt_h"/>
                                          </p:val>
                                        </p:tav>
                                      </p:tavLst>
                                    </p:anim>
                                    <p:anim calcmode="lin" valueType="num">
                                      <p:cBhvr>
                                        <p:cTn id="49" dur="1000" fill="hold"/>
                                        <p:tgtEl>
                                          <p:spTgt spid="54"/>
                                        </p:tgtEl>
                                        <p:attrNameLst>
                                          <p:attrName>style.rotation</p:attrName>
                                        </p:attrNameLst>
                                      </p:cBhvr>
                                      <p:tavLst>
                                        <p:tav tm="0">
                                          <p:val>
                                            <p:fltVal val="90"/>
                                          </p:val>
                                        </p:tav>
                                        <p:tav tm="100000">
                                          <p:val>
                                            <p:fltVal val="0"/>
                                          </p:val>
                                        </p:tav>
                                      </p:tavLst>
                                    </p:anim>
                                    <p:animEffect transition="in" filter="fade">
                                      <p:cBhvr>
                                        <p:cTn id="50"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4" grpId="0"/>
      <p:bldP spid="4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5B8B7C9-E84C-4E57-99FF-FFB00D7450F6}"/>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74" name="Picture 73">
            <a:extLst>
              <a:ext uri="{FF2B5EF4-FFF2-40B4-BE49-F238E27FC236}">
                <a16:creationId xmlns:a16="http://schemas.microsoft.com/office/drawing/2014/main" id="{402483F5-562C-4BF2-B22F-E9311CF4C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872" y="634213"/>
            <a:ext cx="7673214" cy="5671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8" name="Group 77">
            <a:extLst>
              <a:ext uri="{FF2B5EF4-FFF2-40B4-BE49-F238E27FC236}">
                <a16:creationId xmlns:a16="http://schemas.microsoft.com/office/drawing/2014/main" id="{7FBB2B9E-BFAE-45D8-A064-0DEF07B28E7B}"/>
              </a:ext>
            </a:extLst>
          </p:cNvPr>
          <p:cNvGrpSpPr/>
          <p:nvPr/>
        </p:nvGrpSpPr>
        <p:grpSpPr>
          <a:xfrm>
            <a:off x="4042881" y="682850"/>
            <a:ext cx="5807519" cy="5058383"/>
            <a:chOff x="2071885" y="603115"/>
            <a:chExt cx="5807519" cy="5058383"/>
          </a:xfrm>
        </p:grpSpPr>
        <p:sp>
          <p:nvSpPr>
            <p:cNvPr id="79" name="Freeform: Shape 78">
              <a:extLst>
                <a:ext uri="{FF2B5EF4-FFF2-40B4-BE49-F238E27FC236}">
                  <a16:creationId xmlns:a16="http://schemas.microsoft.com/office/drawing/2014/main" id="{28CD7D83-37A0-4C97-B8B2-FAC02E78B4F0}"/>
                </a:ext>
              </a:extLst>
            </p:cNvPr>
            <p:cNvSpPr/>
            <p:nvPr/>
          </p:nvSpPr>
          <p:spPr>
            <a:xfrm>
              <a:off x="2762655" y="603115"/>
              <a:ext cx="2266545" cy="3618689"/>
            </a:xfrm>
            <a:custGeom>
              <a:avLst/>
              <a:gdLst>
                <a:gd name="connsiteX0" fmla="*/ 1527243 w 2266545"/>
                <a:gd name="connsiteY0" fmla="*/ 0 h 3618689"/>
                <a:gd name="connsiteX1" fmla="*/ 1488332 w 2266545"/>
                <a:gd name="connsiteY1" fmla="*/ 77821 h 3618689"/>
                <a:gd name="connsiteX2" fmla="*/ 1429966 w 2266545"/>
                <a:gd name="connsiteY2" fmla="*/ 97276 h 3618689"/>
                <a:gd name="connsiteX3" fmla="*/ 1342417 w 2266545"/>
                <a:gd name="connsiteY3" fmla="*/ 116732 h 3618689"/>
                <a:gd name="connsiteX4" fmla="*/ 1079771 w 2266545"/>
                <a:gd name="connsiteY4" fmla="*/ 107004 h 3618689"/>
                <a:gd name="connsiteX5" fmla="*/ 1050588 w 2266545"/>
                <a:gd name="connsiteY5" fmla="*/ 97276 h 3618689"/>
                <a:gd name="connsiteX6" fmla="*/ 1001949 w 2266545"/>
                <a:gd name="connsiteY6" fmla="*/ 68094 h 3618689"/>
                <a:gd name="connsiteX7" fmla="*/ 875490 w 2266545"/>
                <a:gd name="connsiteY7" fmla="*/ 77821 h 3618689"/>
                <a:gd name="connsiteX8" fmla="*/ 856034 w 2266545"/>
                <a:gd name="connsiteY8" fmla="*/ 97276 h 3618689"/>
                <a:gd name="connsiteX9" fmla="*/ 846307 w 2266545"/>
                <a:gd name="connsiteY9" fmla="*/ 340468 h 3618689"/>
                <a:gd name="connsiteX10" fmla="*/ 836579 w 2266545"/>
                <a:gd name="connsiteY10" fmla="*/ 369651 h 3618689"/>
                <a:gd name="connsiteX11" fmla="*/ 807396 w 2266545"/>
                <a:gd name="connsiteY11" fmla="*/ 389106 h 3618689"/>
                <a:gd name="connsiteX12" fmla="*/ 787941 w 2266545"/>
                <a:gd name="connsiteY12" fmla="*/ 447472 h 3618689"/>
                <a:gd name="connsiteX13" fmla="*/ 778213 w 2266545"/>
                <a:gd name="connsiteY13" fmla="*/ 476655 h 3618689"/>
                <a:gd name="connsiteX14" fmla="*/ 739302 w 2266545"/>
                <a:gd name="connsiteY14" fmla="*/ 515566 h 3618689"/>
                <a:gd name="connsiteX15" fmla="*/ 710119 w 2266545"/>
                <a:gd name="connsiteY15" fmla="*/ 564204 h 3618689"/>
                <a:gd name="connsiteX16" fmla="*/ 651754 w 2266545"/>
                <a:gd name="connsiteY16" fmla="*/ 583659 h 3618689"/>
                <a:gd name="connsiteX17" fmla="*/ 486383 w 2266545"/>
                <a:gd name="connsiteY17" fmla="*/ 573932 h 3618689"/>
                <a:gd name="connsiteX18" fmla="*/ 466928 w 2266545"/>
                <a:gd name="connsiteY18" fmla="*/ 554476 h 3618689"/>
                <a:gd name="connsiteX19" fmla="*/ 291830 w 2266545"/>
                <a:gd name="connsiteY19" fmla="*/ 564204 h 3618689"/>
                <a:gd name="connsiteX20" fmla="*/ 204281 w 2266545"/>
                <a:gd name="connsiteY20" fmla="*/ 593387 h 3618689"/>
                <a:gd name="connsiteX21" fmla="*/ 175098 w 2266545"/>
                <a:gd name="connsiteY21" fmla="*/ 642025 h 3618689"/>
                <a:gd name="connsiteX22" fmla="*/ 116732 w 2266545"/>
                <a:gd name="connsiteY22" fmla="*/ 671208 h 3618689"/>
                <a:gd name="connsiteX23" fmla="*/ 77822 w 2266545"/>
                <a:gd name="connsiteY23" fmla="*/ 719847 h 3618689"/>
                <a:gd name="connsiteX24" fmla="*/ 58366 w 2266545"/>
                <a:gd name="connsiteY24" fmla="*/ 739302 h 3618689"/>
                <a:gd name="connsiteX25" fmla="*/ 38911 w 2266545"/>
                <a:gd name="connsiteY25" fmla="*/ 836579 h 3618689"/>
                <a:gd name="connsiteX26" fmla="*/ 19456 w 2266545"/>
                <a:gd name="connsiteY26" fmla="*/ 894945 h 3618689"/>
                <a:gd name="connsiteX27" fmla="*/ 0 w 2266545"/>
                <a:gd name="connsiteY27" fmla="*/ 914400 h 3618689"/>
                <a:gd name="connsiteX28" fmla="*/ 9728 w 2266545"/>
                <a:gd name="connsiteY28" fmla="*/ 1040859 h 3618689"/>
                <a:gd name="connsiteX29" fmla="*/ 29183 w 2266545"/>
                <a:gd name="connsiteY29" fmla="*/ 1060315 h 3618689"/>
                <a:gd name="connsiteX30" fmla="*/ 68094 w 2266545"/>
                <a:gd name="connsiteY30" fmla="*/ 1118681 h 3618689"/>
                <a:gd name="connsiteX31" fmla="*/ 97277 w 2266545"/>
                <a:gd name="connsiteY31" fmla="*/ 1147864 h 3618689"/>
                <a:gd name="connsiteX32" fmla="*/ 155643 w 2266545"/>
                <a:gd name="connsiteY32" fmla="*/ 1167319 h 3618689"/>
                <a:gd name="connsiteX33" fmla="*/ 184826 w 2266545"/>
                <a:gd name="connsiteY33" fmla="*/ 1177047 h 3618689"/>
                <a:gd name="connsiteX34" fmla="*/ 243192 w 2266545"/>
                <a:gd name="connsiteY34" fmla="*/ 1215957 h 3618689"/>
                <a:gd name="connsiteX35" fmla="*/ 272375 w 2266545"/>
                <a:gd name="connsiteY35" fmla="*/ 1225685 h 3618689"/>
                <a:gd name="connsiteX36" fmla="*/ 321013 w 2266545"/>
                <a:gd name="connsiteY36" fmla="*/ 1264596 h 3618689"/>
                <a:gd name="connsiteX37" fmla="*/ 350196 w 2266545"/>
                <a:gd name="connsiteY37" fmla="*/ 1274323 h 3618689"/>
                <a:gd name="connsiteX38" fmla="*/ 389107 w 2266545"/>
                <a:gd name="connsiteY38" fmla="*/ 1313234 h 3618689"/>
                <a:gd name="connsiteX39" fmla="*/ 408562 w 2266545"/>
                <a:gd name="connsiteY39" fmla="*/ 1371600 h 3618689"/>
                <a:gd name="connsiteX40" fmla="*/ 398834 w 2266545"/>
                <a:gd name="connsiteY40" fmla="*/ 1507787 h 3618689"/>
                <a:gd name="connsiteX41" fmla="*/ 379379 w 2266545"/>
                <a:gd name="connsiteY41" fmla="*/ 1536970 h 3618689"/>
                <a:gd name="connsiteX42" fmla="*/ 369651 w 2266545"/>
                <a:gd name="connsiteY42" fmla="*/ 1566153 h 3618689"/>
                <a:gd name="connsiteX43" fmla="*/ 350196 w 2266545"/>
                <a:gd name="connsiteY43" fmla="*/ 1595336 h 3618689"/>
                <a:gd name="connsiteX44" fmla="*/ 330741 w 2266545"/>
                <a:gd name="connsiteY44" fmla="*/ 1653702 h 3618689"/>
                <a:gd name="connsiteX45" fmla="*/ 340468 w 2266545"/>
                <a:gd name="connsiteY45" fmla="*/ 1780162 h 3618689"/>
                <a:gd name="connsiteX46" fmla="*/ 321013 w 2266545"/>
                <a:gd name="connsiteY46" fmla="*/ 1848255 h 3618689"/>
                <a:gd name="connsiteX47" fmla="*/ 321013 w 2266545"/>
                <a:gd name="connsiteY47" fmla="*/ 2003898 h 3618689"/>
                <a:gd name="connsiteX48" fmla="*/ 340468 w 2266545"/>
                <a:gd name="connsiteY48" fmla="*/ 2033081 h 3618689"/>
                <a:gd name="connsiteX49" fmla="*/ 369651 w 2266545"/>
                <a:gd name="connsiteY49" fmla="*/ 2052536 h 3618689"/>
                <a:gd name="connsiteX50" fmla="*/ 398834 w 2266545"/>
                <a:gd name="connsiteY50" fmla="*/ 2110902 h 3618689"/>
                <a:gd name="connsiteX51" fmla="*/ 437745 w 2266545"/>
                <a:gd name="connsiteY51" fmla="*/ 2149813 h 3618689"/>
                <a:gd name="connsiteX52" fmla="*/ 466928 w 2266545"/>
                <a:gd name="connsiteY52" fmla="*/ 2159540 h 3618689"/>
                <a:gd name="connsiteX53" fmla="*/ 505839 w 2266545"/>
                <a:gd name="connsiteY53" fmla="*/ 2198451 h 3618689"/>
                <a:gd name="connsiteX54" fmla="*/ 525294 w 2266545"/>
                <a:gd name="connsiteY54" fmla="*/ 2256817 h 3618689"/>
                <a:gd name="connsiteX55" fmla="*/ 535022 w 2266545"/>
                <a:gd name="connsiteY55" fmla="*/ 2431915 h 3618689"/>
                <a:gd name="connsiteX56" fmla="*/ 554477 w 2266545"/>
                <a:gd name="connsiteY56" fmla="*/ 2461098 h 3618689"/>
                <a:gd name="connsiteX57" fmla="*/ 612843 w 2266545"/>
                <a:gd name="connsiteY57" fmla="*/ 2470825 h 3618689"/>
                <a:gd name="connsiteX58" fmla="*/ 661481 w 2266545"/>
                <a:gd name="connsiteY58" fmla="*/ 2500008 h 3618689"/>
                <a:gd name="connsiteX59" fmla="*/ 700392 w 2266545"/>
                <a:gd name="connsiteY59" fmla="*/ 2538919 h 3618689"/>
                <a:gd name="connsiteX60" fmla="*/ 749030 w 2266545"/>
                <a:gd name="connsiteY60" fmla="*/ 2577830 h 3618689"/>
                <a:gd name="connsiteX61" fmla="*/ 758758 w 2266545"/>
                <a:gd name="connsiteY61" fmla="*/ 2607013 h 3618689"/>
                <a:gd name="connsiteX62" fmla="*/ 817124 w 2266545"/>
                <a:gd name="connsiteY62" fmla="*/ 2636196 h 3618689"/>
                <a:gd name="connsiteX63" fmla="*/ 846307 w 2266545"/>
                <a:gd name="connsiteY63" fmla="*/ 2655651 h 3618689"/>
                <a:gd name="connsiteX64" fmla="*/ 904673 w 2266545"/>
                <a:gd name="connsiteY64" fmla="*/ 2675106 h 3618689"/>
                <a:gd name="connsiteX65" fmla="*/ 933856 w 2266545"/>
                <a:gd name="connsiteY65" fmla="*/ 2684834 h 3618689"/>
                <a:gd name="connsiteX66" fmla="*/ 963039 w 2266545"/>
                <a:gd name="connsiteY66" fmla="*/ 2704289 h 3618689"/>
                <a:gd name="connsiteX67" fmla="*/ 982494 w 2266545"/>
                <a:gd name="connsiteY67" fmla="*/ 2723745 h 3618689"/>
                <a:gd name="connsiteX68" fmla="*/ 1040860 w 2266545"/>
                <a:gd name="connsiteY68" fmla="*/ 2743200 h 3618689"/>
                <a:gd name="connsiteX69" fmla="*/ 1070043 w 2266545"/>
                <a:gd name="connsiteY69" fmla="*/ 2752928 h 3618689"/>
                <a:gd name="connsiteX70" fmla="*/ 1128409 w 2266545"/>
                <a:gd name="connsiteY70" fmla="*/ 2782111 h 3618689"/>
                <a:gd name="connsiteX71" fmla="*/ 1157592 w 2266545"/>
                <a:gd name="connsiteY71" fmla="*/ 2811294 h 3618689"/>
                <a:gd name="connsiteX72" fmla="*/ 1215958 w 2266545"/>
                <a:gd name="connsiteY72" fmla="*/ 2850204 h 3618689"/>
                <a:gd name="connsiteX73" fmla="*/ 1274324 w 2266545"/>
                <a:gd name="connsiteY73" fmla="*/ 2879387 h 3618689"/>
                <a:gd name="connsiteX74" fmla="*/ 1400783 w 2266545"/>
                <a:gd name="connsiteY74" fmla="*/ 2889115 h 3618689"/>
                <a:gd name="connsiteX75" fmla="*/ 1488332 w 2266545"/>
                <a:gd name="connsiteY75" fmla="*/ 2918298 h 3618689"/>
                <a:gd name="connsiteX76" fmla="*/ 1517515 w 2266545"/>
                <a:gd name="connsiteY76" fmla="*/ 2928025 h 3618689"/>
                <a:gd name="connsiteX77" fmla="*/ 1624519 w 2266545"/>
                <a:gd name="connsiteY77" fmla="*/ 2957208 h 3618689"/>
                <a:gd name="connsiteX78" fmla="*/ 1702341 w 2266545"/>
                <a:gd name="connsiteY78" fmla="*/ 3025302 h 3618689"/>
                <a:gd name="connsiteX79" fmla="*/ 1760707 w 2266545"/>
                <a:gd name="connsiteY79" fmla="*/ 3103123 h 3618689"/>
                <a:gd name="connsiteX80" fmla="*/ 1789890 w 2266545"/>
                <a:gd name="connsiteY80" fmla="*/ 3151762 h 3618689"/>
                <a:gd name="connsiteX81" fmla="*/ 1799617 w 2266545"/>
                <a:gd name="connsiteY81" fmla="*/ 3180945 h 3618689"/>
                <a:gd name="connsiteX82" fmla="*/ 1819073 w 2266545"/>
                <a:gd name="connsiteY82" fmla="*/ 3200400 h 3618689"/>
                <a:gd name="connsiteX83" fmla="*/ 1867711 w 2266545"/>
                <a:gd name="connsiteY83" fmla="*/ 3249038 h 3618689"/>
                <a:gd name="connsiteX84" fmla="*/ 1887166 w 2266545"/>
                <a:gd name="connsiteY84" fmla="*/ 3278221 h 3618689"/>
                <a:gd name="connsiteX85" fmla="*/ 1955260 w 2266545"/>
                <a:gd name="connsiteY85" fmla="*/ 3336587 h 3618689"/>
                <a:gd name="connsiteX86" fmla="*/ 2003898 w 2266545"/>
                <a:gd name="connsiteY86" fmla="*/ 3375498 h 3618689"/>
                <a:gd name="connsiteX87" fmla="*/ 2052536 w 2266545"/>
                <a:gd name="connsiteY87" fmla="*/ 3424136 h 3618689"/>
                <a:gd name="connsiteX88" fmla="*/ 2071992 w 2266545"/>
                <a:gd name="connsiteY88" fmla="*/ 3443591 h 3618689"/>
                <a:gd name="connsiteX89" fmla="*/ 2130358 w 2266545"/>
                <a:gd name="connsiteY89" fmla="*/ 3472774 h 3618689"/>
                <a:gd name="connsiteX90" fmla="*/ 2149813 w 2266545"/>
                <a:gd name="connsiteY90" fmla="*/ 3492230 h 3618689"/>
                <a:gd name="connsiteX91" fmla="*/ 2188724 w 2266545"/>
                <a:gd name="connsiteY91" fmla="*/ 3540868 h 3618689"/>
                <a:gd name="connsiteX92" fmla="*/ 2217907 w 2266545"/>
                <a:gd name="connsiteY92" fmla="*/ 3550596 h 3618689"/>
                <a:gd name="connsiteX93" fmla="*/ 2237362 w 2266545"/>
                <a:gd name="connsiteY93" fmla="*/ 3579779 h 3618689"/>
                <a:gd name="connsiteX94" fmla="*/ 2247090 w 2266545"/>
                <a:gd name="connsiteY94" fmla="*/ 3608962 h 3618689"/>
                <a:gd name="connsiteX95" fmla="*/ 2266545 w 2266545"/>
                <a:gd name="connsiteY95" fmla="*/ 3618689 h 361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266545" h="3618689">
                  <a:moveTo>
                    <a:pt x="1527243" y="0"/>
                  </a:moveTo>
                  <a:cubicBezTo>
                    <a:pt x="1523756" y="8717"/>
                    <a:pt x="1503875" y="68107"/>
                    <a:pt x="1488332" y="77821"/>
                  </a:cubicBezTo>
                  <a:cubicBezTo>
                    <a:pt x="1470941" y="88690"/>
                    <a:pt x="1449861" y="92302"/>
                    <a:pt x="1429966" y="97276"/>
                  </a:cubicBezTo>
                  <a:cubicBezTo>
                    <a:pt x="1375016" y="111014"/>
                    <a:pt x="1404166" y="104382"/>
                    <a:pt x="1342417" y="116732"/>
                  </a:cubicBezTo>
                  <a:cubicBezTo>
                    <a:pt x="1254868" y="113489"/>
                    <a:pt x="1167186" y="112832"/>
                    <a:pt x="1079771" y="107004"/>
                  </a:cubicBezTo>
                  <a:cubicBezTo>
                    <a:pt x="1069540" y="106322"/>
                    <a:pt x="1059381" y="102552"/>
                    <a:pt x="1050588" y="97276"/>
                  </a:cubicBezTo>
                  <a:cubicBezTo>
                    <a:pt x="983828" y="57220"/>
                    <a:pt x="1084613" y="95647"/>
                    <a:pt x="1001949" y="68094"/>
                  </a:cubicBezTo>
                  <a:cubicBezTo>
                    <a:pt x="959796" y="71336"/>
                    <a:pt x="916947" y="69530"/>
                    <a:pt x="875490" y="77821"/>
                  </a:cubicBezTo>
                  <a:cubicBezTo>
                    <a:pt x="866497" y="79620"/>
                    <a:pt x="857047" y="88161"/>
                    <a:pt x="856034" y="97276"/>
                  </a:cubicBezTo>
                  <a:cubicBezTo>
                    <a:pt x="847075" y="177909"/>
                    <a:pt x="852087" y="259545"/>
                    <a:pt x="846307" y="340468"/>
                  </a:cubicBezTo>
                  <a:cubicBezTo>
                    <a:pt x="845576" y="350696"/>
                    <a:pt x="842985" y="361644"/>
                    <a:pt x="836579" y="369651"/>
                  </a:cubicBezTo>
                  <a:cubicBezTo>
                    <a:pt x="829276" y="378780"/>
                    <a:pt x="817124" y="382621"/>
                    <a:pt x="807396" y="389106"/>
                  </a:cubicBezTo>
                  <a:lnTo>
                    <a:pt x="787941" y="447472"/>
                  </a:lnTo>
                  <a:cubicBezTo>
                    <a:pt x="784698" y="457200"/>
                    <a:pt x="785464" y="469404"/>
                    <a:pt x="778213" y="476655"/>
                  </a:cubicBezTo>
                  <a:lnTo>
                    <a:pt x="739302" y="515566"/>
                  </a:lnTo>
                  <a:cubicBezTo>
                    <a:pt x="732646" y="535537"/>
                    <a:pt x="731485" y="553521"/>
                    <a:pt x="710119" y="564204"/>
                  </a:cubicBezTo>
                  <a:cubicBezTo>
                    <a:pt x="691777" y="573375"/>
                    <a:pt x="651754" y="583659"/>
                    <a:pt x="651754" y="583659"/>
                  </a:cubicBezTo>
                  <a:cubicBezTo>
                    <a:pt x="596630" y="580417"/>
                    <a:pt x="540926" y="582544"/>
                    <a:pt x="486383" y="573932"/>
                  </a:cubicBezTo>
                  <a:cubicBezTo>
                    <a:pt x="477324" y="572502"/>
                    <a:pt x="476088" y="554934"/>
                    <a:pt x="466928" y="554476"/>
                  </a:cubicBezTo>
                  <a:lnTo>
                    <a:pt x="291830" y="564204"/>
                  </a:lnTo>
                  <a:cubicBezTo>
                    <a:pt x="263352" y="568950"/>
                    <a:pt x="225324" y="567083"/>
                    <a:pt x="204281" y="593387"/>
                  </a:cubicBezTo>
                  <a:cubicBezTo>
                    <a:pt x="176027" y="628705"/>
                    <a:pt x="215782" y="617615"/>
                    <a:pt x="175098" y="642025"/>
                  </a:cubicBezTo>
                  <a:cubicBezTo>
                    <a:pt x="103188" y="685170"/>
                    <a:pt x="190516" y="612179"/>
                    <a:pt x="116732" y="671208"/>
                  </a:cubicBezTo>
                  <a:cubicBezTo>
                    <a:pt x="90636" y="692085"/>
                    <a:pt x="100292" y="691759"/>
                    <a:pt x="77822" y="719847"/>
                  </a:cubicBezTo>
                  <a:cubicBezTo>
                    <a:pt x="72093" y="727009"/>
                    <a:pt x="64851" y="732817"/>
                    <a:pt x="58366" y="739302"/>
                  </a:cubicBezTo>
                  <a:cubicBezTo>
                    <a:pt x="31390" y="820235"/>
                    <a:pt x="72447" y="691256"/>
                    <a:pt x="38911" y="836579"/>
                  </a:cubicBezTo>
                  <a:cubicBezTo>
                    <a:pt x="34300" y="856562"/>
                    <a:pt x="33957" y="880444"/>
                    <a:pt x="19456" y="894945"/>
                  </a:cubicBezTo>
                  <a:lnTo>
                    <a:pt x="0" y="914400"/>
                  </a:lnTo>
                  <a:cubicBezTo>
                    <a:pt x="3243" y="956553"/>
                    <a:pt x="1437" y="999402"/>
                    <a:pt x="9728" y="1040859"/>
                  </a:cubicBezTo>
                  <a:cubicBezTo>
                    <a:pt x="11527" y="1049852"/>
                    <a:pt x="23680" y="1052978"/>
                    <a:pt x="29183" y="1060315"/>
                  </a:cubicBezTo>
                  <a:cubicBezTo>
                    <a:pt x="43212" y="1079021"/>
                    <a:pt x="51560" y="1102147"/>
                    <a:pt x="68094" y="1118681"/>
                  </a:cubicBezTo>
                  <a:cubicBezTo>
                    <a:pt x="77822" y="1128409"/>
                    <a:pt x="85251" y="1141183"/>
                    <a:pt x="97277" y="1147864"/>
                  </a:cubicBezTo>
                  <a:cubicBezTo>
                    <a:pt x="115204" y="1157823"/>
                    <a:pt x="136188" y="1160834"/>
                    <a:pt x="155643" y="1167319"/>
                  </a:cubicBezTo>
                  <a:cubicBezTo>
                    <a:pt x="165371" y="1170562"/>
                    <a:pt x="176294" y="1171359"/>
                    <a:pt x="184826" y="1177047"/>
                  </a:cubicBezTo>
                  <a:cubicBezTo>
                    <a:pt x="204281" y="1190017"/>
                    <a:pt x="221010" y="1208563"/>
                    <a:pt x="243192" y="1215957"/>
                  </a:cubicBezTo>
                  <a:cubicBezTo>
                    <a:pt x="252920" y="1219200"/>
                    <a:pt x="263204" y="1221099"/>
                    <a:pt x="272375" y="1225685"/>
                  </a:cubicBezTo>
                  <a:cubicBezTo>
                    <a:pt x="389201" y="1284098"/>
                    <a:pt x="230524" y="1210302"/>
                    <a:pt x="321013" y="1264596"/>
                  </a:cubicBezTo>
                  <a:cubicBezTo>
                    <a:pt x="329806" y="1269872"/>
                    <a:pt x="340468" y="1271081"/>
                    <a:pt x="350196" y="1274323"/>
                  </a:cubicBezTo>
                  <a:cubicBezTo>
                    <a:pt x="363166" y="1287293"/>
                    <a:pt x="383307" y="1295832"/>
                    <a:pt x="389107" y="1313234"/>
                  </a:cubicBezTo>
                  <a:lnTo>
                    <a:pt x="408562" y="1371600"/>
                  </a:lnTo>
                  <a:cubicBezTo>
                    <a:pt x="405319" y="1416996"/>
                    <a:pt x="406743" y="1462968"/>
                    <a:pt x="398834" y="1507787"/>
                  </a:cubicBezTo>
                  <a:cubicBezTo>
                    <a:pt x="396802" y="1519300"/>
                    <a:pt x="384607" y="1526513"/>
                    <a:pt x="379379" y="1536970"/>
                  </a:cubicBezTo>
                  <a:cubicBezTo>
                    <a:pt x="374793" y="1546141"/>
                    <a:pt x="374237" y="1556982"/>
                    <a:pt x="369651" y="1566153"/>
                  </a:cubicBezTo>
                  <a:cubicBezTo>
                    <a:pt x="364423" y="1576610"/>
                    <a:pt x="354944" y="1584652"/>
                    <a:pt x="350196" y="1595336"/>
                  </a:cubicBezTo>
                  <a:cubicBezTo>
                    <a:pt x="341867" y="1614076"/>
                    <a:pt x="330741" y="1653702"/>
                    <a:pt x="330741" y="1653702"/>
                  </a:cubicBezTo>
                  <a:cubicBezTo>
                    <a:pt x="333983" y="1695855"/>
                    <a:pt x="340468" y="1737884"/>
                    <a:pt x="340468" y="1780162"/>
                  </a:cubicBezTo>
                  <a:cubicBezTo>
                    <a:pt x="340468" y="1792380"/>
                    <a:pt x="325601" y="1834491"/>
                    <a:pt x="321013" y="1848255"/>
                  </a:cubicBezTo>
                  <a:cubicBezTo>
                    <a:pt x="316694" y="1900082"/>
                    <a:pt x="299583" y="1953893"/>
                    <a:pt x="321013" y="2003898"/>
                  </a:cubicBezTo>
                  <a:cubicBezTo>
                    <a:pt x="325618" y="2014644"/>
                    <a:pt x="332201" y="2024814"/>
                    <a:pt x="340468" y="2033081"/>
                  </a:cubicBezTo>
                  <a:cubicBezTo>
                    <a:pt x="348735" y="2041348"/>
                    <a:pt x="359923" y="2046051"/>
                    <a:pt x="369651" y="2052536"/>
                  </a:cubicBezTo>
                  <a:cubicBezTo>
                    <a:pt x="379066" y="2080781"/>
                    <a:pt x="378263" y="2086903"/>
                    <a:pt x="398834" y="2110902"/>
                  </a:cubicBezTo>
                  <a:cubicBezTo>
                    <a:pt x="410771" y="2124829"/>
                    <a:pt x="420343" y="2144013"/>
                    <a:pt x="437745" y="2149813"/>
                  </a:cubicBezTo>
                  <a:lnTo>
                    <a:pt x="466928" y="2159540"/>
                  </a:lnTo>
                  <a:cubicBezTo>
                    <a:pt x="479898" y="2172510"/>
                    <a:pt x="500039" y="2181049"/>
                    <a:pt x="505839" y="2198451"/>
                  </a:cubicBezTo>
                  <a:lnTo>
                    <a:pt x="525294" y="2256817"/>
                  </a:lnTo>
                  <a:cubicBezTo>
                    <a:pt x="528537" y="2315183"/>
                    <a:pt x="526755" y="2374047"/>
                    <a:pt x="535022" y="2431915"/>
                  </a:cubicBezTo>
                  <a:cubicBezTo>
                    <a:pt x="536675" y="2443489"/>
                    <a:pt x="544020" y="2455870"/>
                    <a:pt x="554477" y="2461098"/>
                  </a:cubicBezTo>
                  <a:cubicBezTo>
                    <a:pt x="572118" y="2469919"/>
                    <a:pt x="593388" y="2467583"/>
                    <a:pt x="612843" y="2470825"/>
                  </a:cubicBezTo>
                  <a:cubicBezTo>
                    <a:pt x="684720" y="2542706"/>
                    <a:pt x="573094" y="2436875"/>
                    <a:pt x="661481" y="2500008"/>
                  </a:cubicBezTo>
                  <a:cubicBezTo>
                    <a:pt x="676407" y="2510669"/>
                    <a:pt x="685130" y="2528744"/>
                    <a:pt x="700392" y="2538919"/>
                  </a:cubicBezTo>
                  <a:cubicBezTo>
                    <a:pt x="737206" y="2563461"/>
                    <a:pt x="721308" y="2550107"/>
                    <a:pt x="749030" y="2577830"/>
                  </a:cubicBezTo>
                  <a:cubicBezTo>
                    <a:pt x="752273" y="2587558"/>
                    <a:pt x="752352" y="2599006"/>
                    <a:pt x="758758" y="2607013"/>
                  </a:cubicBezTo>
                  <a:cubicBezTo>
                    <a:pt x="777343" y="2630243"/>
                    <a:pt x="793628" y="2624448"/>
                    <a:pt x="817124" y="2636196"/>
                  </a:cubicBezTo>
                  <a:cubicBezTo>
                    <a:pt x="827581" y="2641424"/>
                    <a:pt x="835623" y="2650903"/>
                    <a:pt x="846307" y="2655651"/>
                  </a:cubicBezTo>
                  <a:cubicBezTo>
                    <a:pt x="865047" y="2663980"/>
                    <a:pt x="885218" y="2668621"/>
                    <a:pt x="904673" y="2675106"/>
                  </a:cubicBezTo>
                  <a:cubicBezTo>
                    <a:pt x="914401" y="2678349"/>
                    <a:pt x="925324" y="2679146"/>
                    <a:pt x="933856" y="2684834"/>
                  </a:cubicBezTo>
                  <a:cubicBezTo>
                    <a:pt x="943584" y="2691319"/>
                    <a:pt x="953910" y="2696986"/>
                    <a:pt x="963039" y="2704289"/>
                  </a:cubicBezTo>
                  <a:cubicBezTo>
                    <a:pt x="970201" y="2710018"/>
                    <a:pt x="974291" y="2719643"/>
                    <a:pt x="982494" y="2723745"/>
                  </a:cubicBezTo>
                  <a:cubicBezTo>
                    <a:pt x="1000837" y="2732916"/>
                    <a:pt x="1021405" y="2736715"/>
                    <a:pt x="1040860" y="2743200"/>
                  </a:cubicBezTo>
                  <a:cubicBezTo>
                    <a:pt x="1050588" y="2746443"/>
                    <a:pt x="1061511" y="2747240"/>
                    <a:pt x="1070043" y="2752928"/>
                  </a:cubicBezTo>
                  <a:cubicBezTo>
                    <a:pt x="1107758" y="2778071"/>
                    <a:pt x="1088135" y="2768686"/>
                    <a:pt x="1128409" y="2782111"/>
                  </a:cubicBezTo>
                  <a:cubicBezTo>
                    <a:pt x="1138137" y="2791839"/>
                    <a:pt x="1146733" y="2802848"/>
                    <a:pt x="1157592" y="2811294"/>
                  </a:cubicBezTo>
                  <a:cubicBezTo>
                    <a:pt x="1176049" y="2825649"/>
                    <a:pt x="1196503" y="2837234"/>
                    <a:pt x="1215958" y="2850204"/>
                  </a:cubicBezTo>
                  <a:cubicBezTo>
                    <a:pt x="1236010" y="2863572"/>
                    <a:pt x="1249541" y="2876289"/>
                    <a:pt x="1274324" y="2879387"/>
                  </a:cubicBezTo>
                  <a:cubicBezTo>
                    <a:pt x="1316275" y="2884631"/>
                    <a:pt x="1358630" y="2885872"/>
                    <a:pt x="1400783" y="2889115"/>
                  </a:cubicBezTo>
                  <a:lnTo>
                    <a:pt x="1488332" y="2918298"/>
                  </a:lnTo>
                  <a:cubicBezTo>
                    <a:pt x="1498060" y="2921540"/>
                    <a:pt x="1507567" y="2925538"/>
                    <a:pt x="1517515" y="2928025"/>
                  </a:cubicBezTo>
                  <a:cubicBezTo>
                    <a:pt x="1605284" y="2949968"/>
                    <a:pt x="1569969" y="2939026"/>
                    <a:pt x="1624519" y="2957208"/>
                  </a:cubicBezTo>
                  <a:cubicBezTo>
                    <a:pt x="1681425" y="3014114"/>
                    <a:pt x="1654080" y="2993129"/>
                    <a:pt x="1702341" y="3025302"/>
                  </a:cubicBezTo>
                  <a:cubicBezTo>
                    <a:pt x="1746338" y="3091299"/>
                    <a:pt x="1724717" y="3067135"/>
                    <a:pt x="1760707" y="3103123"/>
                  </a:cubicBezTo>
                  <a:cubicBezTo>
                    <a:pt x="1788261" y="3185792"/>
                    <a:pt x="1749832" y="3084997"/>
                    <a:pt x="1789890" y="3151762"/>
                  </a:cubicBezTo>
                  <a:cubicBezTo>
                    <a:pt x="1795165" y="3160555"/>
                    <a:pt x="1794341" y="3172152"/>
                    <a:pt x="1799617" y="3180945"/>
                  </a:cubicBezTo>
                  <a:cubicBezTo>
                    <a:pt x="1804336" y="3188809"/>
                    <a:pt x="1813344" y="3193238"/>
                    <a:pt x="1819073" y="3200400"/>
                  </a:cubicBezTo>
                  <a:cubicBezTo>
                    <a:pt x="1856132" y="3246723"/>
                    <a:pt x="1817681" y="3215685"/>
                    <a:pt x="1867711" y="3249038"/>
                  </a:cubicBezTo>
                  <a:cubicBezTo>
                    <a:pt x="1874196" y="3258766"/>
                    <a:pt x="1879558" y="3269344"/>
                    <a:pt x="1887166" y="3278221"/>
                  </a:cubicBezTo>
                  <a:cubicBezTo>
                    <a:pt x="1918618" y="3314915"/>
                    <a:pt x="1920838" y="3313639"/>
                    <a:pt x="1955260" y="3336587"/>
                  </a:cubicBezTo>
                  <a:cubicBezTo>
                    <a:pt x="2005912" y="3412567"/>
                    <a:pt x="1941250" y="3328512"/>
                    <a:pt x="2003898" y="3375498"/>
                  </a:cubicBezTo>
                  <a:cubicBezTo>
                    <a:pt x="2022241" y="3389255"/>
                    <a:pt x="2036323" y="3407923"/>
                    <a:pt x="2052536" y="3424136"/>
                  </a:cubicBezTo>
                  <a:cubicBezTo>
                    <a:pt x="2059021" y="3430621"/>
                    <a:pt x="2063291" y="3440691"/>
                    <a:pt x="2071992" y="3443591"/>
                  </a:cubicBezTo>
                  <a:cubicBezTo>
                    <a:pt x="2102814" y="3453865"/>
                    <a:pt x="2103421" y="3451224"/>
                    <a:pt x="2130358" y="3472774"/>
                  </a:cubicBezTo>
                  <a:cubicBezTo>
                    <a:pt x="2137520" y="3478503"/>
                    <a:pt x="2144084" y="3485068"/>
                    <a:pt x="2149813" y="3492230"/>
                  </a:cubicBezTo>
                  <a:cubicBezTo>
                    <a:pt x="2162050" y="3507527"/>
                    <a:pt x="2170654" y="3530026"/>
                    <a:pt x="2188724" y="3540868"/>
                  </a:cubicBezTo>
                  <a:cubicBezTo>
                    <a:pt x="2197517" y="3546144"/>
                    <a:pt x="2208179" y="3547353"/>
                    <a:pt x="2217907" y="3550596"/>
                  </a:cubicBezTo>
                  <a:cubicBezTo>
                    <a:pt x="2224392" y="3560324"/>
                    <a:pt x="2232134" y="3569322"/>
                    <a:pt x="2237362" y="3579779"/>
                  </a:cubicBezTo>
                  <a:cubicBezTo>
                    <a:pt x="2241948" y="3588950"/>
                    <a:pt x="2240938" y="3600759"/>
                    <a:pt x="2247090" y="3608962"/>
                  </a:cubicBezTo>
                  <a:cubicBezTo>
                    <a:pt x="2251440" y="3614762"/>
                    <a:pt x="2260060" y="3615447"/>
                    <a:pt x="2266545" y="3618689"/>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72B87A73-B6B5-44BA-BA66-54E10E6108FA}"/>
                </a:ext>
              </a:extLst>
            </p:cNvPr>
            <p:cNvSpPr/>
            <p:nvPr/>
          </p:nvSpPr>
          <p:spPr>
            <a:xfrm>
              <a:off x="2762334" y="1712068"/>
              <a:ext cx="1741572" cy="2937928"/>
            </a:xfrm>
            <a:custGeom>
              <a:avLst/>
              <a:gdLst>
                <a:gd name="connsiteX0" fmla="*/ 10049 w 1741572"/>
                <a:gd name="connsiteY0" fmla="*/ 0 h 2937928"/>
                <a:gd name="connsiteX1" fmla="*/ 10049 w 1741572"/>
                <a:gd name="connsiteY1" fmla="*/ 107004 h 2937928"/>
                <a:gd name="connsiteX2" fmla="*/ 39232 w 1741572"/>
                <a:gd name="connsiteY2" fmla="*/ 116732 h 2937928"/>
                <a:gd name="connsiteX3" fmla="*/ 58687 w 1741572"/>
                <a:gd name="connsiteY3" fmla="*/ 145915 h 2937928"/>
                <a:gd name="connsiteX4" fmla="*/ 78143 w 1741572"/>
                <a:gd name="connsiteY4" fmla="*/ 282102 h 2937928"/>
                <a:gd name="connsiteX5" fmla="*/ 87870 w 1741572"/>
                <a:gd name="connsiteY5" fmla="*/ 321013 h 2937928"/>
                <a:gd name="connsiteX6" fmla="*/ 97598 w 1741572"/>
                <a:gd name="connsiteY6" fmla="*/ 379378 h 2937928"/>
                <a:gd name="connsiteX7" fmla="*/ 117053 w 1741572"/>
                <a:gd name="connsiteY7" fmla="*/ 437744 h 2937928"/>
                <a:gd name="connsiteX8" fmla="*/ 136509 w 1741572"/>
                <a:gd name="connsiteY8" fmla="*/ 612842 h 2937928"/>
                <a:gd name="connsiteX9" fmla="*/ 146236 w 1741572"/>
                <a:gd name="connsiteY9" fmla="*/ 680936 h 2937928"/>
                <a:gd name="connsiteX10" fmla="*/ 165692 w 1741572"/>
                <a:gd name="connsiteY10" fmla="*/ 739302 h 2937928"/>
                <a:gd name="connsiteX11" fmla="*/ 185147 w 1741572"/>
                <a:gd name="connsiteY11" fmla="*/ 807395 h 2937928"/>
                <a:gd name="connsiteX12" fmla="*/ 194875 w 1741572"/>
                <a:gd name="connsiteY12" fmla="*/ 982493 h 2937928"/>
                <a:gd name="connsiteX13" fmla="*/ 214330 w 1741572"/>
                <a:gd name="connsiteY13" fmla="*/ 1040859 h 2937928"/>
                <a:gd name="connsiteX14" fmla="*/ 233785 w 1741572"/>
                <a:gd name="connsiteY14" fmla="*/ 1060315 h 2937928"/>
                <a:gd name="connsiteX15" fmla="*/ 282423 w 1741572"/>
                <a:gd name="connsiteY15" fmla="*/ 1147864 h 2937928"/>
                <a:gd name="connsiteX16" fmla="*/ 301879 w 1741572"/>
                <a:gd name="connsiteY16" fmla="*/ 1177047 h 2937928"/>
                <a:gd name="connsiteX17" fmla="*/ 331062 w 1741572"/>
                <a:gd name="connsiteY17" fmla="*/ 1225685 h 2937928"/>
                <a:gd name="connsiteX18" fmla="*/ 369972 w 1741572"/>
                <a:gd name="connsiteY18" fmla="*/ 1284051 h 2937928"/>
                <a:gd name="connsiteX19" fmla="*/ 447794 w 1741572"/>
                <a:gd name="connsiteY19" fmla="*/ 1352144 h 2937928"/>
                <a:gd name="connsiteX20" fmla="*/ 486704 w 1741572"/>
                <a:gd name="connsiteY20" fmla="*/ 1400783 h 2937928"/>
                <a:gd name="connsiteX21" fmla="*/ 506160 w 1741572"/>
                <a:gd name="connsiteY21" fmla="*/ 1420238 h 2937928"/>
                <a:gd name="connsiteX22" fmla="*/ 545070 w 1741572"/>
                <a:gd name="connsiteY22" fmla="*/ 1478604 h 2937928"/>
                <a:gd name="connsiteX23" fmla="*/ 583981 w 1741572"/>
                <a:gd name="connsiteY23" fmla="*/ 1536970 h 2937928"/>
                <a:gd name="connsiteX24" fmla="*/ 603436 w 1741572"/>
                <a:gd name="connsiteY24" fmla="*/ 1566153 h 2937928"/>
                <a:gd name="connsiteX25" fmla="*/ 642347 w 1741572"/>
                <a:gd name="connsiteY25" fmla="*/ 1605064 h 2937928"/>
                <a:gd name="connsiteX26" fmla="*/ 671530 w 1741572"/>
                <a:gd name="connsiteY26" fmla="*/ 1614791 h 2937928"/>
                <a:gd name="connsiteX27" fmla="*/ 681257 w 1741572"/>
                <a:gd name="connsiteY27" fmla="*/ 1643974 h 2937928"/>
                <a:gd name="connsiteX28" fmla="*/ 729896 w 1741572"/>
                <a:gd name="connsiteY28" fmla="*/ 1682885 h 2937928"/>
                <a:gd name="connsiteX29" fmla="*/ 759079 w 1741572"/>
                <a:gd name="connsiteY29" fmla="*/ 1712068 h 2937928"/>
                <a:gd name="connsiteX30" fmla="*/ 778534 w 1741572"/>
                <a:gd name="connsiteY30" fmla="*/ 1741251 h 2937928"/>
                <a:gd name="connsiteX31" fmla="*/ 807717 w 1741572"/>
                <a:gd name="connsiteY31" fmla="*/ 1750978 h 2937928"/>
                <a:gd name="connsiteX32" fmla="*/ 875811 w 1741572"/>
                <a:gd name="connsiteY32" fmla="*/ 1809344 h 2937928"/>
                <a:gd name="connsiteX33" fmla="*/ 895266 w 1741572"/>
                <a:gd name="connsiteY33" fmla="*/ 1828800 h 2937928"/>
                <a:gd name="connsiteX34" fmla="*/ 934177 w 1741572"/>
                <a:gd name="connsiteY34" fmla="*/ 1848255 h 2937928"/>
                <a:gd name="connsiteX35" fmla="*/ 963360 w 1741572"/>
                <a:gd name="connsiteY35" fmla="*/ 1867710 h 2937928"/>
                <a:gd name="connsiteX36" fmla="*/ 982815 w 1741572"/>
                <a:gd name="connsiteY36" fmla="*/ 1887166 h 2937928"/>
                <a:gd name="connsiteX37" fmla="*/ 1011998 w 1741572"/>
                <a:gd name="connsiteY37" fmla="*/ 1896893 h 2937928"/>
                <a:gd name="connsiteX38" fmla="*/ 1060636 w 1741572"/>
                <a:gd name="connsiteY38" fmla="*/ 1935804 h 2937928"/>
                <a:gd name="connsiteX39" fmla="*/ 1099547 w 1741572"/>
                <a:gd name="connsiteY39" fmla="*/ 1974715 h 2937928"/>
                <a:gd name="connsiteX40" fmla="*/ 1109275 w 1741572"/>
                <a:gd name="connsiteY40" fmla="*/ 2003898 h 2937928"/>
                <a:gd name="connsiteX41" fmla="*/ 1177368 w 1741572"/>
                <a:gd name="connsiteY41" fmla="*/ 2081719 h 2937928"/>
                <a:gd name="connsiteX42" fmla="*/ 1187096 w 1741572"/>
                <a:gd name="connsiteY42" fmla="*/ 2110902 h 2937928"/>
                <a:gd name="connsiteX43" fmla="*/ 1226006 w 1741572"/>
                <a:gd name="connsiteY43" fmla="*/ 2169268 h 2937928"/>
                <a:gd name="connsiteX44" fmla="*/ 1235734 w 1741572"/>
                <a:gd name="connsiteY44" fmla="*/ 2198451 h 2937928"/>
                <a:gd name="connsiteX45" fmla="*/ 1274645 w 1741572"/>
                <a:gd name="connsiteY45" fmla="*/ 2247089 h 2937928"/>
                <a:gd name="connsiteX46" fmla="*/ 1323283 w 1741572"/>
                <a:gd name="connsiteY46" fmla="*/ 2315183 h 2937928"/>
                <a:gd name="connsiteX47" fmla="*/ 1352466 w 1741572"/>
                <a:gd name="connsiteY47" fmla="*/ 2344366 h 2937928"/>
                <a:gd name="connsiteX48" fmla="*/ 1410832 w 1741572"/>
                <a:gd name="connsiteY48" fmla="*/ 2383276 h 2937928"/>
                <a:gd name="connsiteX49" fmla="*/ 1459470 w 1741572"/>
                <a:gd name="connsiteY49" fmla="*/ 2422187 h 2937928"/>
                <a:gd name="connsiteX50" fmla="*/ 1527564 w 1741572"/>
                <a:gd name="connsiteY50" fmla="*/ 2480553 h 2937928"/>
                <a:gd name="connsiteX51" fmla="*/ 1556747 w 1741572"/>
                <a:gd name="connsiteY51" fmla="*/ 2568102 h 2937928"/>
                <a:gd name="connsiteX52" fmla="*/ 1566475 w 1741572"/>
                <a:gd name="connsiteY52" fmla="*/ 2597285 h 2937928"/>
                <a:gd name="connsiteX53" fmla="*/ 1605385 w 1741572"/>
                <a:gd name="connsiteY53" fmla="*/ 2655651 h 2937928"/>
                <a:gd name="connsiteX54" fmla="*/ 1615113 w 1741572"/>
                <a:gd name="connsiteY54" fmla="*/ 2684834 h 2937928"/>
                <a:gd name="connsiteX55" fmla="*/ 1634568 w 1741572"/>
                <a:gd name="connsiteY55" fmla="*/ 2714017 h 2937928"/>
                <a:gd name="connsiteX56" fmla="*/ 1654023 w 1741572"/>
                <a:gd name="connsiteY56" fmla="*/ 2772383 h 2937928"/>
                <a:gd name="connsiteX57" fmla="*/ 1663751 w 1741572"/>
                <a:gd name="connsiteY57" fmla="*/ 2801566 h 2937928"/>
                <a:gd name="connsiteX58" fmla="*/ 1683206 w 1741572"/>
                <a:gd name="connsiteY58" fmla="*/ 2830749 h 2937928"/>
                <a:gd name="connsiteX59" fmla="*/ 1702662 w 1741572"/>
                <a:gd name="connsiteY59" fmla="*/ 2889115 h 2937928"/>
                <a:gd name="connsiteX60" fmla="*/ 1731845 w 1741572"/>
                <a:gd name="connsiteY60" fmla="*/ 2937753 h 2937928"/>
                <a:gd name="connsiteX61" fmla="*/ 1741572 w 1741572"/>
                <a:gd name="connsiteY61" fmla="*/ 2928025 h 293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1572" h="2937928">
                  <a:moveTo>
                    <a:pt x="10049" y="0"/>
                  </a:moveTo>
                  <a:cubicBezTo>
                    <a:pt x="5172" y="29263"/>
                    <a:pt x="-9892" y="77093"/>
                    <a:pt x="10049" y="107004"/>
                  </a:cubicBezTo>
                  <a:cubicBezTo>
                    <a:pt x="15737" y="115536"/>
                    <a:pt x="29504" y="113489"/>
                    <a:pt x="39232" y="116732"/>
                  </a:cubicBezTo>
                  <a:cubicBezTo>
                    <a:pt x="45717" y="126460"/>
                    <a:pt x="53459" y="135458"/>
                    <a:pt x="58687" y="145915"/>
                  </a:cubicBezTo>
                  <a:cubicBezTo>
                    <a:pt x="77855" y="184250"/>
                    <a:pt x="74075" y="251594"/>
                    <a:pt x="78143" y="282102"/>
                  </a:cubicBezTo>
                  <a:cubicBezTo>
                    <a:pt x="79910" y="295354"/>
                    <a:pt x="85248" y="307903"/>
                    <a:pt x="87870" y="321013"/>
                  </a:cubicBezTo>
                  <a:cubicBezTo>
                    <a:pt x="91738" y="340353"/>
                    <a:pt x="92814" y="360244"/>
                    <a:pt x="97598" y="379378"/>
                  </a:cubicBezTo>
                  <a:cubicBezTo>
                    <a:pt x="102572" y="399273"/>
                    <a:pt x="117053" y="437744"/>
                    <a:pt x="117053" y="437744"/>
                  </a:cubicBezTo>
                  <a:cubicBezTo>
                    <a:pt x="134634" y="666292"/>
                    <a:pt x="115914" y="489270"/>
                    <a:pt x="136509" y="612842"/>
                  </a:cubicBezTo>
                  <a:cubicBezTo>
                    <a:pt x="140278" y="635458"/>
                    <a:pt x="141080" y="658595"/>
                    <a:pt x="146236" y="680936"/>
                  </a:cubicBezTo>
                  <a:cubicBezTo>
                    <a:pt x="150847" y="700919"/>
                    <a:pt x="160718" y="719406"/>
                    <a:pt x="165692" y="739302"/>
                  </a:cubicBezTo>
                  <a:cubicBezTo>
                    <a:pt x="177906" y="788160"/>
                    <a:pt x="171191" y="765530"/>
                    <a:pt x="185147" y="807395"/>
                  </a:cubicBezTo>
                  <a:cubicBezTo>
                    <a:pt x="188390" y="865761"/>
                    <a:pt x="187624" y="924488"/>
                    <a:pt x="194875" y="982493"/>
                  </a:cubicBezTo>
                  <a:cubicBezTo>
                    <a:pt x="197419" y="1002842"/>
                    <a:pt x="199829" y="1026358"/>
                    <a:pt x="214330" y="1040859"/>
                  </a:cubicBezTo>
                  <a:lnTo>
                    <a:pt x="233785" y="1060315"/>
                  </a:lnTo>
                  <a:cubicBezTo>
                    <a:pt x="250907" y="1111679"/>
                    <a:pt x="237826" y="1080968"/>
                    <a:pt x="282423" y="1147864"/>
                  </a:cubicBezTo>
                  <a:lnTo>
                    <a:pt x="301879" y="1177047"/>
                  </a:lnTo>
                  <a:cubicBezTo>
                    <a:pt x="320478" y="1232847"/>
                    <a:pt x="299014" y="1182954"/>
                    <a:pt x="331062" y="1225685"/>
                  </a:cubicBezTo>
                  <a:cubicBezTo>
                    <a:pt x="345091" y="1244391"/>
                    <a:pt x="353438" y="1267517"/>
                    <a:pt x="369972" y="1284051"/>
                  </a:cubicBezTo>
                  <a:cubicBezTo>
                    <a:pt x="489998" y="1404075"/>
                    <a:pt x="367348" y="1287787"/>
                    <a:pt x="447794" y="1352144"/>
                  </a:cubicBezTo>
                  <a:cubicBezTo>
                    <a:pt x="473890" y="1373021"/>
                    <a:pt x="464234" y="1372695"/>
                    <a:pt x="486704" y="1400783"/>
                  </a:cubicBezTo>
                  <a:cubicBezTo>
                    <a:pt x="492433" y="1407945"/>
                    <a:pt x="500657" y="1412901"/>
                    <a:pt x="506160" y="1420238"/>
                  </a:cubicBezTo>
                  <a:cubicBezTo>
                    <a:pt x="520189" y="1438944"/>
                    <a:pt x="532100" y="1459149"/>
                    <a:pt x="545070" y="1478604"/>
                  </a:cubicBezTo>
                  <a:lnTo>
                    <a:pt x="583981" y="1536970"/>
                  </a:lnTo>
                  <a:cubicBezTo>
                    <a:pt x="590466" y="1546698"/>
                    <a:pt x="595169" y="1557886"/>
                    <a:pt x="603436" y="1566153"/>
                  </a:cubicBezTo>
                  <a:cubicBezTo>
                    <a:pt x="616406" y="1579123"/>
                    <a:pt x="624945" y="1599264"/>
                    <a:pt x="642347" y="1605064"/>
                  </a:cubicBezTo>
                  <a:lnTo>
                    <a:pt x="671530" y="1614791"/>
                  </a:lnTo>
                  <a:cubicBezTo>
                    <a:pt x="674772" y="1624519"/>
                    <a:pt x="675982" y="1635181"/>
                    <a:pt x="681257" y="1643974"/>
                  </a:cubicBezTo>
                  <a:cubicBezTo>
                    <a:pt x="692578" y="1662842"/>
                    <a:pt x="713990" y="1669630"/>
                    <a:pt x="729896" y="1682885"/>
                  </a:cubicBezTo>
                  <a:cubicBezTo>
                    <a:pt x="740464" y="1691692"/>
                    <a:pt x="750272" y="1701500"/>
                    <a:pt x="759079" y="1712068"/>
                  </a:cubicBezTo>
                  <a:cubicBezTo>
                    <a:pt x="766563" y="1721049"/>
                    <a:pt x="769405" y="1733948"/>
                    <a:pt x="778534" y="1741251"/>
                  </a:cubicBezTo>
                  <a:cubicBezTo>
                    <a:pt x="786541" y="1747656"/>
                    <a:pt x="797989" y="1747736"/>
                    <a:pt x="807717" y="1750978"/>
                  </a:cubicBezTo>
                  <a:cubicBezTo>
                    <a:pt x="901394" y="1844655"/>
                    <a:pt x="801729" y="1750077"/>
                    <a:pt x="875811" y="1809344"/>
                  </a:cubicBezTo>
                  <a:cubicBezTo>
                    <a:pt x="882973" y="1815073"/>
                    <a:pt x="887635" y="1823713"/>
                    <a:pt x="895266" y="1828800"/>
                  </a:cubicBezTo>
                  <a:cubicBezTo>
                    <a:pt x="907332" y="1836844"/>
                    <a:pt x="921586" y="1841061"/>
                    <a:pt x="934177" y="1848255"/>
                  </a:cubicBezTo>
                  <a:cubicBezTo>
                    <a:pt x="944328" y="1854055"/>
                    <a:pt x="954231" y="1860407"/>
                    <a:pt x="963360" y="1867710"/>
                  </a:cubicBezTo>
                  <a:cubicBezTo>
                    <a:pt x="970522" y="1873439"/>
                    <a:pt x="974951" y="1882447"/>
                    <a:pt x="982815" y="1887166"/>
                  </a:cubicBezTo>
                  <a:cubicBezTo>
                    <a:pt x="991608" y="1892442"/>
                    <a:pt x="1002270" y="1893651"/>
                    <a:pt x="1011998" y="1896893"/>
                  </a:cubicBezTo>
                  <a:cubicBezTo>
                    <a:pt x="1078213" y="1963111"/>
                    <a:pt x="974754" y="1862191"/>
                    <a:pt x="1060636" y="1935804"/>
                  </a:cubicBezTo>
                  <a:cubicBezTo>
                    <a:pt x="1074563" y="1947741"/>
                    <a:pt x="1099547" y="1974715"/>
                    <a:pt x="1099547" y="1974715"/>
                  </a:cubicBezTo>
                  <a:cubicBezTo>
                    <a:pt x="1102790" y="1984443"/>
                    <a:pt x="1103123" y="1995695"/>
                    <a:pt x="1109275" y="2003898"/>
                  </a:cubicBezTo>
                  <a:cubicBezTo>
                    <a:pt x="1147312" y="2054614"/>
                    <a:pt x="1154816" y="2036614"/>
                    <a:pt x="1177368" y="2081719"/>
                  </a:cubicBezTo>
                  <a:cubicBezTo>
                    <a:pt x="1181954" y="2090890"/>
                    <a:pt x="1182116" y="2101938"/>
                    <a:pt x="1187096" y="2110902"/>
                  </a:cubicBezTo>
                  <a:cubicBezTo>
                    <a:pt x="1198451" y="2131342"/>
                    <a:pt x="1218612" y="2147086"/>
                    <a:pt x="1226006" y="2169268"/>
                  </a:cubicBezTo>
                  <a:cubicBezTo>
                    <a:pt x="1229249" y="2178996"/>
                    <a:pt x="1231148" y="2189280"/>
                    <a:pt x="1235734" y="2198451"/>
                  </a:cubicBezTo>
                  <a:cubicBezTo>
                    <a:pt x="1248006" y="2222996"/>
                    <a:pt x="1256547" y="2228992"/>
                    <a:pt x="1274645" y="2247089"/>
                  </a:cubicBezTo>
                  <a:cubicBezTo>
                    <a:pt x="1290172" y="2293674"/>
                    <a:pt x="1277121" y="2269021"/>
                    <a:pt x="1323283" y="2315183"/>
                  </a:cubicBezTo>
                  <a:cubicBezTo>
                    <a:pt x="1333011" y="2324911"/>
                    <a:pt x="1341019" y="2336735"/>
                    <a:pt x="1352466" y="2344366"/>
                  </a:cubicBezTo>
                  <a:cubicBezTo>
                    <a:pt x="1371921" y="2357336"/>
                    <a:pt x="1394299" y="2366742"/>
                    <a:pt x="1410832" y="2383276"/>
                  </a:cubicBezTo>
                  <a:cubicBezTo>
                    <a:pt x="1477047" y="2449494"/>
                    <a:pt x="1373588" y="2348574"/>
                    <a:pt x="1459470" y="2422187"/>
                  </a:cubicBezTo>
                  <a:cubicBezTo>
                    <a:pt x="1542031" y="2492953"/>
                    <a:pt x="1460567" y="2435889"/>
                    <a:pt x="1527564" y="2480553"/>
                  </a:cubicBezTo>
                  <a:lnTo>
                    <a:pt x="1556747" y="2568102"/>
                  </a:lnTo>
                  <a:cubicBezTo>
                    <a:pt x="1559990" y="2577830"/>
                    <a:pt x="1560787" y="2588753"/>
                    <a:pt x="1566475" y="2597285"/>
                  </a:cubicBezTo>
                  <a:cubicBezTo>
                    <a:pt x="1579445" y="2616740"/>
                    <a:pt x="1597991" y="2633469"/>
                    <a:pt x="1605385" y="2655651"/>
                  </a:cubicBezTo>
                  <a:cubicBezTo>
                    <a:pt x="1608628" y="2665379"/>
                    <a:pt x="1610527" y="2675663"/>
                    <a:pt x="1615113" y="2684834"/>
                  </a:cubicBezTo>
                  <a:cubicBezTo>
                    <a:pt x="1620341" y="2695291"/>
                    <a:pt x="1629820" y="2703333"/>
                    <a:pt x="1634568" y="2714017"/>
                  </a:cubicBezTo>
                  <a:cubicBezTo>
                    <a:pt x="1642897" y="2732757"/>
                    <a:pt x="1647538" y="2752928"/>
                    <a:pt x="1654023" y="2772383"/>
                  </a:cubicBezTo>
                  <a:cubicBezTo>
                    <a:pt x="1657266" y="2782111"/>
                    <a:pt x="1658063" y="2793034"/>
                    <a:pt x="1663751" y="2801566"/>
                  </a:cubicBezTo>
                  <a:cubicBezTo>
                    <a:pt x="1670236" y="2811294"/>
                    <a:pt x="1678458" y="2820066"/>
                    <a:pt x="1683206" y="2830749"/>
                  </a:cubicBezTo>
                  <a:cubicBezTo>
                    <a:pt x="1691535" y="2849489"/>
                    <a:pt x="1696177" y="2869660"/>
                    <a:pt x="1702662" y="2889115"/>
                  </a:cubicBezTo>
                  <a:cubicBezTo>
                    <a:pt x="1707826" y="2904606"/>
                    <a:pt x="1711814" y="2931076"/>
                    <a:pt x="1731845" y="2937753"/>
                  </a:cubicBezTo>
                  <a:cubicBezTo>
                    <a:pt x="1736195" y="2939203"/>
                    <a:pt x="1738330" y="2931268"/>
                    <a:pt x="1741572" y="29280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84EF16AB-F03F-4EFE-8ECB-69C14A62EB1E}"/>
                </a:ext>
              </a:extLst>
            </p:cNvPr>
            <p:cNvSpPr/>
            <p:nvPr/>
          </p:nvSpPr>
          <p:spPr>
            <a:xfrm>
              <a:off x="4017523" y="3404681"/>
              <a:ext cx="1293779" cy="214008"/>
            </a:xfrm>
            <a:custGeom>
              <a:avLst/>
              <a:gdLst>
                <a:gd name="connsiteX0" fmla="*/ 0 w 1293779"/>
                <a:gd name="connsiteY0" fmla="*/ 68093 h 214008"/>
                <a:gd name="connsiteX1" fmla="*/ 155643 w 1293779"/>
                <a:gd name="connsiteY1" fmla="*/ 48638 h 214008"/>
                <a:gd name="connsiteX2" fmla="*/ 165371 w 1293779"/>
                <a:gd name="connsiteY2" fmla="*/ 19455 h 214008"/>
                <a:gd name="connsiteX3" fmla="*/ 204281 w 1293779"/>
                <a:gd name="connsiteY3" fmla="*/ 9728 h 214008"/>
                <a:gd name="connsiteX4" fmla="*/ 233464 w 1293779"/>
                <a:gd name="connsiteY4" fmla="*/ 0 h 214008"/>
                <a:gd name="connsiteX5" fmla="*/ 321013 w 1293779"/>
                <a:gd name="connsiteY5" fmla="*/ 9728 h 214008"/>
                <a:gd name="connsiteX6" fmla="*/ 350196 w 1293779"/>
                <a:gd name="connsiteY6" fmla="*/ 19455 h 214008"/>
                <a:gd name="connsiteX7" fmla="*/ 379379 w 1293779"/>
                <a:gd name="connsiteY7" fmla="*/ 48638 h 214008"/>
                <a:gd name="connsiteX8" fmla="*/ 437745 w 1293779"/>
                <a:gd name="connsiteY8" fmla="*/ 77821 h 214008"/>
                <a:gd name="connsiteX9" fmla="*/ 496111 w 1293779"/>
                <a:gd name="connsiteY9" fmla="*/ 68093 h 214008"/>
                <a:gd name="connsiteX10" fmla="*/ 525294 w 1293779"/>
                <a:gd name="connsiteY10" fmla="*/ 48638 h 214008"/>
                <a:gd name="connsiteX11" fmla="*/ 593388 w 1293779"/>
                <a:gd name="connsiteY11" fmla="*/ 29183 h 214008"/>
                <a:gd name="connsiteX12" fmla="*/ 797668 w 1293779"/>
                <a:gd name="connsiteY12" fmla="*/ 38910 h 214008"/>
                <a:gd name="connsiteX13" fmla="*/ 846307 w 1293779"/>
                <a:gd name="connsiteY13" fmla="*/ 68093 h 214008"/>
                <a:gd name="connsiteX14" fmla="*/ 904673 w 1293779"/>
                <a:gd name="connsiteY14" fmla="*/ 97276 h 214008"/>
                <a:gd name="connsiteX15" fmla="*/ 953311 w 1293779"/>
                <a:gd name="connsiteY15" fmla="*/ 136187 h 214008"/>
                <a:gd name="connsiteX16" fmla="*/ 1147864 w 1293779"/>
                <a:gd name="connsiteY16" fmla="*/ 165370 h 214008"/>
                <a:gd name="connsiteX17" fmla="*/ 1235413 w 1293779"/>
                <a:gd name="connsiteY17" fmla="*/ 194553 h 214008"/>
                <a:gd name="connsiteX18" fmla="*/ 1264596 w 1293779"/>
                <a:gd name="connsiteY18" fmla="*/ 204281 h 214008"/>
                <a:gd name="connsiteX19" fmla="*/ 1293779 w 1293779"/>
                <a:gd name="connsiteY19" fmla="*/ 214008 h 21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3779" h="214008">
                  <a:moveTo>
                    <a:pt x="0" y="68093"/>
                  </a:moveTo>
                  <a:cubicBezTo>
                    <a:pt x="51881" y="61608"/>
                    <a:pt x="105483" y="63391"/>
                    <a:pt x="155643" y="48638"/>
                  </a:cubicBezTo>
                  <a:cubicBezTo>
                    <a:pt x="165480" y="45745"/>
                    <a:pt x="157364" y="25861"/>
                    <a:pt x="165371" y="19455"/>
                  </a:cubicBezTo>
                  <a:cubicBezTo>
                    <a:pt x="175811" y="11103"/>
                    <a:pt x="191426" y="13401"/>
                    <a:pt x="204281" y="9728"/>
                  </a:cubicBezTo>
                  <a:cubicBezTo>
                    <a:pt x="214140" y="6911"/>
                    <a:pt x="223736" y="3243"/>
                    <a:pt x="233464" y="0"/>
                  </a:cubicBezTo>
                  <a:cubicBezTo>
                    <a:pt x="262647" y="3243"/>
                    <a:pt x="292050" y="4901"/>
                    <a:pt x="321013" y="9728"/>
                  </a:cubicBezTo>
                  <a:cubicBezTo>
                    <a:pt x="331127" y="11414"/>
                    <a:pt x="341664" y="13767"/>
                    <a:pt x="350196" y="19455"/>
                  </a:cubicBezTo>
                  <a:cubicBezTo>
                    <a:pt x="361643" y="27086"/>
                    <a:pt x="368811" y="39831"/>
                    <a:pt x="379379" y="48638"/>
                  </a:cubicBezTo>
                  <a:cubicBezTo>
                    <a:pt x="404521" y="69590"/>
                    <a:pt x="408498" y="68072"/>
                    <a:pt x="437745" y="77821"/>
                  </a:cubicBezTo>
                  <a:cubicBezTo>
                    <a:pt x="457200" y="74578"/>
                    <a:pt x="477399" y="74330"/>
                    <a:pt x="496111" y="68093"/>
                  </a:cubicBezTo>
                  <a:cubicBezTo>
                    <a:pt x="507202" y="64396"/>
                    <a:pt x="514837" y="53866"/>
                    <a:pt x="525294" y="48638"/>
                  </a:cubicBezTo>
                  <a:cubicBezTo>
                    <a:pt x="539254" y="41658"/>
                    <a:pt x="580915" y="32301"/>
                    <a:pt x="593388" y="29183"/>
                  </a:cubicBezTo>
                  <a:cubicBezTo>
                    <a:pt x="661481" y="32425"/>
                    <a:pt x="729733" y="33249"/>
                    <a:pt x="797668" y="38910"/>
                  </a:cubicBezTo>
                  <a:cubicBezTo>
                    <a:pt x="840334" y="42465"/>
                    <a:pt x="815323" y="49503"/>
                    <a:pt x="846307" y="68093"/>
                  </a:cubicBezTo>
                  <a:cubicBezTo>
                    <a:pt x="918217" y="111238"/>
                    <a:pt x="830889" y="38247"/>
                    <a:pt x="904673" y="97276"/>
                  </a:cubicBezTo>
                  <a:cubicBezTo>
                    <a:pt x="929942" y="117491"/>
                    <a:pt x="919624" y="121215"/>
                    <a:pt x="953311" y="136187"/>
                  </a:cubicBezTo>
                  <a:cubicBezTo>
                    <a:pt x="1024606" y="167873"/>
                    <a:pt x="1058346" y="158976"/>
                    <a:pt x="1147864" y="165370"/>
                  </a:cubicBezTo>
                  <a:lnTo>
                    <a:pt x="1235413" y="194553"/>
                  </a:lnTo>
                  <a:lnTo>
                    <a:pt x="1264596" y="204281"/>
                  </a:lnTo>
                  <a:lnTo>
                    <a:pt x="1293779" y="214008"/>
                  </a:ln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B67C8896-21A1-40D1-BDE3-274323438060}"/>
                </a:ext>
              </a:extLst>
            </p:cNvPr>
            <p:cNvSpPr/>
            <p:nvPr/>
          </p:nvSpPr>
          <p:spPr>
            <a:xfrm>
              <a:off x="4474723" y="3501930"/>
              <a:ext cx="671209" cy="408588"/>
            </a:xfrm>
            <a:custGeom>
              <a:avLst/>
              <a:gdLst>
                <a:gd name="connsiteX0" fmla="*/ 0 w 671209"/>
                <a:gd name="connsiteY0" fmla="*/ 0 h 408588"/>
                <a:gd name="connsiteX1" fmla="*/ 136187 w 671209"/>
                <a:gd name="connsiteY1" fmla="*/ 9728 h 408588"/>
                <a:gd name="connsiteX2" fmla="*/ 155643 w 671209"/>
                <a:gd name="connsiteY2" fmla="*/ 29183 h 408588"/>
                <a:gd name="connsiteX3" fmla="*/ 214009 w 671209"/>
                <a:gd name="connsiteY3" fmla="*/ 97277 h 408588"/>
                <a:gd name="connsiteX4" fmla="*/ 243192 w 671209"/>
                <a:gd name="connsiteY4" fmla="*/ 126460 h 408588"/>
                <a:gd name="connsiteX5" fmla="*/ 301558 w 671209"/>
                <a:gd name="connsiteY5" fmla="*/ 165371 h 408588"/>
                <a:gd name="connsiteX6" fmla="*/ 321013 w 671209"/>
                <a:gd name="connsiteY6" fmla="*/ 194554 h 408588"/>
                <a:gd name="connsiteX7" fmla="*/ 350196 w 671209"/>
                <a:gd name="connsiteY7" fmla="*/ 214009 h 408588"/>
                <a:gd name="connsiteX8" fmla="*/ 389106 w 671209"/>
                <a:gd name="connsiteY8" fmla="*/ 272375 h 408588"/>
                <a:gd name="connsiteX9" fmla="*/ 408562 w 671209"/>
                <a:gd name="connsiteY9" fmla="*/ 291830 h 408588"/>
                <a:gd name="connsiteX10" fmla="*/ 418289 w 671209"/>
                <a:gd name="connsiteY10" fmla="*/ 321013 h 408588"/>
                <a:gd name="connsiteX11" fmla="*/ 447472 w 671209"/>
                <a:gd name="connsiteY11" fmla="*/ 340469 h 408588"/>
                <a:gd name="connsiteX12" fmla="*/ 505838 w 671209"/>
                <a:gd name="connsiteY12" fmla="*/ 359924 h 408588"/>
                <a:gd name="connsiteX13" fmla="*/ 535021 w 671209"/>
                <a:gd name="connsiteY13" fmla="*/ 369651 h 408588"/>
                <a:gd name="connsiteX14" fmla="*/ 573932 w 671209"/>
                <a:gd name="connsiteY14" fmla="*/ 379379 h 408588"/>
                <a:gd name="connsiteX15" fmla="*/ 632298 w 671209"/>
                <a:gd name="connsiteY15" fmla="*/ 398834 h 408588"/>
                <a:gd name="connsiteX16" fmla="*/ 671209 w 671209"/>
                <a:gd name="connsiteY16" fmla="*/ 408562 h 40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1209" h="408588">
                  <a:moveTo>
                    <a:pt x="0" y="0"/>
                  </a:moveTo>
                  <a:cubicBezTo>
                    <a:pt x="45396" y="3243"/>
                    <a:pt x="91455" y="1341"/>
                    <a:pt x="136187" y="9728"/>
                  </a:cubicBezTo>
                  <a:cubicBezTo>
                    <a:pt x="145201" y="11418"/>
                    <a:pt x="149914" y="22021"/>
                    <a:pt x="155643" y="29183"/>
                  </a:cubicBezTo>
                  <a:cubicBezTo>
                    <a:pt x="214910" y="103265"/>
                    <a:pt x="120332" y="3600"/>
                    <a:pt x="214009" y="97277"/>
                  </a:cubicBezTo>
                  <a:cubicBezTo>
                    <a:pt x="223737" y="107005"/>
                    <a:pt x="231746" y="118829"/>
                    <a:pt x="243192" y="126460"/>
                  </a:cubicBezTo>
                  <a:lnTo>
                    <a:pt x="301558" y="165371"/>
                  </a:lnTo>
                  <a:cubicBezTo>
                    <a:pt x="308043" y="175099"/>
                    <a:pt x="312746" y="186287"/>
                    <a:pt x="321013" y="194554"/>
                  </a:cubicBezTo>
                  <a:cubicBezTo>
                    <a:pt x="329280" y="202821"/>
                    <a:pt x="342497" y="205211"/>
                    <a:pt x="350196" y="214009"/>
                  </a:cubicBezTo>
                  <a:cubicBezTo>
                    <a:pt x="365593" y="231606"/>
                    <a:pt x="372572" y="255842"/>
                    <a:pt x="389106" y="272375"/>
                  </a:cubicBezTo>
                  <a:lnTo>
                    <a:pt x="408562" y="291830"/>
                  </a:lnTo>
                  <a:cubicBezTo>
                    <a:pt x="411804" y="301558"/>
                    <a:pt x="411884" y="313006"/>
                    <a:pt x="418289" y="321013"/>
                  </a:cubicBezTo>
                  <a:cubicBezTo>
                    <a:pt x="425592" y="330142"/>
                    <a:pt x="436788" y="335721"/>
                    <a:pt x="447472" y="340469"/>
                  </a:cubicBezTo>
                  <a:cubicBezTo>
                    <a:pt x="466212" y="348798"/>
                    <a:pt x="486383" y="353439"/>
                    <a:pt x="505838" y="359924"/>
                  </a:cubicBezTo>
                  <a:cubicBezTo>
                    <a:pt x="515566" y="363166"/>
                    <a:pt x="525073" y="367164"/>
                    <a:pt x="535021" y="369651"/>
                  </a:cubicBezTo>
                  <a:cubicBezTo>
                    <a:pt x="547991" y="372894"/>
                    <a:pt x="561126" y="375537"/>
                    <a:pt x="573932" y="379379"/>
                  </a:cubicBezTo>
                  <a:cubicBezTo>
                    <a:pt x="593575" y="385272"/>
                    <a:pt x="612843" y="392349"/>
                    <a:pt x="632298" y="398834"/>
                  </a:cubicBezTo>
                  <a:cubicBezTo>
                    <a:pt x="664558" y="409587"/>
                    <a:pt x="651227" y="408562"/>
                    <a:pt x="671209" y="408562"/>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E48C5F6C-5E6B-41C0-8724-01974FE76B06}"/>
                </a:ext>
              </a:extLst>
            </p:cNvPr>
            <p:cNvSpPr/>
            <p:nvPr/>
          </p:nvSpPr>
          <p:spPr>
            <a:xfrm>
              <a:off x="5982511" y="894945"/>
              <a:ext cx="1896893" cy="1536970"/>
            </a:xfrm>
            <a:custGeom>
              <a:avLst/>
              <a:gdLst>
                <a:gd name="connsiteX0" fmla="*/ 1896893 w 1896893"/>
                <a:gd name="connsiteY0" fmla="*/ 0 h 1536970"/>
                <a:gd name="connsiteX1" fmla="*/ 1848255 w 1896893"/>
                <a:gd name="connsiteY1" fmla="*/ 87549 h 1536970"/>
                <a:gd name="connsiteX2" fmla="*/ 1828800 w 1896893"/>
                <a:gd name="connsiteY2" fmla="*/ 145915 h 1536970"/>
                <a:gd name="connsiteX3" fmla="*/ 1819072 w 1896893"/>
                <a:gd name="connsiteY3" fmla="*/ 175098 h 1536970"/>
                <a:gd name="connsiteX4" fmla="*/ 1809344 w 1896893"/>
                <a:gd name="connsiteY4" fmla="*/ 350195 h 1536970"/>
                <a:gd name="connsiteX5" fmla="*/ 1799617 w 1896893"/>
                <a:gd name="connsiteY5" fmla="*/ 428017 h 1536970"/>
                <a:gd name="connsiteX6" fmla="*/ 1780161 w 1896893"/>
                <a:gd name="connsiteY6" fmla="*/ 447472 h 1536970"/>
                <a:gd name="connsiteX7" fmla="*/ 1731523 w 1896893"/>
                <a:gd name="connsiteY7" fmla="*/ 496110 h 1536970"/>
                <a:gd name="connsiteX8" fmla="*/ 1712068 w 1896893"/>
                <a:gd name="connsiteY8" fmla="*/ 515566 h 1536970"/>
                <a:gd name="connsiteX9" fmla="*/ 1595336 w 1896893"/>
                <a:gd name="connsiteY9" fmla="*/ 544749 h 1536970"/>
                <a:gd name="connsiteX10" fmla="*/ 1566153 w 1896893"/>
                <a:gd name="connsiteY10" fmla="*/ 554476 h 1536970"/>
                <a:gd name="connsiteX11" fmla="*/ 1527242 w 1896893"/>
                <a:gd name="connsiteY11" fmla="*/ 603115 h 1536970"/>
                <a:gd name="connsiteX12" fmla="*/ 1498059 w 1896893"/>
                <a:gd name="connsiteY12" fmla="*/ 651753 h 1536970"/>
                <a:gd name="connsiteX13" fmla="*/ 1439693 w 1896893"/>
                <a:gd name="connsiteY13" fmla="*/ 671208 h 1536970"/>
                <a:gd name="connsiteX14" fmla="*/ 1381327 w 1896893"/>
                <a:gd name="connsiteY14" fmla="*/ 661481 h 1536970"/>
                <a:gd name="connsiteX15" fmla="*/ 1361872 w 1896893"/>
                <a:gd name="connsiteY15" fmla="*/ 642025 h 1536970"/>
                <a:gd name="connsiteX16" fmla="*/ 1206229 w 1896893"/>
                <a:gd name="connsiteY16" fmla="*/ 651753 h 1536970"/>
                <a:gd name="connsiteX17" fmla="*/ 1118680 w 1896893"/>
                <a:gd name="connsiteY17" fmla="*/ 642025 h 1536970"/>
                <a:gd name="connsiteX18" fmla="*/ 1079770 w 1896893"/>
                <a:gd name="connsiteY18" fmla="*/ 583659 h 1536970"/>
                <a:gd name="connsiteX19" fmla="*/ 1050587 w 1896893"/>
                <a:gd name="connsiteY19" fmla="*/ 573932 h 1536970"/>
                <a:gd name="connsiteX20" fmla="*/ 1021404 w 1896893"/>
                <a:gd name="connsiteY20" fmla="*/ 525293 h 1536970"/>
                <a:gd name="connsiteX21" fmla="*/ 963038 w 1896893"/>
                <a:gd name="connsiteY21" fmla="*/ 486383 h 1536970"/>
                <a:gd name="connsiteX22" fmla="*/ 885217 w 1896893"/>
                <a:gd name="connsiteY22" fmla="*/ 437744 h 1536970"/>
                <a:gd name="connsiteX23" fmla="*/ 856034 w 1896893"/>
                <a:gd name="connsiteY23" fmla="*/ 428017 h 1536970"/>
                <a:gd name="connsiteX24" fmla="*/ 826851 w 1896893"/>
                <a:gd name="connsiteY24" fmla="*/ 408561 h 1536970"/>
                <a:gd name="connsiteX25" fmla="*/ 787940 w 1896893"/>
                <a:gd name="connsiteY25" fmla="*/ 398834 h 1536970"/>
                <a:gd name="connsiteX26" fmla="*/ 690663 w 1896893"/>
                <a:gd name="connsiteY26" fmla="*/ 379378 h 1536970"/>
                <a:gd name="connsiteX27" fmla="*/ 612842 w 1896893"/>
                <a:gd name="connsiteY27" fmla="*/ 359923 h 1536970"/>
                <a:gd name="connsiteX28" fmla="*/ 583659 w 1896893"/>
                <a:gd name="connsiteY28" fmla="*/ 340468 h 1536970"/>
                <a:gd name="connsiteX29" fmla="*/ 554476 w 1896893"/>
                <a:gd name="connsiteY29" fmla="*/ 350195 h 1536970"/>
                <a:gd name="connsiteX30" fmla="*/ 515566 w 1896893"/>
                <a:gd name="connsiteY30" fmla="*/ 398834 h 1536970"/>
                <a:gd name="connsiteX31" fmla="*/ 486383 w 1896893"/>
                <a:gd name="connsiteY31" fmla="*/ 418289 h 1536970"/>
                <a:gd name="connsiteX32" fmla="*/ 428017 w 1896893"/>
                <a:gd name="connsiteY32" fmla="*/ 437744 h 1536970"/>
                <a:gd name="connsiteX33" fmla="*/ 398834 w 1896893"/>
                <a:gd name="connsiteY33" fmla="*/ 447472 h 1536970"/>
                <a:gd name="connsiteX34" fmla="*/ 311285 w 1896893"/>
                <a:gd name="connsiteY34" fmla="*/ 486383 h 1536970"/>
                <a:gd name="connsiteX35" fmla="*/ 282102 w 1896893"/>
                <a:gd name="connsiteY35" fmla="*/ 496110 h 1536970"/>
                <a:gd name="connsiteX36" fmla="*/ 184825 w 1896893"/>
                <a:gd name="connsiteY36" fmla="*/ 515566 h 1536970"/>
                <a:gd name="connsiteX37" fmla="*/ 126459 w 1896893"/>
                <a:gd name="connsiteY37" fmla="*/ 535021 h 1536970"/>
                <a:gd name="connsiteX38" fmla="*/ 97276 w 1896893"/>
                <a:gd name="connsiteY38" fmla="*/ 544749 h 1536970"/>
                <a:gd name="connsiteX39" fmla="*/ 38910 w 1896893"/>
                <a:gd name="connsiteY39" fmla="*/ 573932 h 1536970"/>
                <a:gd name="connsiteX40" fmla="*/ 9727 w 1896893"/>
                <a:gd name="connsiteY40" fmla="*/ 671208 h 1536970"/>
                <a:gd name="connsiteX41" fmla="*/ 0 w 1896893"/>
                <a:gd name="connsiteY41" fmla="*/ 700391 h 1536970"/>
                <a:gd name="connsiteX42" fmla="*/ 9727 w 1896893"/>
                <a:gd name="connsiteY42" fmla="*/ 817123 h 1536970"/>
                <a:gd name="connsiteX43" fmla="*/ 19455 w 1896893"/>
                <a:gd name="connsiteY43" fmla="*/ 846306 h 1536970"/>
                <a:gd name="connsiteX44" fmla="*/ 38910 w 1896893"/>
                <a:gd name="connsiteY44" fmla="*/ 787940 h 1536970"/>
                <a:gd name="connsiteX45" fmla="*/ 107004 w 1896893"/>
                <a:gd name="connsiteY45" fmla="*/ 846306 h 1536970"/>
                <a:gd name="connsiteX46" fmla="*/ 155642 w 1896893"/>
                <a:gd name="connsiteY46" fmla="*/ 885217 h 1536970"/>
                <a:gd name="connsiteX47" fmla="*/ 175098 w 1896893"/>
                <a:gd name="connsiteY47" fmla="*/ 904672 h 1536970"/>
                <a:gd name="connsiteX48" fmla="*/ 204280 w 1896893"/>
                <a:gd name="connsiteY48" fmla="*/ 924127 h 1536970"/>
                <a:gd name="connsiteX49" fmla="*/ 214008 w 1896893"/>
                <a:gd name="connsiteY49" fmla="*/ 972766 h 1536970"/>
                <a:gd name="connsiteX50" fmla="*/ 223736 w 1896893"/>
                <a:gd name="connsiteY50" fmla="*/ 1001949 h 1536970"/>
                <a:gd name="connsiteX51" fmla="*/ 194553 w 1896893"/>
                <a:gd name="connsiteY51" fmla="*/ 1011676 h 1536970"/>
                <a:gd name="connsiteX52" fmla="*/ 116732 w 1896893"/>
                <a:gd name="connsiteY52" fmla="*/ 1108953 h 1536970"/>
                <a:gd name="connsiteX53" fmla="*/ 107004 w 1896893"/>
                <a:gd name="connsiteY53" fmla="*/ 1138136 h 1536970"/>
                <a:gd name="connsiteX54" fmla="*/ 68093 w 1896893"/>
                <a:gd name="connsiteY54" fmla="*/ 1186774 h 1536970"/>
                <a:gd name="connsiteX55" fmla="*/ 58366 w 1896893"/>
                <a:gd name="connsiteY55" fmla="*/ 1225685 h 1536970"/>
                <a:gd name="connsiteX56" fmla="*/ 29183 w 1896893"/>
                <a:gd name="connsiteY56" fmla="*/ 1322961 h 1536970"/>
                <a:gd name="connsiteX57" fmla="*/ 58366 w 1896893"/>
                <a:gd name="connsiteY57" fmla="*/ 1498059 h 1536970"/>
                <a:gd name="connsiteX58" fmla="*/ 77821 w 1896893"/>
                <a:gd name="connsiteY58" fmla="*/ 1527242 h 1536970"/>
                <a:gd name="connsiteX59" fmla="*/ 107004 w 1896893"/>
                <a:gd name="connsiteY59" fmla="*/ 1536970 h 1536970"/>
                <a:gd name="connsiteX60" fmla="*/ 155642 w 1896893"/>
                <a:gd name="connsiteY60" fmla="*/ 1527242 h 1536970"/>
                <a:gd name="connsiteX61" fmla="*/ 184825 w 1896893"/>
                <a:gd name="connsiteY61" fmla="*/ 1478604 h 1536970"/>
                <a:gd name="connsiteX62" fmla="*/ 204280 w 1896893"/>
                <a:gd name="connsiteY62" fmla="*/ 1449421 h 1536970"/>
                <a:gd name="connsiteX63" fmla="*/ 223736 w 1896893"/>
                <a:gd name="connsiteY63" fmla="*/ 1391055 h 1536970"/>
                <a:gd name="connsiteX64" fmla="*/ 233463 w 1896893"/>
                <a:gd name="connsiteY64" fmla="*/ 1361872 h 1536970"/>
                <a:gd name="connsiteX65" fmla="*/ 272374 w 1896893"/>
                <a:gd name="connsiteY65" fmla="*/ 1322961 h 1536970"/>
                <a:gd name="connsiteX66" fmla="*/ 301557 w 1896893"/>
                <a:gd name="connsiteY66" fmla="*/ 1293778 h 1536970"/>
                <a:gd name="connsiteX67" fmla="*/ 330740 w 1896893"/>
                <a:gd name="connsiteY67" fmla="*/ 1274323 h 1536970"/>
                <a:gd name="connsiteX68" fmla="*/ 359923 w 1896893"/>
                <a:gd name="connsiteY68" fmla="*/ 1293778 h 1536970"/>
                <a:gd name="connsiteX69" fmla="*/ 398834 w 1896893"/>
                <a:gd name="connsiteY69" fmla="*/ 1332689 h 1536970"/>
                <a:gd name="connsiteX70" fmla="*/ 408561 w 1896893"/>
                <a:gd name="connsiteY70" fmla="*/ 1361872 h 1536970"/>
                <a:gd name="connsiteX71" fmla="*/ 457200 w 1896893"/>
                <a:gd name="connsiteY71" fmla="*/ 1391055 h 1536970"/>
                <a:gd name="connsiteX72" fmla="*/ 496110 w 1896893"/>
                <a:gd name="connsiteY72" fmla="*/ 1420238 h 1536970"/>
                <a:gd name="connsiteX73" fmla="*/ 729574 w 1896893"/>
                <a:gd name="connsiteY73" fmla="*/ 1420238 h 1536970"/>
                <a:gd name="connsiteX74" fmla="*/ 787940 w 1896893"/>
                <a:gd name="connsiteY74" fmla="*/ 1391055 h 1536970"/>
                <a:gd name="connsiteX75" fmla="*/ 817123 w 1896893"/>
                <a:gd name="connsiteY75" fmla="*/ 1381327 h 1536970"/>
                <a:gd name="connsiteX76" fmla="*/ 836578 w 1896893"/>
                <a:gd name="connsiteY76" fmla="*/ 1352144 h 1536970"/>
                <a:gd name="connsiteX77" fmla="*/ 885217 w 1896893"/>
                <a:gd name="connsiteY77" fmla="*/ 1303506 h 1536970"/>
                <a:gd name="connsiteX78" fmla="*/ 904672 w 1896893"/>
                <a:gd name="connsiteY78" fmla="*/ 1225685 h 1536970"/>
                <a:gd name="connsiteX79" fmla="*/ 924127 w 1896893"/>
                <a:gd name="connsiteY79" fmla="*/ 1206229 h 1536970"/>
                <a:gd name="connsiteX80" fmla="*/ 914400 w 1896893"/>
                <a:gd name="connsiteY80" fmla="*/ 1118681 h 1536970"/>
                <a:gd name="connsiteX81" fmla="*/ 904672 w 1896893"/>
                <a:gd name="connsiteY81" fmla="*/ 1089498 h 1536970"/>
                <a:gd name="connsiteX82" fmla="*/ 894944 w 1896893"/>
                <a:gd name="connsiteY82" fmla="*/ 1060315 h 1536970"/>
                <a:gd name="connsiteX83" fmla="*/ 865761 w 1896893"/>
                <a:gd name="connsiteY83" fmla="*/ 943583 h 1536970"/>
                <a:gd name="connsiteX84" fmla="*/ 826851 w 1896893"/>
                <a:gd name="connsiteY84" fmla="*/ 885217 h 1536970"/>
                <a:gd name="connsiteX85" fmla="*/ 807395 w 1896893"/>
                <a:gd name="connsiteY85" fmla="*/ 856034 h 1536970"/>
                <a:gd name="connsiteX86" fmla="*/ 875489 w 1896893"/>
                <a:gd name="connsiteY86" fmla="*/ 846306 h 1536970"/>
                <a:gd name="connsiteX87" fmla="*/ 933855 w 1896893"/>
                <a:gd name="connsiteY87" fmla="*/ 865761 h 1536970"/>
                <a:gd name="connsiteX88" fmla="*/ 1060315 w 1896893"/>
                <a:gd name="connsiteY88" fmla="*/ 846306 h 1536970"/>
                <a:gd name="connsiteX89" fmla="*/ 1089498 w 1896893"/>
                <a:gd name="connsiteY89" fmla="*/ 826851 h 1536970"/>
                <a:gd name="connsiteX90" fmla="*/ 1108953 w 1896893"/>
                <a:gd name="connsiteY90" fmla="*/ 807395 h 1536970"/>
                <a:gd name="connsiteX91" fmla="*/ 1147863 w 1896893"/>
                <a:gd name="connsiteY91" fmla="*/ 807395 h 153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96893" h="1536970">
                  <a:moveTo>
                    <a:pt x="1896893" y="0"/>
                  </a:moveTo>
                  <a:cubicBezTo>
                    <a:pt x="1880680" y="29183"/>
                    <a:pt x="1862373" y="57297"/>
                    <a:pt x="1848255" y="87549"/>
                  </a:cubicBezTo>
                  <a:cubicBezTo>
                    <a:pt x="1839583" y="106133"/>
                    <a:pt x="1835285" y="126460"/>
                    <a:pt x="1828800" y="145915"/>
                  </a:cubicBezTo>
                  <a:lnTo>
                    <a:pt x="1819072" y="175098"/>
                  </a:lnTo>
                  <a:cubicBezTo>
                    <a:pt x="1815829" y="233464"/>
                    <a:pt x="1813827" y="291912"/>
                    <a:pt x="1809344" y="350195"/>
                  </a:cubicBezTo>
                  <a:cubicBezTo>
                    <a:pt x="1807339" y="376261"/>
                    <a:pt x="1807129" y="402977"/>
                    <a:pt x="1799617" y="428017"/>
                  </a:cubicBezTo>
                  <a:cubicBezTo>
                    <a:pt x="1796982" y="436802"/>
                    <a:pt x="1785890" y="440310"/>
                    <a:pt x="1780161" y="447472"/>
                  </a:cubicBezTo>
                  <a:cubicBezTo>
                    <a:pt x="1728274" y="512329"/>
                    <a:pt x="1796380" y="444223"/>
                    <a:pt x="1731523" y="496110"/>
                  </a:cubicBezTo>
                  <a:cubicBezTo>
                    <a:pt x="1724361" y="501839"/>
                    <a:pt x="1720271" y="511464"/>
                    <a:pt x="1712068" y="515566"/>
                  </a:cubicBezTo>
                  <a:cubicBezTo>
                    <a:pt x="1664898" y="539151"/>
                    <a:pt x="1645166" y="533676"/>
                    <a:pt x="1595336" y="544749"/>
                  </a:cubicBezTo>
                  <a:cubicBezTo>
                    <a:pt x="1585326" y="546973"/>
                    <a:pt x="1575881" y="551234"/>
                    <a:pt x="1566153" y="554476"/>
                  </a:cubicBezTo>
                  <a:cubicBezTo>
                    <a:pt x="1548059" y="572571"/>
                    <a:pt x="1539512" y="578575"/>
                    <a:pt x="1527242" y="603115"/>
                  </a:cubicBezTo>
                  <a:cubicBezTo>
                    <a:pt x="1516147" y="625305"/>
                    <a:pt x="1523395" y="639085"/>
                    <a:pt x="1498059" y="651753"/>
                  </a:cubicBezTo>
                  <a:cubicBezTo>
                    <a:pt x="1479716" y="660924"/>
                    <a:pt x="1439693" y="671208"/>
                    <a:pt x="1439693" y="671208"/>
                  </a:cubicBezTo>
                  <a:cubicBezTo>
                    <a:pt x="1420238" y="667966"/>
                    <a:pt x="1399795" y="668406"/>
                    <a:pt x="1381327" y="661481"/>
                  </a:cubicBezTo>
                  <a:cubicBezTo>
                    <a:pt x="1372740" y="658261"/>
                    <a:pt x="1371029" y="642534"/>
                    <a:pt x="1361872" y="642025"/>
                  </a:cubicBezTo>
                  <a:lnTo>
                    <a:pt x="1206229" y="651753"/>
                  </a:lnTo>
                  <a:cubicBezTo>
                    <a:pt x="1177046" y="648510"/>
                    <a:pt x="1146536" y="651310"/>
                    <a:pt x="1118680" y="642025"/>
                  </a:cubicBezTo>
                  <a:cubicBezTo>
                    <a:pt x="1062019" y="623138"/>
                    <a:pt x="1108926" y="612814"/>
                    <a:pt x="1079770" y="583659"/>
                  </a:cubicBezTo>
                  <a:cubicBezTo>
                    <a:pt x="1072519" y="576409"/>
                    <a:pt x="1060315" y="577174"/>
                    <a:pt x="1050587" y="573932"/>
                  </a:cubicBezTo>
                  <a:cubicBezTo>
                    <a:pt x="1041277" y="546003"/>
                    <a:pt x="1045141" y="543096"/>
                    <a:pt x="1021404" y="525293"/>
                  </a:cubicBezTo>
                  <a:cubicBezTo>
                    <a:pt x="1002698" y="511264"/>
                    <a:pt x="963038" y="486383"/>
                    <a:pt x="963038" y="486383"/>
                  </a:cubicBezTo>
                  <a:cubicBezTo>
                    <a:pt x="932208" y="440137"/>
                    <a:pt x="954673" y="460896"/>
                    <a:pt x="885217" y="437744"/>
                  </a:cubicBezTo>
                  <a:lnTo>
                    <a:pt x="856034" y="428017"/>
                  </a:lnTo>
                  <a:cubicBezTo>
                    <a:pt x="846306" y="421532"/>
                    <a:pt x="837597" y="413166"/>
                    <a:pt x="826851" y="408561"/>
                  </a:cubicBezTo>
                  <a:cubicBezTo>
                    <a:pt x="814563" y="403295"/>
                    <a:pt x="800795" y="402507"/>
                    <a:pt x="787940" y="398834"/>
                  </a:cubicBezTo>
                  <a:cubicBezTo>
                    <a:pt x="709627" y="376459"/>
                    <a:pt x="830128" y="402622"/>
                    <a:pt x="690663" y="379378"/>
                  </a:cubicBezTo>
                  <a:cubicBezTo>
                    <a:pt x="674008" y="376602"/>
                    <a:pt x="631639" y="369321"/>
                    <a:pt x="612842" y="359923"/>
                  </a:cubicBezTo>
                  <a:cubicBezTo>
                    <a:pt x="602385" y="354695"/>
                    <a:pt x="593387" y="346953"/>
                    <a:pt x="583659" y="340468"/>
                  </a:cubicBezTo>
                  <a:cubicBezTo>
                    <a:pt x="573931" y="343710"/>
                    <a:pt x="563269" y="344919"/>
                    <a:pt x="554476" y="350195"/>
                  </a:cubicBezTo>
                  <a:cubicBezTo>
                    <a:pt x="530412" y="364633"/>
                    <a:pt x="535446" y="378954"/>
                    <a:pt x="515566" y="398834"/>
                  </a:cubicBezTo>
                  <a:cubicBezTo>
                    <a:pt x="507299" y="407101"/>
                    <a:pt x="497067" y="413541"/>
                    <a:pt x="486383" y="418289"/>
                  </a:cubicBezTo>
                  <a:cubicBezTo>
                    <a:pt x="467643" y="426618"/>
                    <a:pt x="447472" y="431259"/>
                    <a:pt x="428017" y="437744"/>
                  </a:cubicBezTo>
                  <a:cubicBezTo>
                    <a:pt x="418289" y="440987"/>
                    <a:pt x="407366" y="441784"/>
                    <a:pt x="398834" y="447472"/>
                  </a:cubicBezTo>
                  <a:cubicBezTo>
                    <a:pt x="352589" y="478302"/>
                    <a:pt x="380740" y="463231"/>
                    <a:pt x="311285" y="486383"/>
                  </a:cubicBezTo>
                  <a:cubicBezTo>
                    <a:pt x="301557" y="489626"/>
                    <a:pt x="292216" y="494424"/>
                    <a:pt x="282102" y="496110"/>
                  </a:cubicBezTo>
                  <a:cubicBezTo>
                    <a:pt x="242658" y="502684"/>
                    <a:pt x="221106" y="504682"/>
                    <a:pt x="184825" y="515566"/>
                  </a:cubicBezTo>
                  <a:cubicBezTo>
                    <a:pt x="165182" y="521459"/>
                    <a:pt x="145914" y="528536"/>
                    <a:pt x="126459" y="535021"/>
                  </a:cubicBezTo>
                  <a:cubicBezTo>
                    <a:pt x="116731" y="538264"/>
                    <a:pt x="105808" y="539061"/>
                    <a:pt x="97276" y="544749"/>
                  </a:cubicBezTo>
                  <a:cubicBezTo>
                    <a:pt x="59561" y="569892"/>
                    <a:pt x="79184" y="560507"/>
                    <a:pt x="38910" y="573932"/>
                  </a:cubicBezTo>
                  <a:cubicBezTo>
                    <a:pt x="24208" y="632744"/>
                    <a:pt x="33413" y="600149"/>
                    <a:pt x="9727" y="671208"/>
                  </a:cubicBezTo>
                  <a:lnTo>
                    <a:pt x="0" y="700391"/>
                  </a:lnTo>
                  <a:cubicBezTo>
                    <a:pt x="3242" y="739302"/>
                    <a:pt x="4567" y="778420"/>
                    <a:pt x="9727" y="817123"/>
                  </a:cubicBezTo>
                  <a:cubicBezTo>
                    <a:pt x="11082" y="827287"/>
                    <a:pt x="12204" y="853557"/>
                    <a:pt x="19455" y="846306"/>
                  </a:cubicBezTo>
                  <a:cubicBezTo>
                    <a:pt x="33956" y="831805"/>
                    <a:pt x="38910" y="787940"/>
                    <a:pt x="38910" y="787940"/>
                  </a:cubicBezTo>
                  <a:cubicBezTo>
                    <a:pt x="86088" y="835118"/>
                    <a:pt x="62559" y="816676"/>
                    <a:pt x="107004" y="846306"/>
                  </a:cubicBezTo>
                  <a:cubicBezTo>
                    <a:pt x="145751" y="904427"/>
                    <a:pt x="103436" y="853894"/>
                    <a:pt x="155642" y="885217"/>
                  </a:cubicBezTo>
                  <a:cubicBezTo>
                    <a:pt x="163506" y="889936"/>
                    <a:pt x="167936" y="898943"/>
                    <a:pt x="175098" y="904672"/>
                  </a:cubicBezTo>
                  <a:cubicBezTo>
                    <a:pt x="184227" y="911975"/>
                    <a:pt x="194553" y="917642"/>
                    <a:pt x="204280" y="924127"/>
                  </a:cubicBezTo>
                  <a:cubicBezTo>
                    <a:pt x="207523" y="940340"/>
                    <a:pt x="209998" y="956726"/>
                    <a:pt x="214008" y="972766"/>
                  </a:cubicBezTo>
                  <a:cubicBezTo>
                    <a:pt x="216495" y="982714"/>
                    <a:pt x="228322" y="992778"/>
                    <a:pt x="223736" y="1001949"/>
                  </a:cubicBezTo>
                  <a:cubicBezTo>
                    <a:pt x="219150" y="1011120"/>
                    <a:pt x="204281" y="1008434"/>
                    <a:pt x="194553" y="1011676"/>
                  </a:cubicBezTo>
                  <a:cubicBezTo>
                    <a:pt x="167987" y="1038242"/>
                    <a:pt x="129004" y="1072137"/>
                    <a:pt x="116732" y="1108953"/>
                  </a:cubicBezTo>
                  <a:cubicBezTo>
                    <a:pt x="113489" y="1118681"/>
                    <a:pt x="111590" y="1128965"/>
                    <a:pt x="107004" y="1138136"/>
                  </a:cubicBezTo>
                  <a:cubicBezTo>
                    <a:pt x="94732" y="1162681"/>
                    <a:pt x="86191" y="1168677"/>
                    <a:pt x="68093" y="1186774"/>
                  </a:cubicBezTo>
                  <a:cubicBezTo>
                    <a:pt x="64851" y="1199744"/>
                    <a:pt x="62208" y="1212879"/>
                    <a:pt x="58366" y="1225685"/>
                  </a:cubicBezTo>
                  <a:cubicBezTo>
                    <a:pt x="22840" y="1344107"/>
                    <a:pt x="51604" y="1233273"/>
                    <a:pt x="29183" y="1322961"/>
                  </a:cubicBezTo>
                  <a:cubicBezTo>
                    <a:pt x="44883" y="1574171"/>
                    <a:pt x="1199" y="1426602"/>
                    <a:pt x="58366" y="1498059"/>
                  </a:cubicBezTo>
                  <a:cubicBezTo>
                    <a:pt x="65669" y="1507188"/>
                    <a:pt x="68692" y="1519939"/>
                    <a:pt x="77821" y="1527242"/>
                  </a:cubicBezTo>
                  <a:cubicBezTo>
                    <a:pt x="85828" y="1533648"/>
                    <a:pt x="97276" y="1533727"/>
                    <a:pt x="107004" y="1536970"/>
                  </a:cubicBezTo>
                  <a:cubicBezTo>
                    <a:pt x="123217" y="1533727"/>
                    <a:pt x="140445" y="1533755"/>
                    <a:pt x="155642" y="1527242"/>
                  </a:cubicBezTo>
                  <a:cubicBezTo>
                    <a:pt x="179826" y="1516877"/>
                    <a:pt x="175018" y="1498219"/>
                    <a:pt x="184825" y="1478604"/>
                  </a:cubicBezTo>
                  <a:cubicBezTo>
                    <a:pt x="190053" y="1468147"/>
                    <a:pt x="199532" y="1460104"/>
                    <a:pt x="204280" y="1449421"/>
                  </a:cubicBezTo>
                  <a:cubicBezTo>
                    <a:pt x="212609" y="1430681"/>
                    <a:pt x="217251" y="1410510"/>
                    <a:pt x="223736" y="1391055"/>
                  </a:cubicBezTo>
                  <a:cubicBezTo>
                    <a:pt x="226979" y="1381327"/>
                    <a:pt x="226212" y="1369123"/>
                    <a:pt x="233463" y="1361872"/>
                  </a:cubicBezTo>
                  <a:lnTo>
                    <a:pt x="272374" y="1322961"/>
                  </a:lnTo>
                  <a:cubicBezTo>
                    <a:pt x="282102" y="1313233"/>
                    <a:pt x="290110" y="1301409"/>
                    <a:pt x="301557" y="1293778"/>
                  </a:cubicBezTo>
                  <a:lnTo>
                    <a:pt x="330740" y="1274323"/>
                  </a:lnTo>
                  <a:cubicBezTo>
                    <a:pt x="340468" y="1280808"/>
                    <a:pt x="351046" y="1286170"/>
                    <a:pt x="359923" y="1293778"/>
                  </a:cubicBezTo>
                  <a:cubicBezTo>
                    <a:pt x="373850" y="1305715"/>
                    <a:pt x="398834" y="1332689"/>
                    <a:pt x="398834" y="1332689"/>
                  </a:cubicBezTo>
                  <a:cubicBezTo>
                    <a:pt x="402076" y="1342417"/>
                    <a:pt x="403285" y="1353079"/>
                    <a:pt x="408561" y="1361872"/>
                  </a:cubicBezTo>
                  <a:cubicBezTo>
                    <a:pt x="421913" y="1384126"/>
                    <a:pt x="434247" y="1383404"/>
                    <a:pt x="457200" y="1391055"/>
                  </a:cubicBezTo>
                  <a:cubicBezTo>
                    <a:pt x="470170" y="1400783"/>
                    <a:pt x="480874" y="1414697"/>
                    <a:pt x="496110" y="1420238"/>
                  </a:cubicBezTo>
                  <a:cubicBezTo>
                    <a:pt x="554715" y="1441549"/>
                    <a:pt x="695814" y="1422224"/>
                    <a:pt x="729574" y="1420238"/>
                  </a:cubicBezTo>
                  <a:cubicBezTo>
                    <a:pt x="802927" y="1395786"/>
                    <a:pt x="712510" y="1428770"/>
                    <a:pt x="787940" y="1391055"/>
                  </a:cubicBezTo>
                  <a:cubicBezTo>
                    <a:pt x="797111" y="1386469"/>
                    <a:pt x="807395" y="1384570"/>
                    <a:pt x="817123" y="1381327"/>
                  </a:cubicBezTo>
                  <a:cubicBezTo>
                    <a:pt x="823608" y="1371599"/>
                    <a:pt x="828879" y="1360942"/>
                    <a:pt x="836578" y="1352144"/>
                  </a:cubicBezTo>
                  <a:cubicBezTo>
                    <a:pt x="851677" y="1334889"/>
                    <a:pt x="885217" y="1303506"/>
                    <a:pt x="885217" y="1303506"/>
                  </a:cubicBezTo>
                  <a:cubicBezTo>
                    <a:pt x="887310" y="1293040"/>
                    <a:pt x="895697" y="1240644"/>
                    <a:pt x="904672" y="1225685"/>
                  </a:cubicBezTo>
                  <a:cubicBezTo>
                    <a:pt x="909391" y="1217821"/>
                    <a:pt x="917642" y="1212714"/>
                    <a:pt x="924127" y="1206229"/>
                  </a:cubicBezTo>
                  <a:cubicBezTo>
                    <a:pt x="940340" y="1157591"/>
                    <a:pt x="937098" y="1186773"/>
                    <a:pt x="914400" y="1118681"/>
                  </a:cubicBezTo>
                  <a:lnTo>
                    <a:pt x="904672" y="1089498"/>
                  </a:lnTo>
                  <a:lnTo>
                    <a:pt x="894944" y="1060315"/>
                  </a:lnTo>
                  <a:cubicBezTo>
                    <a:pt x="890081" y="1031137"/>
                    <a:pt x="882891" y="969279"/>
                    <a:pt x="865761" y="943583"/>
                  </a:cubicBezTo>
                  <a:lnTo>
                    <a:pt x="826851" y="885217"/>
                  </a:lnTo>
                  <a:lnTo>
                    <a:pt x="807395" y="856034"/>
                  </a:lnTo>
                  <a:cubicBezTo>
                    <a:pt x="836715" y="826714"/>
                    <a:pt x="821150" y="831486"/>
                    <a:pt x="875489" y="846306"/>
                  </a:cubicBezTo>
                  <a:cubicBezTo>
                    <a:pt x="895274" y="851702"/>
                    <a:pt x="933855" y="865761"/>
                    <a:pt x="933855" y="865761"/>
                  </a:cubicBezTo>
                  <a:cubicBezTo>
                    <a:pt x="961761" y="862971"/>
                    <a:pt x="1025256" y="863836"/>
                    <a:pt x="1060315" y="846306"/>
                  </a:cubicBezTo>
                  <a:cubicBezTo>
                    <a:pt x="1070772" y="841078"/>
                    <a:pt x="1080369" y="834154"/>
                    <a:pt x="1089498" y="826851"/>
                  </a:cubicBezTo>
                  <a:cubicBezTo>
                    <a:pt x="1096660" y="821122"/>
                    <a:pt x="1100252" y="810295"/>
                    <a:pt x="1108953" y="807395"/>
                  </a:cubicBezTo>
                  <a:cubicBezTo>
                    <a:pt x="1121257" y="803293"/>
                    <a:pt x="1134893" y="807395"/>
                    <a:pt x="1147863" y="80739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EFFE980C-55C3-4868-B84D-C843052CFD18}"/>
                </a:ext>
              </a:extLst>
            </p:cNvPr>
            <p:cNvSpPr/>
            <p:nvPr/>
          </p:nvSpPr>
          <p:spPr>
            <a:xfrm>
              <a:off x="5175115" y="856034"/>
              <a:ext cx="1079770" cy="2519489"/>
            </a:xfrm>
            <a:custGeom>
              <a:avLst/>
              <a:gdLst>
                <a:gd name="connsiteX0" fmla="*/ 1079770 w 1079770"/>
                <a:gd name="connsiteY0" fmla="*/ 0 h 2519489"/>
                <a:gd name="connsiteX1" fmla="*/ 1070042 w 1079770"/>
                <a:gd name="connsiteY1" fmla="*/ 194553 h 2519489"/>
                <a:gd name="connsiteX2" fmla="*/ 1050587 w 1079770"/>
                <a:gd name="connsiteY2" fmla="*/ 252919 h 2519489"/>
                <a:gd name="connsiteX3" fmla="*/ 1040859 w 1079770"/>
                <a:gd name="connsiteY3" fmla="*/ 282102 h 2519489"/>
                <a:gd name="connsiteX4" fmla="*/ 1011676 w 1079770"/>
                <a:gd name="connsiteY4" fmla="*/ 301557 h 2519489"/>
                <a:gd name="connsiteX5" fmla="*/ 992221 w 1079770"/>
                <a:gd name="connsiteY5" fmla="*/ 321013 h 2519489"/>
                <a:gd name="connsiteX6" fmla="*/ 933855 w 1079770"/>
                <a:gd name="connsiteY6" fmla="*/ 340468 h 2519489"/>
                <a:gd name="connsiteX7" fmla="*/ 904672 w 1079770"/>
                <a:gd name="connsiteY7" fmla="*/ 350196 h 2519489"/>
                <a:gd name="connsiteX8" fmla="*/ 875489 w 1079770"/>
                <a:gd name="connsiteY8" fmla="*/ 359923 h 2519489"/>
                <a:gd name="connsiteX9" fmla="*/ 846306 w 1079770"/>
                <a:gd name="connsiteY9" fmla="*/ 369651 h 2519489"/>
                <a:gd name="connsiteX10" fmla="*/ 807396 w 1079770"/>
                <a:gd name="connsiteY10" fmla="*/ 428017 h 2519489"/>
                <a:gd name="connsiteX11" fmla="*/ 768485 w 1079770"/>
                <a:gd name="connsiteY11" fmla="*/ 466928 h 2519489"/>
                <a:gd name="connsiteX12" fmla="*/ 719847 w 1079770"/>
                <a:gd name="connsiteY12" fmla="*/ 515566 h 2519489"/>
                <a:gd name="connsiteX13" fmla="*/ 661481 w 1079770"/>
                <a:gd name="connsiteY13" fmla="*/ 505838 h 2519489"/>
                <a:gd name="connsiteX14" fmla="*/ 457200 w 1079770"/>
                <a:gd name="connsiteY14" fmla="*/ 486383 h 2519489"/>
                <a:gd name="connsiteX15" fmla="*/ 408562 w 1079770"/>
                <a:gd name="connsiteY15" fmla="*/ 447472 h 2519489"/>
                <a:gd name="connsiteX16" fmla="*/ 398834 w 1079770"/>
                <a:gd name="connsiteY16" fmla="*/ 418289 h 2519489"/>
                <a:gd name="connsiteX17" fmla="*/ 369651 w 1079770"/>
                <a:gd name="connsiteY17" fmla="*/ 398834 h 2519489"/>
                <a:gd name="connsiteX18" fmla="*/ 321013 w 1079770"/>
                <a:gd name="connsiteY18" fmla="*/ 340468 h 2519489"/>
                <a:gd name="connsiteX19" fmla="*/ 301557 w 1079770"/>
                <a:gd name="connsiteY19" fmla="*/ 321013 h 2519489"/>
                <a:gd name="connsiteX20" fmla="*/ 272374 w 1079770"/>
                <a:gd name="connsiteY20" fmla="*/ 330740 h 2519489"/>
                <a:gd name="connsiteX21" fmla="*/ 252919 w 1079770"/>
                <a:gd name="connsiteY21" fmla="*/ 350196 h 2519489"/>
                <a:gd name="connsiteX22" fmla="*/ 145915 w 1079770"/>
                <a:gd name="connsiteY22" fmla="*/ 379379 h 2519489"/>
                <a:gd name="connsiteX23" fmla="*/ 126459 w 1079770"/>
                <a:gd name="connsiteY23" fmla="*/ 398834 h 2519489"/>
                <a:gd name="connsiteX24" fmla="*/ 116732 w 1079770"/>
                <a:gd name="connsiteY24" fmla="*/ 535021 h 2519489"/>
                <a:gd name="connsiteX25" fmla="*/ 107004 w 1079770"/>
                <a:gd name="connsiteY25" fmla="*/ 797668 h 2519489"/>
                <a:gd name="connsiteX26" fmla="*/ 97276 w 1079770"/>
                <a:gd name="connsiteY26" fmla="*/ 826851 h 2519489"/>
                <a:gd name="connsiteX27" fmla="*/ 87549 w 1079770"/>
                <a:gd name="connsiteY27" fmla="*/ 894945 h 2519489"/>
                <a:gd name="connsiteX28" fmla="*/ 77821 w 1079770"/>
                <a:gd name="connsiteY28" fmla="*/ 924128 h 2519489"/>
                <a:gd name="connsiteX29" fmla="*/ 68094 w 1079770"/>
                <a:gd name="connsiteY29" fmla="*/ 972766 h 2519489"/>
                <a:gd name="connsiteX30" fmla="*/ 48638 w 1079770"/>
                <a:gd name="connsiteY30" fmla="*/ 1031132 h 2519489"/>
                <a:gd name="connsiteX31" fmla="*/ 38911 w 1079770"/>
                <a:gd name="connsiteY31" fmla="*/ 1089498 h 2519489"/>
                <a:gd name="connsiteX32" fmla="*/ 29183 w 1079770"/>
                <a:gd name="connsiteY32" fmla="*/ 1118681 h 2519489"/>
                <a:gd name="connsiteX33" fmla="*/ 19455 w 1079770"/>
                <a:gd name="connsiteY33" fmla="*/ 1167319 h 2519489"/>
                <a:gd name="connsiteX34" fmla="*/ 0 w 1079770"/>
                <a:gd name="connsiteY34" fmla="*/ 1225685 h 2519489"/>
                <a:gd name="connsiteX35" fmla="*/ 38911 w 1079770"/>
                <a:gd name="connsiteY35" fmla="*/ 1284051 h 2519489"/>
                <a:gd name="connsiteX36" fmla="*/ 77821 w 1079770"/>
                <a:gd name="connsiteY36" fmla="*/ 1322962 h 2519489"/>
                <a:gd name="connsiteX37" fmla="*/ 145915 w 1079770"/>
                <a:gd name="connsiteY37" fmla="*/ 1313234 h 2519489"/>
                <a:gd name="connsiteX38" fmla="*/ 204281 w 1079770"/>
                <a:gd name="connsiteY38" fmla="*/ 1293779 h 2519489"/>
                <a:gd name="connsiteX39" fmla="*/ 252919 w 1079770"/>
                <a:gd name="connsiteY39" fmla="*/ 1303506 h 2519489"/>
                <a:gd name="connsiteX40" fmla="*/ 291830 w 1079770"/>
                <a:gd name="connsiteY40" fmla="*/ 1342417 h 2519489"/>
                <a:gd name="connsiteX41" fmla="*/ 301557 w 1079770"/>
                <a:gd name="connsiteY41" fmla="*/ 1371600 h 2519489"/>
                <a:gd name="connsiteX42" fmla="*/ 330740 w 1079770"/>
                <a:gd name="connsiteY42" fmla="*/ 1381328 h 2519489"/>
                <a:gd name="connsiteX43" fmla="*/ 340468 w 1079770"/>
                <a:gd name="connsiteY43" fmla="*/ 1459149 h 2519489"/>
                <a:gd name="connsiteX44" fmla="*/ 350196 w 1079770"/>
                <a:gd name="connsiteY44" fmla="*/ 1498060 h 2519489"/>
                <a:gd name="connsiteX45" fmla="*/ 301557 w 1079770"/>
                <a:gd name="connsiteY45" fmla="*/ 1527243 h 2519489"/>
                <a:gd name="connsiteX46" fmla="*/ 272374 w 1079770"/>
                <a:gd name="connsiteY46" fmla="*/ 1546698 h 2519489"/>
                <a:gd name="connsiteX47" fmla="*/ 184825 w 1079770"/>
                <a:gd name="connsiteY47" fmla="*/ 1566153 h 2519489"/>
                <a:gd name="connsiteX48" fmla="*/ 165370 w 1079770"/>
                <a:gd name="connsiteY48" fmla="*/ 1585609 h 2519489"/>
                <a:gd name="connsiteX49" fmla="*/ 184825 w 1079770"/>
                <a:gd name="connsiteY49" fmla="*/ 1770434 h 2519489"/>
                <a:gd name="connsiteX50" fmla="*/ 194553 w 1079770"/>
                <a:gd name="connsiteY50" fmla="*/ 1848255 h 2519489"/>
                <a:gd name="connsiteX51" fmla="*/ 204281 w 1079770"/>
                <a:gd name="connsiteY51" fmla="*/ 1906621 h 2519489"/>
                <a:gd name="connsiteX52" fmla="*/ 194553 w 1079770"/>
                <a:gd name="connsiteY52" fmla="*/ 1935804 h 2519489"/>
                <a:gd name="connsiteX53" fmla="*/ 145915 w 1079770"/>
                <a:gd name="connsiteY53" fmla="*/ 1945532 h 2519489"/>
                <a:gd name="connsiteX54" fmla="*/ 107004 w 1079770"/>
                <a:gd name="connsiteY54" fmla="*/ 1994170 h 2519489"/>
                <a:gd name="connsiteX55" fmla="*/ 87549 w 1079770"/>
                <a:gd name="connsiteY55" fmla="*/ 2052536 h 2519489"/>
                <a:gd name="connsiteX56" fmla="*/ 77821 w 1079770"/>
                <a:gd name="connsiteY56" fmla="*/ 2081719 h 2519489"/>
                <a:gd name="connsiteX57" fmla="*/ 68094 w 1079770"/>
                <a:gd name="connsiteY57" fmla="*/ 2110902 h 2519489"/>
                <a:gd name="connsiteX58" fmla="*/ 58366 w 1079770"/>
                <a:gd name="connsiteY58" fmla="*/ 2178996 h 2519489"/>
                <a:gd name="connsiteX59" fmla="*/ 58366 w 1079770"/>
                <a:gd name="connsiteY59" fmla="*/ 2354094 h 2519489"/>
                <a:gd name="connsiteX60" fmla="*/ 68094 w 1079770"/>
                <a:gd name="connsiteY60" fmla="*/ 2383277 h 2519489"/>
                <a:gd name="connsiteX61" fmla="*/ 107004 w 1079770"/>
                <a:gd name="connsiteY61" fmla="*/ 2441643 h 2519489"/>
                <a:gd name="connsiteX62" fmla="*/ 136187 w 1079770"/>
                <a:gd name="connsiteY62" fmla="*/ 2461098 h 2519489"/>
                <a:gd name="connsiteX63" fmla="*/ 165370 w 1079770"/>
                <a:gd name="connsiteY63" fmla="*/ 2519464 h 251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79770" h="2519489">
                  <a:moveTo>
                    <a:pt x="1079770" y="0"/>
                  </a:moveTo>
                  <a:cubicBezTo>
                    <a:pt x="1076527" y="64851"/>
                    <a:pt x="1077485" y="130049"/>
                    <a:pt x="1070042" y="194553"/>
                  </a:cubicBezTo>
                  <a:cubicBezTo>
                    <a:pt x="1067691" y="214926"/>
                    <a:pt x="1057072" y="233464"/>
                    <a:pt x="1050587" y="252919"/>
                  </a:cubicBezTo>
                  <a:cubicBezTo>
                    <a:pt x="1047344" y="262647"/>
                    <a:pt x="1049391" y="276414"/>
                    <a:pt x="1040859" y="282102"/>
                  </a:cubicBezTo>
                  <a:cubicBezTo>
                    <a:pt x="1031131" y="288587"/>
                    <a:pt x="1020805" y="294254"/>
                    <a:pt x="1011676" y="301557"/>
                  </a:cubicBezTo>
                  <a:cubicBezTo>
                    <a:pt x="1004514" y="307286"/>
                    <a:pt x="1000424" y="316911"/>
                    <a:pt x="992221" y="321013"/>
                  </a:cubicBezTo>
                  <a:cubicBezTo>
                    <a:pt x="973878" y="330184"/>
                    <a:pt x="953310" y="333983"/>
                    <a:pt x="933855" y="340468"/>
                  </a:cubicBezTo>
                  <a:lnTo>
                    <a:pt x="904672" y="350196"/>
                  </a:lnTo>
                  <a:lnTo>
                    <a:pt x="875489" y="359923"/>
                  </a:lnTo>
                  <a:lnTo>
                    <a:pt x="846306" y="369651"/>
                  </a:lnTo>
                  <a:cubicBezTo>
                    <a:pt x="833336" y="389106"/>
                    <a:pt x="823930" y="411483"/>
                    <a:pt x="807396" y="428017"/>
                  </a:cubicBezTo>
                  <a:cubicBezTo>
                    <a:pt x="794426" y="440987"/>
                    <a:pt x="778660" y="451666"/>
                    <a:pt x="768485" y="466928"/>
                  </a:cubicBezTo>
                  <a:cubicBezTo>
                    <a:pt x="742545" y="505839"/>
                    <a:pt x="758758" y="489626"/>
                    <a:pt x="719847" y="515566"/>
                  </a:cubicBezTo>
                  <a:cubicBezTo>
                    <a:pt x="700392" y="512323"/>
                    <a:pt x="681084" y="508016"/>
                    <a:pt x="661481" y="505838"/>
                  </a:cubicBezTo>
                  <a:cubicBezTo>
                    <a:pt x="593498" y="498284"/>
                    <a:pt x="457200" y="486383"/>
                    <a:pt x="457200" y="486383"/>
                  </a:cubicBezTo>
                  <a:cubicBezTo>
                    <a:pt x="443943" y="477545"/>
                    <a:pt x="417804" y="462876"/>
                    <a:pt x="408562" y="447472"/>
                  </a:cubicBezTo>
                  <a:cubicBezTo>
                    <a:pt x="403286" y="438679"/>
                    <a:pt x="405240" y="426296"/>
                    <a:pt x="398834" y="418289"/>
                  </a:cubicBezTo>
                  <a:cubicBezTo>
                    <a:pt x="391531" y="409160"/>
                    <a:pt x="378632" y="406318"/>
                    <a:pt x="369651" y="398834"/>
                  </a:cubicBezTo>
                  <a:cubicBezTo>
                    <a:pt x="328055" y="364171"/>
                    <a:pt x="351623" y="378729"/>
                    <a:pt x="321013" y="340468"/>
                  </a:cubicBezTo>
                  <a:cubicBezTo>
                    <a:pt x="315284" y="333306"/>
                    <a:pt x="308042" y="327498"/>
                    <a:pt x="301557" y="321013"/>
                  </a:cubicBezTo>
                  <a:cubicBezTo>
                    <a:pt x="291829" y="324255"/>
                    <a:pt x="281167" y="325464"/>
                    <a:pt x="272374" y="330740"/>
                  </a:cubicBezTo>
                  <a:cubicBezTo>
                    <a:pt x="264510" y="335459"/>
                    <a:pt x="261122" y="346094"/>
                    <a:pt x="252919" y="350196"/>
                  </a:cubicBezTo>
                  <a:cubicBezTo>
                    <a:pt x="220011" y="366650"/>
                    <a:pt x="181492" y="372263"/>
                    <a:pt x="145915" y="379379"/>
                  </a:cubicBezTo>
                  <a:cubicBezTo>
                    <a:pt x="139430" y="385864"/>
                    <a:pt x="132188" y="391672"/>
                    <a:pt x="126459" y="398834"/>
                  </a:cubicBezTo>
                  <a:cubicBezTo>
                    <a:pt x="86335" y="448988"/>
                    <a:pt x="108404" y="443420"/>
                    <a:pt x="116732" y="535021"/>
                  </a:cubicBezTo>
                  <a:cubicBezTo>
                    <a:pt x="113489" y="622570"/>
                    <a:pt x="112832" y="710253"/>
                    <a:pt x="107004" y="797668"/>
                  </a:cubicBezTo>
                  <a:cubicBezTo>
                    <a:pt x="106322" y="807899"/>
                    <a:pt x="99287" y="816796"/>
                    <a:pt x="97276" y="826851"/>
                  </a:cubicBezTo>
                  <a:cubicBezTo>
                    <a:pt x="92779" y="849334"/>
                    <a:pt x="92046" y="872462"/>
                    <a:pt x="87549" y="894945"/>
                  </a:cubicBezTo>
                  <a:cubicBezTo>
                    <a:pt x="85538" y="905000"/>
                    <a:pt x="80308" y="914180"/>
                    <a:pt x="77821" y="924128"/>
                  </a:cubicBezTo>
                  <a:cubicBezTo>
                    <a:pt x="73811" y="940168"/>
                    <a:pt x="72444" y="956815"/>
                    <a:pt x="68094" y="972766"/>
                  </a:cubicBezTo>
                  <a:cubicBezTo>
                    <a:pt x="62698" y="992551"/>
                    <a:pt x="48638" y="1031132"/>
                    <a:pt x="48638" y="1031132"/>
                  </a:cubicBezTo>
                  <a:cubicBezTo>
                    <a:pt x="45396" y="1050587"/>
                    <a:pt x="43190" y="1070244"/>
                    <a:pt x="38911" y="1089498"/>
                  </a:cubicBezTo>
                  <a:cubicBezTo>
                    <a:pt x="36687" y="1099508"/>
                    <a:pt x="31670" y="1108733"/>
                    <a:pt x="29183" y="1118681"/>
                  </a:cubicBezTo>
                  <a:cubicBezTo>
                    <a:pt x="25173" y="1134721"/>
                    <a:pt x="23805" y="1151368"/>
                    <a:pt x="19455" y="1167319"/>
                  </a:cubicBezTo>
                  <a:cubicBezTo>
                    <a:pt x="14059" y="1187104"/>
                    <a:pt x="0" y="1225685"/>
                    <a:pt x="0" y="1225685"/>
                  </a:cubicBezTo>
                  <a:cubicBezTo>
                    <a:pt x="23132" y="1295078"/>
                    <a:pt x="-9669" y="1211180"/>
                    <a:pt x="38911" y="1284051"/>
                  </a:cubicBezTo>
                  <a:cubicBezTo>
                    <a:pt x="68557" y="1328521"/>
                    <a:pt x="22234" y="1304432"/>
                    <a:pt x="77821" y="1322962"/>
                  </a:cubicBezTo>
                  <a:cubicBezTo>
                    <a:pt x="100519" y="1319719"/>
                    <a:pt x="123574" y="1318390"/>
                    <a:pt x="145915" y="1313234"/>
                  </a:cubicBezTo>
                  <a:cubicBezTo>
                    <a:pt x="165898" y="1308623"/>
                    <a:pt x="204281" y="1293779"/>
                    <a:pt x="204281" y="1293779"/>
                  </a:cubicBezTo>
                  <a:cubicBezTo>
                    <a:pt x="220494" y="1297021"/>
                    <a:pt x="238466" y="1295477"/>
                    <a:pt x="252919" y="1303506"/>
                  </a:cubicBezTo>
                  <a:cubicBezTo>
                    <a:pt x="268954" y="1312414"/>
                    <a:pt x="291830" y="1342417"/>
                    <a:pt x="291830" y="1342417"/>
                  </a:cubicBezTo>
                  <a:cubicBezTo>
                    <a:pt x="295072" y="1352145"/>
                    <a:pt x="294307" y="1364349"/>
                    <a:pt x="301557" y="1371600"/>
                  </a:cubicBezTo>
                  <a:cubicBezTo>
                    <a:pt x="308808" y="1378851"/>
                    <a:pt x="326575" y="1371958"/>
                    <a:pt x="330740" y="1381328"/>
                  </a:cubicBezTo>
                  <a:cubicBezTo>
                    <a:pt x="341357" y="1405217"/>
                    <a:pt x="336170" y="1433362"/>
                    <a:pt x="340468" y="1459149"/>
                  </a:cubicBezTo>
                  <a:cubicBezTo>
                    <a:pt x="342666" y="1472337"/>
                    <a:pt x="346953" y="1485090"/>
                    <a:pt x="350196" y="1498060"/>
                  </a:cubicBezTo>
                  <a:cubicBezTo>
                    <a:pt x="312194" y="1536060"/>
                    <a:pt x="352069" y="1501987"/>
                    <a:pt x="301557" y="1527243"/>
                  </a:cubicBezTo>
                  <a:cubicBezTo>
                    <a:pt x="291100" y="1532471"/>
                    <a:pt x="282831" y="1541470"/>
                    <a:pt x="272374" y="1546698"/>
                  </a:cubicBezTo>
                  <a:cubicBezTo>
                    <a:pt x="248424" y="1558673"/>
                    <a:pt x="207247" y="1562416"/>
                    <a:pt x="184825" y="1566153"/>
                  </a:cubicBezTo>
                  <a:cubicBezTo>
                    <a:pt x="178340" y="1572638"/>
                    <a:pt x="165879" y="1576452"/>
                    <a:pt x="165370" y="1585609"/>
                  </a:cubicBezTo>
                  <a:cubicBezTo>
                    <a:pt x="158953" y="1701127"/>
                    <a:pt x="161972" y="1701870"/>
                    <a:pt x="184825" y="1770434"/>
                  </a:cubicBezTo>
                  <a:cubicBezTo>
                    <a:pt x="188068" y="1796374"/>
                    <a:pt x="190856" y="1822376"/>
                    <a:pt x="194553" y="1848255"/>
                  </a:cubicBezTo>
                  <a:cubicBezTo>
                    <a:pt x="197342" y="1867780"/>
                    <a:pt x="204281" y="1886897"/>
                    <a:pt x="204281" y="1906621"/>
                  </a:cubicBezTo>
                  <a:cubicBezTo>
                    <a:pt x="204281" y="1916875"/>
                    <a:pt x="203085" y="1930116"/>
                    <a:pt x="194553" y="1935804"/>
                  </a:cubicBezTo>
                  <a:cubicBezTo>
                    <a:pt x="180796" y="1944975"/>
                    <a:pt x="162128" y="1942289"/>
                    <a:pt x="145915" y="1945532"/>
                  </a:cubicBezTo>
                  <a:cubicBezTo>
                    <a:pt x="129743" y="1961703"/>
                    <a:pt x="116822" y="1972080"/>
                    <a:pt x="107004" y="1994170"/>
                  </a:cubicBezTo>
                  <a:cubicBezTo>
                    <a:pt x="98675" y="2012910"/>
                    <a:pt x="94034" y="2033081"/>
                    <a:pt x="87549" y="2052536"/>
                  </a:cubicBezTo>
                  <a:lnTo>
                    <a:pt x="77821" y="2081719"/>
                  </a:lnTo>
                  <a:lnTo>
                    <a:pt x="68094" y="2110902"/>
                  </a:lnTo>
                  <a:cubicBezTo>
                    <a:pt x="64851" y="2133600"/>
                    <a:pt x="60766" y="2156194"/>
                    <a:pt x="58366" y="2178996"/>
                  </a:cubicBezTo>
                  <a:cubicBezTo>
                    <a:pt x="48395" y="2273715"/>
                    <a:pt x="41514" y="2278262"/>
                    <a:pt x="58366" y="2354094"/>
                  </a:cubicBezTo>
                  <a:cubicBezTo>
                    <a:pt x="60590" y="2364104"/>
                    <a:pt x="63114" y="2374313"/>
                    <a:pt x="68094" y="2383277"/>
                  </a:cubicBezTo>
                  <a:cubicBezTo>
                    <a:pt x="79449" y="2403717"/>
                    <a:pt x="87549" y="2428673"/>
                    <a:pt x="107004" y="2441643"/>
                  </a:cubicBezTo>
                  <a:lnTo>
                    <a:pt x="136187" y="2461098"/>
                  </a:lnTo>
                  <a:cubicBezTo>
                    <a:pt x="156667" y="2522540"/>
                    <a:pt x="135134" y="2519464"/>
                    <a:pt x="165370" y="25194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2F21BCDB-D4CE-4D08-9AB9-A64A8F3BA179}"/>
                </a:ext>
              </a:extLst>
            </p:cNvPr>
            <p:cNvSpPr/>
            <p:nvPr/>
          </p:nvSpPr>
          <p:spPr>
            <a:xfrm>
              <a:off x="4819728" y="1196502"/>
              <a:ext cx="160834" cy="544749"/>
            </a:xfrm>
            <a:custGeom>
              <a:avLst/>
              <a:gdLst>
                <a:gd name="connsiteX0" fmla="*/ 160834 w 160834"/>
                <a:gd name="connsiteY0" fmla="*/ 0 h 544749"/>
                <a:gd name="connsiteX1" fmla="*/ 63557 w 160834"/>
                <a:gd name="connsiteY1" fmla="*/ 97277 h 544749"/>
                <a:gd name="connsiteX2" fmla="*/ 24646 w 160834"/>
                <a:gd name="connsiteY2" fmla="*/ 145915 h 544749"/>
                <a:gd name="connsiteX3" fmla="*/ 14919 w 160834"/>
                <a:gd name="connsiteY3" fmla="*/ 359924 h 544749"/>
                <a:gd name="connsiteX4" fmla="*/ 34374 w 160834"/>
                <a:gd name="connsiteY4" fmla="*/ 418289 h 544749"/>
                <a:gd name="connsiteX5" fmla="*/ 44102 w 160834"/>
                <a:gd name="connsiteY5" fmla="*/ 447472 h 544749"/>
                <a:gd name="connsiteX6" fmla="*/ 34374 w 160834"/>
                <a:gd name="connsiteY6" fmla="*/ 515566 h 544749"/>
                <a:gd name="connsiteX7" fmla="*/ 14919 w 160834"/>
                <a:gd name="connsiteY7" fmla="*/ 544749 h 5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34" h="544749">
                  <a:moveTo>
                    <a:pt x="160834" y="0"/>
                  </a:moveTo>
                  <a:cubicBezTo>
                    <a:pt x="128408" y="32426"/>
                    <a:pt x="88993" y="59122"/>
                    <a:pt x="63557" y="97277"/>
                  </a:cubicBezTo>
                  <a:cubicBezTo>
                    <a:pt x="39015" y="134091"/>
                    <a:pt x="52369" y="118193"/>
                    <a:pt x="24646" y="145915"/>
                  </a:cubicBezTo>
                  <a:cubicBezTo>
                    <a:pt x="-7605" y="242670"/>
                    <a:pt x="-5320" y="211508"/>
                    <a:pt x="14919" y="359924"/>
                  </a:cubicBezTo>
                  <a:cubicBezTo>
                    <a:pt x="17690" y="380243"/>
                    <a:pt x="27889" y="398834"/>
                    <a:pt x="34374" y="418289"/>
                  </a:cubicBezTo>
                  <a:lnTo>
                    <a:pt x="44102" y="447472"/>
                  </a:lnTo>
                  <a:cubicBezTo>
                    <a:pt x="40859" y="470170"/>
                    <a:pt x="40962" y="493605"/>
                    <a:pt x="34374" y="515566"/>
                  </a:cubicBezTo>
                  <a:cubicBezTo>
                    <a:pt x="31015" y="526764"/>
                    <a:pt x="14919" y="544749"/>
                    <a:pt x="14919" y="54474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98834E07-3721-4BBA-82E9-1DF04AE625F0}"/>
                </a:ext>
              </a:extLst>
            </p:cNvPr>
            <p:cNvSpPr/>
            <p:nvPr/>
          </p:nvSpPr>
          <p:spPr>
            <a:xfrm>
              <a:off x="4679004" y="1712068"/>
              <a:ext cx="585075" cy="1138136"/>
            </a:xfrm>
            <a:custGeom>
              <a:avLst/>
              <a:gdLst>
                <a:gd name="connsiteX0" fmla="*/ 165370 w 585075"/>
                <a:gd name="connsiteY0" fmla="*/ 0 h 1138136"/>
                <a:gd name="connsiteX1" fmla="*/ 97277 w 585075"/>
                <a:gd name="connsiteY1" fmla="*/ 145915 h 1138136"/>
                <a:gd name="connsiteX2" fmla="*/ 87549 w 585075"/>
                <a:gd name="connsiteY2" fmla="*/ 175098 h 1138136"/>
                <a:gd name="connsiteX3" fmla="*/ 97277 w 585075"/>
                <a:gd name="connsiteY3" fmla="*/ 223736 h 1138136"/>
                <a:gd name="connsiteX4" fmla="*/ 38911 w 585075"/>
                <a:gd name="connsiteY4" fmla="*/ 243192 h 1138136"/>
                <a:gd name="connsiteX5" fmla="*/ 19456 w 585075"/>
                <a:gd name="connsiteY5" fmla="*/ 272375 h 1138136"/>
                <a:gd name="connsiteX6" fmla="*/ 0 w 585075"/>
                <a:gd name="connsiteY6" fmla="*/ 330741 h 1138136"/>
                <a:gd name="connsiteX7" fmla="*/ 19456 w 585075"/>
                <a:gd name="connsiteY7" fmla="*/ 428017 h 1138136"/>
                <a:gd name="connsiteX8" fmla="*/ 38911 w 585075"/>
                <a:gd name="connsiteY8" fmla="*/ 486383 h 1138136"/>
                <a:gd name="connsiteX9" fmla="*/ 58366 w 585075"/>
                <a:gd name="connsiteY9" fmla="*/ 515566 h 1138136"/>
                <a:gd name="connsiteX10" fmla="*/ 97277 w 585075"/>
                <a:gd name="connsiteY10" fmla="*/ 564204 h 1138136"/>
                <a:gd name="connsiteX11" fmla="*/ 204281 w 585075"/>
                <a:gd name="connsiteY11" fmla="*/ 583660 h 1138136"/>
                <a:gd name="connsiteX12" fmla="*/ 223736 w 585075"/>
                <a:gd name="connsiteY12" fmla="*/ 612843 h 1138136"/>
                <a:gd name="connsiteX13" fmla="*/ 233464 w 585075"/>
                <a:gd name="connsiteY13" fmla="*/ 642026 h 1138136"/>
                <a:gd name="connsiteX14" fmla="*/ 272375 w 585075"/>
                <a:gd name="connsiteY14" fmla="*/ 690664 h 1138136"/>
                <a:gd name="connsiteX15" fmla="*/ 330741 w 585075"/>
                <a:gd name="connsiteY15" fmla="*/ 710119 h 1138136"/>
                <a:gd name="connsiteX16" fmla="*/ 369651 w 585075"/>
                <a:gd name="connsiteY16" fmla="*/ 758758 h 1138136"/>
                <a:gd name="connsiteX17" fmla="*/ 379379 w 585075"/>
                <a:gd name="connsiteY17" fmla="*/ 787941 h 1138136"/>
                <a:gd name="connsiteX18" fmla="*/ 418290 w 585075"/>
                <a:gd name="connsiteY18" fmla="*/ 817123 h 1138136"/>
                <a:gd name="connsiteX19" fmla="*/ 457200 w 585075"/>
                <a:gd name="connsiteY19" fmla="*/ 865762 h 1138136"/>
                <a:gd name="connsiteX20" fmla="*/ 476656 w 585075"/>
                <a:gd name="connsiteY20" fmla="*/ 885217 h 1138136"/>
                <a:gd name="connsiteX21" fmla="*/ 515566 w 585075"/>
                <a:gd name="connsiteY21" fmla="*/ 972766 h 1138136"/>
                <a:gd name="connsiteX22" fmla="*/ 535022 w 585075"/>
                <a:gd name="connsiteY22" fmla="*/ 1060315 h 1138136"/>
                <a:gd name="connsiteX23" fmla="*/ 544749 w 585075"/>
                <a:gd name="connsiteY23" fmla="*/ 1089498 h 1138136"/>
                <a:gd name="connsiteX24" fmla="*/ 573932 w 585075"/>
                <a:gd name="connsiteY24" fmla="*/ 1138136 h 113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5075" h="1138136">
                  <a:moveTo>
                    <a:pt x="165370" y="0"/>
                  </a:moveTo>
                  <a:cubicBezTo>
                    <a:pt x="123022" y="137634"/>
                    <a:pt x="163157" y="101996"/>
                    <a:pt x="97277" y="145915"/>
                  </a:cubicBezTo>
                  <a:cubicBezTo>
                    <a:pt x="94034" y="155643"/>
                    <a:pt x="85538" y="165043"/>
                    <a:pt x="87549" y="175098"/>
                  </a:cubicBezTo>
                  <a:cubicBezTo>
                    <a:pt x="91043" y="192568"/>
                    <a:pt x="135858" y="196178"/>
                    <a:pt x="97277" y="223736"/>
                  </a:cubicBezTo>
                  <a:cubicBezTo>
                    <a:pt x="80589" y="235656"/>
                    <a:pt x="38911" y="243192"/>
                    <a:pt x="38911" y="243192"/>
                  </a:cubicBezTo>
                  <a:cubicBezTo>
                    <a:pt x="32426" y="252920"/>
                    <a:pt x="24204" y="261692"/>
                    <a:pt x="19456" y="272375"/>
                  </a:cubicBezTo>
                  <a:cubicBezTo>
                    <a:pt x="11127" y="291115"/>
                    <a:pt x="0" y="330741"/>
                    <a:pt x="0" y="330741"/>
                  </a:cubicBezTo>
                  <a:cubicBezTo>
                    <a:pt x="6574" y="370184"/>
                    <a:pt x="8572" y="391737"/>
                    <a:pt x="19456" y="428017"/>
                  </a:cubicBezTo>
                  <a:cubicBezTo>
                    <a:pt x="25349" y="447660"/>
                    <a:pt x="27536" y="469319"/>
                    <a:pt x="38911" y="486383"/>
                  </a:cubicBezTo>
                  <a:cubicBezTo>
                    <a:pt x="45396" y="496111"/>
                    <a:pt x="53138" y="505109"/>
                    <a:pt x="58366" y="515566"/>
                  </a:cubicBezTo>
                  <a:cubicBezTo>
                    <a:pt x="77065" y="552965"/>
                    <a:pt x="53549" y="542340"/>
                    <a:pt x="97277" y="564204"/>
                  </a:cubicBezTo>
                  <a:cubicBezTo>
                    <a:pt x="127269" y="579200"/>
                    <a:pt x="177451" y="580306"/>
                    <a:pt x="204281" y="583660"/>
                  </a:cubicBezTo>
                  <a:cubicBezTo>
                    <a:pt x="210766" y="593388"/>
                    <a:pt x="218508" y="602386"/>
                    <a:pt x="223736" y="612843"/>
                  </a:cubicBezTo>
                  <a:cubicBezTo>
                    <a:pt x="228322" y="622014"/>
                    <a:pt x="228878" y="632855"/>
                    <a:pt x="233464" y="642026"/>
                  </a:cubicBezTo>
                  <a:cubicBezTo>
                    <a:pt x="238047" y="651192"/>
                    <a:pt x="260309" y="684631"/>
                    <a:pt x="272375" y="690664"/>
                  </a:cubicBezTo>
                  <a:cubicBezTo>
                    <a:pt x="290718" y="699835"/>
                    <a:pt x="330741" y="710119"/>
                    <a:pt x="330741" y="710119"/>
                  </a:cubicBezTo>
                  <a:cubicBezTo>
                    <a:pt x="348836" y="728215"/>
                    <a:pt x="357380" y="734216"/>
                    <a:pt x="369651" y="758758"/>
                  </a:cubicBezTo>
                  <a:cubicBezTo>
                    <a:pt x="374237" y="767929"/>
                    <a:pt x="372814" y="780064"/>
                    <a:pt x="379379" y="787941"/>
                  </a:cubicBezTo>
                  <a:cubicBezTo>
                    <a:pt x="389758" y="800396"/>
                    <a:pt x="405835" y="806744"/>
                    <a:pt x="418290" y="817123"/>
                  </a:cubicBezTo>
                  <a:cubicBezTo>
                    <a:pt x="446473" y="840609"/>
                    <a:pt x="432070" y="834349"/>
                    <a:pt x="457200" y="865762"/>
                  </a:cubicBezTo>
                  <a:cubicBezTo>
                    <a:pt x="462929" y="872924"/>
                    <a:pt x="470171" y="878732"/>
                    <a:pt x="476656" y="885217"/>
                  </a:cubicBezTo>
                  <a:cubicBezTo>
                    <a:pt x="499808" y="954674"/>
                    <a:pt x="484736" y="926519"/>
                    <a:pt x="515566" y="972766"/>
                  </a:cubicBezTo>
                  <a:cubicBezTo>
                    <a:pt x="522254" y="1006204"/>
                    <a:pt x="525862" y="1028256"/>
                    <a:pt x="535022" y="1060315"/>
                  </a:cubicBezTo>
                  <a:cubicBezTo>
                    <a:pt x="537839" y="1070174"/>
                    <a:pt x="538789" y="1081154"/>
                    <a:pt x="544749" y="1089498"/>
                  </a:cubicBezTo>
                  <a:cubicBezTo>
                    <a:pt x="579876" y="1138677"/>
                    <a:pt x="598387" y="1113683"/>
                    <a:pt x="573932" y="11381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FF3736C1-0A7F-4C47-855E-1C7FD1A2E17C}"/>
                </a:ext>
              </a:extLst>
            </p:cNvPr>
            <p:cNvSpPr/>
            <p:nvPr/>
          </p:nvSpPr>
          <p:spPr>
            <a:xfrm>
              <a:off x="3677055" y="1605064"/>
              <a:ext cx="1546698" cy="1692613"/>
            </a:xfrm>
            <a:custGeom>
              <a:avLst/>
              <a:gdLst>
                <a:gd name="connsiteX0" fmla="*/ 0 w 1546698"/>
                <a:gd name="connsiteY0" fmla="*/ 0 h 1692613"/>
                <a:gd name="connsiteX1" fmla="*/ 29183 w 1546698"/>
                <a:gd name="connsiteY1" fmla="*/ 48638 h 1692613"/>
                <a:gd name="connsiteX2" fmla="*/ 97277 w 1546698"/>
                <a:gd name="connsiteY2" fmla="*/ 107004 h 1692613"/>
                <a:gd name="connsiteX3" fmla="*/ 116732 w 1546698"/>
                <a:gd name="connsiteY3" fmla="*/ 136187 h 1692613"/>
                <a:gd name="connsiteX4" fmla="*/ 184826 w 1546698"/>
                <a:gd name="connsiteY4" fmla="*/ 194553 h 1692613"/>
                <a:gd name="connsiteX5" fmla="*/ 233464 w 1546698"/>
                <a:gd name="connsiteY5" fmla="*/ 243191 h 1692613"/>
                <a:gd name="connsiteX6" fmla="*/ 272375 w 1546698"/>
                <a:gd name="connsiteY6" fmla="*/ 282102 h 1692613"/>
                <a:gd name="connsiteX7" fmla="*/ 301558 w 1546698"/>
                <a:gd name="connsiteY7" fmla="*/ 301557 h 1692613"/>
                <a:gd name="connsiteX8" fmla="*/ 359924 w 1546698"/>
                <a:gd name="connsiteY8" fmla="*/ 321013 h 1692613"/>
                <a:gd name="connsiteX9" fmla="*/ 389107 w 1546698"/>
                <a:gd name="connsiteY9" fmla="*/ 330740 h 1692613"/>
                <a:gd name="connsiteX10" fmla="*/ 428017 w 1546698"/>
                <a:gd name="connsiteY10" fmla="*/ 340468 h 1692613"/>
                <a:gd name="connsiteX11" fmla="*/ 486383 w 1546698"/>
                <a:gd name="connsiteY11" fmla="*/ 359923 h 1692613"/>
                <a:gd name="connsiteX12" fmla="*/ 535022 w 1546698"/>
                <a:gd name="connsiteY12" fmla="*/ 398834 h 1692613"/>
                <a:gd name="connsiteX13" fmla="*/ 564205 w 1546698"/>
                <a:gd name="connsiteY13" fmla="*/ 408562 h 1692613"/>
                <a:gd name="connsiteX14" fmla="*/ 622571 w 1546698"/>
                <a:gd name="connsiteY14" fmla="*/ 486383 h 1692613"/>
                <a:gd name="connsiteX15" fmla="*/ 632298 w 1546698"/>
                <a:gd name="connsiteY15" fmla="*/ 515566 h 1692613"/>
                <a:gd name="connsiteX16" fmla="*/ 680936 w 1546698"/>
                <a:gd name="connsiteY16" fmla="*/ 554476 h 1692613"/>
                <a:gd name="connsiteX17" fmla="*/ 700392 w 1546698"/>
                <a:gd name="connsiteY17" fmla="*/ 573932 h 1692613"/>
                <a:gd name="connsiteX18" fmla="*/ 729575 w 1546698"/>
                <a:gd name="connsiteY18" fmla="*/ 593387 h 1692613"/>
                <a:gd name="connsiteX19" fmla="*/ 778213 w 1546698"/>
                <a:gd name="connsiteY19" fmla="*/ 651753 h 1692613"/>
                <a:gd name="connsiteX20" fmla="*/ 807396 w 1546698"/>
                <a:gd name="connsiteY20" fmla="*/ 680936 h 1692613"/>
                <a:gd name="connsiteX21" fmla="*/ 846307 w 1546698"/>
                <a:gd name="connsiteY21" fmla="*/ 729574 h 1692613"/>
                <a:gd name="connsiteX22" fmla="*/ 856034 w 1546698"/>
                <a:gd name="connsiteY22" fmla="*/ 758757 h 1692613"/>
                <a:gd name="connsiteX23" fmla="*/ 875490 w 1546698"/>
                <a:gd name="connsiteY23" fmla="*/ 778213 h 1692613"/>
                <a:gd name="connsiteX24" fmla="*/ 894945 w 1546698"/>
                <a:gd name="connsiteY24" fmla="*/ 836579 h 1692613"/>
                <a:gd name="connsiteX25" fmla="*/ 904673 w 1546698"/>
                <a:gd name="connsiteY25" fmla="*/ 865762 h 1692613"/>
                <a:gd name="connsiteX26" fmla="*/ 924128 w 1546698"/>
                <a:gd name="connsiteY26" fmla="*/ 894945 h 1692613"/>
                <a:gd name="connsiteX27" fmla="*/ 972766 w 1546698"/>
                <a:gd name="connsiteY27" fmla="*/ 992221 h 1692613"/>
                <a:gd name="connsiteX28" fmla="*/ 972766 w 1546698"/>
                <a:gd name="connsiteY28" fmla="*/ 992221 h 1692613"/>
                <a:gd name="connsiteX29" fmla="*/ 1001949 w 1546698"/>
                <a:gd name="connsiteY29" fmla="*/ 1050587 h 1692613"/>
                <a:gd name="connsiteX30" fmla="*/ 1011677 w 1546698"/>
                <a:gd name="connsiteY30" fmla="*/ 1079770 h 1692613"/>
                <a:gd name="connsiteX31" fmla="*/ 1040860 w 1546698"/>
                <a:gd name="connsiteY31" fmla="*/ 1099225 h 1692613"/>
                <a:gd name="connsiteX32" fmla="*/ 1079771 w 1546698"/>
                <a:gd name="connsiteY32" fmla="*/ 1138136 h 1692613"/>
                <a:gd name="connsiteX33" fmla="*/ 1099226 w 1546698"/>
                <a:gd name="connsiteY33" fmla="*/ 1167319 h 1692613"/>
                <a:gd name="connsiteX34" fmla="*/ 1118681 w 1546698"/>
                <a:gd name="connsiteY34" fmla="*/ 1225685 h 1692613"/>
                <a:gd name="connsiteX35" fmla="*/ 1138136 w 1546698"/>
                <a:gd name="connsiteY35" fmla="*/ 1342417 h 1692613"/>
                <a:gd name="connsiteX36" fmla="*/ 1157592 w 1546698"/>
                <a:gd name="connsiteY36" fmla="*/ 1371600 h 1692613"/>
                <a:gd name="connsiteX37" fmla="*/ 1186775 w 1546698"/>
                <a:gd name="connsiteY37" fmla="*/ 1420238 h 1692613"/>
                <a:gd name="connsiteX38" fmla="*/ 1206230 w 1546698"/>
                <a:gd name="connsiteY38" fmla="*/ 1459149 h 1692613"/>
                <a:gd name="connsiteX39" fmla="*/ 1264596 w 1546698"/>
                <a:gd name="connsiteY39" fmla="*/ 1517515 h 1692613"/>
                <a:gd name="connsiteX40" fmla="*/ 1293779 w 1546698"/>
                <a:gd name="connsiteY40" fmla="*/ 1634247 h 1692613"/>
                <a:gd name="connsiteX41" fmla="*/ 1313234 w 1546698"/>
                <a:gd name="connsiteY41" fmla="*/ 1663430 h 1692613"/>
                <a:gd name="connsiteX42" fmla="*/ 1371600 w 1546698"/>
                <a:gd name="connsiteY42" fmla="*/ 1692613 h 1692613"/>
                <a:gd name="connsiteX43" fmla="*/ 1429966 w 1546698"/>
                <a:gd name="connsiteY43" fmla="*/ 1682885 h 1692613"/>
                <a:gd name="connsiteX44" fmla="*/ 1488332 w 1546698"/>
                <a:gd name="connsiteY44" fmla="*/ 1663430 h 1692613"/>
                <a:gd name="connsiteX45" fmla="*/ 1507788 w 1546698"/>
                <a:gd name="connsiteY45" fmla="*/ 1643974 h 1692613"/>
                <a:gd name="connsiteX46" fmla="*/ 1536971 w 1546698"/>
                <a:gd name="connsiteY46" fmla="*/ 1624519 h 1692613"/>
                <a:gd name="connsiteX47" fmla="*/ 1546698 w 1546698"/>
                <a:gd name="connsiteY47" fmla="*/ 1595336 h 169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6698" h="1692613">
                  <a:moveTo>
                    <a:pt x="0" y="0"/>
                  </a:moveTo>
                  <a:cubicBezTo>
                    <a:pt x="9728" y="16213"/>
                    <a:pt x="17575" y="33714"/>
                    <a:pt x="29183" y="48638"/>
                  </a:cubicBezTo>
                  <a:cubicBezTo>
                    <a:pt x="54587" y="81300"/>
                    <a:pt x="66710" y="86626"/>
                    <a:pt x="97277" y="107004"/>
                  </a:cubicBezTo>
                  <a:cubicBezTo>
                    <a:pt x="103762" y="116732"/>
                    <a:pt x="109124" y="127310"/>
                    <a:pt x="116732" y="136187"/>
                  </a:cubicBezTo>
                  <a:cubicBezTo>
                    <a:pt x="148184" y="172881"/>
                    <a:pt x="150404" y="171605"/>
                    <a:pt x="184826" y="194553"/>
                  </a:cubicBezTo>
                  <a:cubicBezTo>
                    <a:pt x="222295" y="250757"/>
                    <a:pt x="183024" y="199957"/>
                    <a:pt x="233464" y="243191"/>
                  </a:cubicBezTo>
                  <a:cubicBezTo>
                    <a:pt x="247391" y="255128"/>
                    <a:pt x="257113" y="271927"/>
                    <a:pt x="272375" y="282102"/>
                  </a:cubicBezTo>
                  <a:cubicBezTo>
                    <a:pt x="282103" y="288587"/>
                    <a:pt x="290875" y="296809"/>
                    <a:pt x="301558" y="301557"/>
                  </a:cubicBezTo>
                  <a:cubicBezTo>
                    <a:pt x="320298" y="309886"/>
                    <a:pt x="340469" y="314528"/>
                    <a:pt x="359924" y="321013"/>
                  </a:cubicBezTo>
                  <a:cubicBezTo>
                    <a:pt x="369652" y="324256"/>
                    <a:pt x="379159" y="328253"/>
                    <a:pt x="389107" y="330740"/>
                  </a:cubicBezTo>
                  <a:cubicBezTo>
                    <a:pt x="402077" y="333983"/>
                    <a:pt x="415212" y="336626"/>
                    <a:pt x="428017" y="340468"/>
                  </a:cubicBezTo>
                  <a:cubicBezTo>
                    <a:pt x="447660" y="346361"/>
                    <a:pt x="486383" y="359923"/>
                    <a:pt x="486383" y="359923"/>
                  </a:cubicBezTo>
                  <a:cubicBezTo>
                    <a:pt x="504480" y="378020"/>
                    <a:pt x="510478" y="386562"/>
                    <a:pt x="535022" y="398834"/>
                  </a:cubicBezTo>
                  <a:cubicBezTo>
                    <a:pt x="544193" y="403420"/>
                    <a:pt x="554477" y="405319"/>
                    <a:pt x="564205" y="408562"/>
                  </a:cubicBezTo>
                  <a:cubicBezTo>
                    <a:pt x="608203" y="474558"/>
                    <a:pt x="586581" y="450393"/>
                    <a:pt x="622571" y="486383"/>
                  </a:cubicBezTo>
                  <a:cubicBezTo>
                    <a:pt x="625813" y="496111"/>
                    <a:pt x="627022" y="506773"/>
                    <a:pt x="632298" y="515566"/>
                  </a:cubicBezTo>
                  <a:cubicBezTo>
                    <a:pt x="643137" y="533631"/>
                    <a:pt x="665645" y="542243"/>
                    <a:pt x="680936" y="554476"/>
                  </a:cubicBezTo>
                  <a:cubicBezTo>
                    <a:pt x="688098" y="560206"/>
                    <a:pt x="693230" y="568203"/>
                    <a:pt x="700392" y="573932"/>
                  </a:cubicBezTo>
                  <a:cubicBezTo>
                    <a:pt x="709521" y="581235"/>
                    <a:pt x="720594" y="585903"/>
                    <a:pt x="729575" y="593387"/>
                  </a:cubicBezTo>
                  <a:cubicBezTo>
                    <a:pt x="776080" y="632141"/>
                    <a:pt x="743432" y="610015"/>
                    <a:pt x="778213" y="651753"/>
                  </a:cubicBezTo>
                  <a:cubicBezTo>
                    <a:pt x="787020" y="662321"/>
                    <a:pt x="798589" y="670368"/>
                    <a:pt x="807396" y="680936"/>
                  </a:cubicBezTo>
                  <a:cubicBezTo>
                    <a:pt x="868743" y="754553"/>
                    <a:pt x="789712" y="672981"/>
                    <a:pt x="846307" y="729574"/>
                  </a:cubicBezTo>
                  <a:cubicBezTo>
                    <a:pt x="849549" y="739302"/>
                    <a:pt x="850759" y="749964"/>
                    <a:pt x="856034" y="758757"/>
                  </a:cubicBezTo>
                  <a:cubicBezTo>
                    <a:pt x="860753" y="766622"/>
                    <a:pt x="871388" y="770010"/>
                    <a:pt x="875490" y="778213"/>
                  </a:cubicBezTo>
                  <a:cubicBezTo>
                    <a:pt x="884661" y="796556"/>
                    <a:pt x="888460" y="817124"/>
                    <a:pt x="894945" y="836579"/>
                  </a:cubicBezTo>
                  <a:cubicBezTo>
                    <a:pt x="898188" y="846307"/>
                    <a:pt x="898985" y="857230"/>
                    <a:pt x="904673" y="865762"/>
                  </a:cubicBezTo>
                  <a:lnTo>
                    <a:pt x="924128" y="894945"/>
                  </a:lnTo>
                  <a:cubicBezTo>
                    <a:pt x="939527" y="956539"/>
                    <a:pt x="926440" y="922731"/>
                    <a:pt x="972766" y="992221"/>
                  </a:cubicBezTo>
                  <a:lnTo>
                    <a:pt x="972766" y="992221"/>
                  </a:lnTo>
                  <a:cubicBezTo>
                    <a:pt x="997218" y="1065574"/>
                    <a:pt x="964234" y="975157"/>
                    <a:pt x="1001949" y="1050587"/>
                  </a:cubicBezTo>
                  <a:cubicBezTo>
                    <a:pt x="1006535" y="1059758"/>
                    <a:pt x="1005271" y="1071763"/>
                    <a:pt x="1011677" y="1079770"/>
                  </a:cubicBezTo>
                  <a:cubicBezTo>
                    <a:pt x="1018980" y="1088899"/>
                    <a:pt x="1031983" y="1091617"/>
                    <a:pt x="1040860" y="1099225"/>
                  </a:cubicBezTo>
                  <a:cubicBezTo>
                    <a:pt x="1054787" y="1111162"/>
                    <a:pt x="1069596" y="1122874"/>
                    <a:pt x="1079771" y="1138136"/>
                  </a:cubicBezTo>
                  <a:cubicBezTo>
                    <a:pt x="1086256" y="1147864"/>
                    <a:pt x="1094478" y="1156635"/>
                    <a:pt x="1099226" y="1167319"/>
                  </a:cubicBezTo>
                  <a:cubicBezTo>
                    <a:pt x="1107555" y="1186059"/>
                    <a:pt x="1118681" y="1225685"/>
                    <a:pt x="1118681" y="1225685"/>
                  </a:cubicBezTo>
                  <a:cubicBezTo>
                    <a:pt x="1121762" y="1253414"/>
                    <a:pt x="1121841" y="1309827"/>
                    <a:pt x="1138136" y="1342417"/>
                  </a:cubicBezTo>
                  <a:cubicBezTo>
                    <a:pt x="1143365" y="1352874"/>
                    <a:pt x="1151107" y="1361872"/>
                    <a:pt x="1157592" y="1371600"/>
                  </a:cubicBezTo>
                  <a:cubicBezTo>
                    <a:pt x="1180171" y="1439342"/>
                    <a:pt x="1151167" y="1366826"/>
                    <a:pt x="1186775" y="1420238"/>
                  </a:cubicBezTo>
                  <a:cubicBezTo>
                    <a:pt x="1194819" y="1432304"/>
                    <a:pt x="1197171" y="1447825"/>
                    <a:pt x="1206230" y="1459149"/>
                  </a:cubicBezTo>
                  <a:cubicBezTo>
                    <a:pt x="1223418" y="1480634"/>
                    <a:pt x="1264596" y="1517515"/>
                    <a:pt x="1264596" y="1517515"/>
                  </a:cubicBezTo>
                  <a:cubicBezTo>
                    <a:pt x="1269458" y="1546688"/>
                    <a:pt x="1276652" y="1608555"/>
                    <a:pt x="1293779" y="1634247"/>
                  </a:cubicBezTo>
                  <a:cubicBezTo>
                    <a:pt x="1300264" y="1643975"/>
                    <a:pt x="1304967" y="1655163"/>
                    <a:pt x="1313234" y="1663430"/>
                  </a:cubicBezTo>
                  <a:cubicBezTo>
                    <a:pt x="1332090" y="1682286"/>
                    <a:pt x="1347866" y="1684701"/>
                    <a:pt x="1371600" y="1692613"/>
                  </a:cubicBezTo>
                  <a:cubicBezTo>
                    <a:pt x="1391055" y="1689370"/>
                    <a:pt x="1410831" y="1687669"/>
                    <a:pt x="1429966" y="1682885"/>
                  </a:cubicBezTo>
                  <a:cubicBezTo>
                    <a:pt x="1449861" y="1677911"/>
                    <a:pt x="1488332" y="1663430"/>
                    <a:pt x="1488332" y="1663430"/>
                  </a:cubicBezTo>
                  <a:cubicBezTo>
                    <a:pt x="1494817" y="1656945"/>
                    <a:pt x="1500626" y="1649703"/>
                    <a:pt x="1507788" y="1643974"/>
                  </a:cubicBezTo>
                  <a:cubicBezTo>
                    <a:pt x="1516917" y="1636671"/>
                    <a:pt x="1529668" y="1633648"/>
                    <a:pt x="1536971" y="1624519"/>
                  </a:cubicBezTo>
                  <a:cubicBezTo>
                    <a:pt x="1543376" y="1616512"/>
                    <a:pt x="1546698" y="1595336"/>
                    <a:pt x="1546698" y="15953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5A564E62-5E25-4A9E-82E4-5D3A6A7F483E}"/>
                </a:ext>
              </a:extLst>
            </p:cNvPr>
            <p:cNvSpPr/>
            <p:nvPr/>
          </p:nvSpPr>
          <p:spPr>
            <a:xfrm>
              <a:off x="3560323" y="1906621"/>
              <a:ext cx="1439694" cy="1381328"/>
            </a:xfrm>
            <a:custGeom>
              <a:avLst/>
              <a:gdLst>
                <a:gd name="connsiteX0" fmla="*/ 0 w 1439694"/>
                <a:gd name="connsiteY0" fmla="*/ 0 h 1381328"/>
                <a:gd name="connsiteX1" fmla="*/ 136188 w 1439694"/>
                <a:gd name="connsiteY1" fmla="*/ 175098 h 1381328"/>
                <a:gd name="connsiteX2" fmla="*/ 184826 w 1439694"/>
                <a:gd name="connsiteY2" fmla="*/ 233464 h 1381328"/>
                <a:gd name="connsiteX3" fmla="*/ 243192 w 1439694"/>
                <a:gd name="connsiteY3" fmla="*/ 252919 h 1381328"/>
                <a:gd name="connsiteX4" fmla="*/ 272375 w 1439694"/>
                <a:gd name="connsiteY4" fmla="*/ 262647 h 1381328"/>
                <a:gd name="connsiteX5" fmla="*/ 301558 w 1439694"/>
                <a:gd name="connsiteY5" fmla="*/ 282102 h 1381328"/>
                <a:gd name="connsiteX6" fmla="*/ 311286 w 1439694"/>
                <a:gd name="connsiteY6" fmla="*/ 330741 h 1381328"/>
                <a:gd name="connsiteX7" fmla="*/ 330741 w 1439694"/>
                <a:gd name="connsiteY7" fmla="*/ 389107 h 1381328"/>
                <a:gd name="connsiteX8" fmla="*/ 340468 w 1439694"/>
                <a:gd name="connsiteY8" fmla="*/ 418290 h 1381328"/>
                <a:gd name="connsiteX9" fmla="*/ 359924 w 1439694"/>
                <a:gd name="connsiteY9" fmla="*/ 486383 h 1381328"/>
                <a:gd name="connsiteX10" fmla="*/ 379379 w 1439694"/>
                <a:gd name="connsiteY10" fmla="*/ 622570 h 1381328"/>
                <a:gd name="connsiteX11" fmla="*/ 398834 w 1439694"/>
                <a:gd name="connsiteY11" fmla="*/ 690664 h 1381328"/>
                <a:gd name="connsiteX12" fmla="*/ 418290 w 1439694"/>
                <a:gd name="connsiteY12" fmla="*/ 719847 h 1381328"/>
                <a:gd name="connsiteX13" fmla="*/ 447473 w 1439694"/>
                <a:gd name="connsiteY13" fmla="*/ 768485 h 1381328"/>
                <a:gd name="connsiteX14" fmla="*/ 457200 w 1439694"/>
                <a:gd name="connsiteY14" fmla="*/ 797668 h 1381328"/>
                <a:gd name="connsiteX15" fmla="*/ 476656 w 1439694"/>
                <a:gd name="connsiteY15" fmla="*/ 817124 h 1381328"/>
                <a:gd name="connsiteX16" fmla="*/ 496111 w 1439694"/>
                <a:gd name="connsiteY16" fmla="*/ 846307 h 1381328"/>
                <a:gd name="connsiteX17" fmla="*/ 525294 w 1439694"/>
                <a:gd name="connsiteY17" fmla="*/ 875490 h 1381328"/>
                <a:gd name="connsiteX18" fmla="*/ 544749 w 1439694"/>
                <a:gd name="connsiteY18" fmla="*/ 904673 h 1381328"/>
                <a:gd name="connsiteX19" fmla="*/ 573932 w 1439694"/>
                <a:gd name="connsiteY19" fmla="*/ 914400 h 1381328"/>
                <a:gd name="connsiteX20" fmla="*/ 593388 w 1439694"/>
                <a:gd name="connsiteY20" fmla="*/ 933856 h 1381328"/>
                <a:gd name="connsiteX21" fmla="*/ 622571 w 1439694"/>
                <a:gd name="connsiteY21" fmla="*/ 953311 h 1381328"/>
                <a:gd name="connsiteX22" fmla="*/ 642026 w 1439694"/>
                <a:gd name="connsiteY22" fmla="*/ 982494 h 1381328"/>
                <a:gd name="connsiteX23" fmla="*/ 680937 w 1439694"/>
                <a:gd name="connsiteY23" fmla="*/ 992222 h 1381328"/>
                <a:gd name="connsiteX24" fmla="*/ 710120 w 1439694"/>
                <a:gd name="connsiteY24" fmla="*/ 1001949 h 1381328"/>
                <a:gd name="connsiteX25" fmla="*/ 836579 w 1439694"/>
                <a:gd name="connsiteY25" fmla="*/ 1021405 h 1381328"/>
                <a:gd name="connsiteX26" fmla="*/ 885217 w 1439694"/>
                <a:gd name="connsiteY26" fmla="*/ 1031132 h 1381328"/>
                <a:gd name="connsiteX27" fmla="*/ 963039 w 1439694"/>
                <a:gd name="connsiteY27" fmla="*/ 1070043 h 1381328"/>
                <a:gd name="connsiteX28" fmla="*/ 1021405 w 1439694"/>
                <a:gd name="connsiteY28" fmla="*/ 1099226 h 1381328"/>
                <a:gd name="connsiteX29" fmla="*/ 1060315 w 1439694"/>
                <a:gd name="connsiteY29" fmla="*/ 1108953 h 1381328"/>
                <a:gd name="connsiteX30" fmla="*/ 1118681 w 1439694"/>
                <a:gd name="connsiteY30" fmla="*/ 1128409 h 1381328"/>
                <a:gd name="connsiteX31" fmla="*/ 1167320 w 1439694"/>
                <a:gd name="connsiteY31" fmla="*/ 1167319 h 1381328"/>
                <a:gd name="connsiteX32" fmla="*/ 1215958 w 1439694"/>
                <a:gd name="connsiteY32" fmla="*/ 1215958 h 1381328"/>
                <a:gd name="connsiteX33" fmla="*/ 1274324 w 1439694"/>
                <a:gd name="connsiteY33" fmla="*/ 1254868 h 1381328"/>
                <a:gd name="connsiteX34" fmla="*/ 1322962 w 1439694"/>
                <a:gd name="connsiteY34" fmla="*/ 1303507 h 1381328"/>
                <a:gd name="connsiteX35" fmla="*/ 1342417 w 1439694"/>
                <a:gd name="connsiteY35" fmla="*/ 1332690 h 1381328"/>
                <a:gd name="connsiteX36" fmla="*/ 1371600 w 1439694"/>
                <a:gd name="connsiteY36" fmla="*/ 1342417 h 1381328"/>
                <a:gd name="connsiteX37" fmla="*/ 1391056 w 1439694"/>
                <a:gd name="connsiteY37" fmla="*/ 1361873 h 1381328"/>
                <a:gd name="connsiteX38" fmla="*/ 1420239 w 1439694"/>
                <a:gd name="connsiteY38" fmla="*/ 1371600 h 1381328"/>
                <a:gd name="connsiteX39" fmla="*/ 1439694 w 1439694"/>
                <a:gd name="connsiteY39" fmla="*/ 1381328 h 138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9694" h="1381328">
                  <a:moveTo>
                    <a:pt x="0" y="0"/>
                  </a:moveTo>
                  <a:cubicBezTo>
                    <a:pt x="45396" y="58366"/>
                    <a:pt x="91376" y="116282"/>
                    <a:pt x="136188" y="175098"/>
                  </a:cubicBezTo>
                  <a:cubicBezTo>
                    <a:pt x="151297" y="194929"/>
                    <a:pt x="161469" y="220488"/>
                    <a:pt x="184826" y="233464"/>
                  </a:cubicBezTo>
                  <a:cubicBezTo>
                    <a:pt x="202753" y="243423"/>
                    <a:pt x="223737" y="246434"/>
                    <a:pt x="243192" y="252919"/>
                  </a:cubicBezTo>
                  <a:cubicBezTo>
                    <a:pt x="252920" y="256162"/>
                    <a:pt x="263843" y="256959"/>
                    <a:pt x="272375" y="262647"/>
                  </a:cubicBezTo>
                  <a:lnTo>
                    <a:pt x="301558" y="282102"/>
                  </a:lnTo>
                  <a:cubicBezTo>
                    <a:pt x="304801" y="298315"/>
                    <a:pt x="306936" y="314789"/>
                    <a:pt x="311286" y="330741"/>
                  </a:cubicBezTo>
                  <a:cubicBezTo>
                    <a:pt x="316682" y="350526"/>
                    <a:pt x="324256" y="369652"/>
                    <a:pt x="330741" y="389107"/>
                  </a:cubicBezTo>
                  <a:cubicBezTo>
                    <a:pt x="333983" y="398835"/>
                    <a:pt x="337981" y="408342"/>
                    <a:pt x="340468" y="418290"/>
                  </a:cubicBezTo>
                  <a:cubicBezTo>
                    <a:pt x="352683" y="467148"/>
                    <a:pt x="345968" y="444517"/>
                    <a:pt x="359924" y="486383"/>
                  </a:cubicBezTo>
                  <a:cubicBezTo>
                    <a:pt x="365903" y="534215"/>
                    <a:pt x="370027" y="575810"/>
                    <a:pt x="379379" y="622570"/>
                  </a:cubicBezTo>
                  <a:cubicBezTo>
                    <a:pt x="381456" y="632954"/>
                    <a:pt x="392655" y="678306"/>
                    <a:pt x="398834" y="690664"/>
                  </a:cubicBezTo>
                  <a:cubicBezTo>
                    <a:pt x="404063" y="701121"/>
                    <a:pt x="411805" y="710119"/>
                    <a:pt x="418290" y="719847"/>
                  </a:cubicBezTo>
                  <a:cubicBezTo>
                    <a:pt x="445845" y="802517"/>
                    <a:pt x="407414" y="701721"/>
                    <a:pt x="447473" y="768485"/>
                  </a:cubicBezTo>
                  <a:cubicBezTo>
                    <a:pt x="452749" y="777278"/>
                    <a:pt x="451925" y="788875"/>
                    <a:pt x="457200" y="797668"/>
                  </a:cubicBezTo>
                  <a:cubicBezTo>
                    <a:pt x="461919" y="805533"/>
                    <a:pt x="470927" y="809962"/>
                    <a:pt x="476656" y="817124"/>
                  </a:cubicBezTo>
                  <a:cubicBezTo>
                    <a:pt x="483959" y="826253"/>
                    <a:pt x="488627" y="837326"/>
                    <a:pt x="496111" y="846307"/>
                  </a:cubicBezTo>
                  <a:cubicBezTo>
                    <a:pt x="504918" y="856875"/>
                    <a:pt x="516487" y="864922"/>
                    <a:pt x="525294" y="875490"/>
                  </a:cubicBezTo>
                  <a:cubicBezTo>
                    <a:pt x="532778" y="884471"/>
                    <a:pt x="535620" y="897370"/>
                    <a:pt x="544749" y="904673"/>
                  </a:cubicBezTo>
                  <a:cubicBezTo>
                    <a:pt x="552756" y="911078"/>
                    <a:pt x="564204" y="911158"/>
                    <a:pt x="573932" y="914400"/>
                  </a:cubicBezTo>
                  <a:cubicBezTo>
                    <a:pt x="580417" y="920885"/>
                    <a:pt x="586226" y="928127"/>
                    <a:pt x="593388" y="933856"/>
                  </a:cubicBezTo>
                  <a:cubicBezTo>
                    <a:pt x="602517" y="941159"/>
                    <a:pt x="614304" y="945044"/>
                    <a:pt x="622571" y="953311"/>
                  </a:cubicBezTo>
                  <a:cubicBezTo>
                    <a:pt x="630838" y="961578"/>
                    <a:pt x="632298" y="976009"/>
                    <a:pt x="642026" y="982494"/>
                  </a:cubicBezTo>
                  <a:cubicBezTo>
                    <a:pt x="653150" y="989910"/>
                    <a:pt x="668082" y="988549"/>
                    <a:pt x="680937" y="992222"/>
                  </a:cubicBezTo>
                  <a:cubicBezTo>
                    <a:pt x="690796" y="995039"/>
                    <a:pt x="700110" y="999725"/>
                    <a:pt x="710120" y="1001949"/>
                  </a:cubicBezTo>
                  <a:cubicBezTo>
                    <a:pt x="742424" y="1009128"/>
                    <a:pt x="805547" y="1016233"/>
                    <a:pt x="836579" y="1021405"/>
                  </a:cubicBezTo>
                  <a:cubicBezTo>
                    <a:pt x="852888" y="1024123"/>
                    <a:pt x="869004" y="1027890"/>
                    <a:pt x="885217" y="1031132"/>
                  </a:cubicBezTo>
                  <a:cubicBezTo>
                    <a:pt x="949167" y="1095082"/>
                    <a:pt x="828908" y="980624"/>
                    <a:pt x="963039" y="1070043"/>
                  </a:cubicBezTo>
                  <a:cubicBezTo>
                    <a:pt x="995012" y="1091358"/>
                    <a:pt x="986167" y="1089158"/>
                    <a:pt x="1021405" y="1099226"/>
                  </a:cubicBezTo>
                  <a:cubicBezTo>
                    <a:pt x="1034260" y="1102899"/>
                    <a:pt x="1047510" y="1105111"/>
                    <a:pt x="1060315" y="1108953"/>
                  </a:cubicBezTo>
                  <a:cubicBezTo>
                    <a:pt x="1079958" y="1114846"/>
                    <a:pt x="1118681" y="1128409"/>
                    <a:pt x="1118681" y="1128409"/>
                  </a:cubicBezTo>
                  <a:cubicBezTo>
                    <a:pt x="1194564" y="1204289"/>
                    <a:pt x="1069114" y="1081388"/>
                    <a:pt x="1167320" y="1167319"/>
                  </a:cubicBezTo>
                  <a:cubicBezTo>
                    <a:pt x="1184575" y="1182418"/>
                    <a:pt x="1196880" y="1203240"/>
                    <a:pt x="1215958" y="1215958"/>
                  </a:cubicBezTo>
                  <a:cubicBezTo>
                    <a:pt x="1235413" y="1228928"/>
                    <a:pt x="1257790" y="1238334"/>
                    <a:pt x="1274324" y="1254868"/>
                  </a:cubicBezTo>
                  <a:cubicBezTo>
                    <a:pt x="1290537" y="1271081"/>
                    <a:pt x="1310244" y="1284429"/>
                    <a:pt x="1322962" y="1303507"/>
                  </a:cubicBezTo>
                  <a:cubicBezTo>
                    <a:pt x="1329447" y="1313235"/>
                    <a:pt x="1333288" y="1325387"/>
                    <a:pt x="1342417" y="1332690"/>
                  </a:cubicBezTo>
                  <a:cubicBezTo>
                    <a:pt x="1350424" y="1339095"/>
                    <a:pt x="1361872" y="1339175"/>
                    <a:pt x="1371600" y="1342417"/>
                  </a:cubicBezTo>
                  <a:cubicBezTo>
                    <a:pt x="1378085" y="1348902"/>
                    <a:pt x="1383191" y="1357154"/>
                    <a:pt x="1391056" y="1361873"/>
                  </a:cubicBezTo>
                  <a:cubicBezTo>
                    <a:pt x="1399849" y="1367148"/>
                    <a:pt x="1410719" y="1367792"/>
                    <a:pt x="1420239" y="1371600"/>
                  </a:cubicBezTo>
                  <a:cubicBezTo>
                    <a:pt x="1426971" y="1374293"/>
                    <a:pt x="1433209" y="1378085"/>
                    <a:pt x="1439694" y="138132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90991314-F3F1-42B9-B0F7-05414444377C}"/>
                </a:ext>
              </a:extLst>
            </p:cNvPr>
            <p:cNvSpPr/>
            <p:nvPr/>
          </p:nvSpPr>
          <p:spPr>
            <a:xfrm>
              <a:off x="4503906" y="2324911"/>
              <a:ext cx="616360" cy="564204"/>
            </a:xfrm>
            <a:custGeom>
              <a:avLst/>
              <a:gdLst>
                <a:gd name="connsiteX0" fmla="*/ 0 w 616360"/>
                <a:gd name="connsiteY0" fmla="*/ 0 h 564204"/>
                <a:gd name="connsiteX1" fmla="*/ 87549 w 616360"/>
                <a:gd name="connsiteY1" fmla="*/ 77821 h 564204"/>
                <a:gd name="connsiteX2" fmla="*/ 126460 w 616360"/>
                <a:gd name="connsiteY2" fmla="*/ 116732 h 564204"/>
                <a:gd name="connsiteX3" fmla="*/ 184826 w 616360"/>
                <a:gd name="connsiteY3" fmla="*/ 136187 h 564204"/>
                <a:gd name="connsiteX4" fmla="*/ 233464 w 616360"/>
                <a:gd name="connsiteY4" fmla="*/ 175098 h 564204"/>
                <a:gd name="connsiteX5" fmla="*/ 311285 w 616360"/>
                <a:gd name="connsiteY5" fmla="*/ 233463 h 564204"/>
                <a:gd name="connsiteX6" fmla="*/ 369651 w 616360"/>
                <a:gd name="connsiteY6" fmla="*/ 252919 h 564204"/>
                <a:gd name="connsiteX7" fmla="*/ 457200 w 616360"/>
                <a:gd name="connsiteY7" fmla="*/ 282102 h 564204"/>
                <a:gd name="connsiteX8" fmla="*/ 486383 w 616360"/>
                <a:gd name="connsiteY8" fmla="*/ 291829 h 564204"/>
                <a:gd name="connsiteX9" fmla="*/ 603115 w 616360"/>
                <a:gd name="connsiteY9" fmla="*/ 282102 h 564204"/>
                <a:gd name="connsiteX10" fmla="*/ 612843 w 616360"/>
                <a:gd name="connsiteY10" fmla="*/ 252919 h 564204"/>
                <a:gd name="connsiteX11" fmla="*/ 573932 w 616360"/>
                <a:gd name="connsiteY11" fmla="*/ 262646 h 564204"/>
                <a:gd name="connsiteX12" fmla="*/ 496111 w 616360"/>
                <a:gd name="connsiteY12" fmla="*/ 282102 h 564204"/>
                <a:gd name="connsiteX13" fmla="*/ 437745 w 616360"/>
                <a:gd name="connsiteY13" fmla="*/ 398834 h 564204"/>
                <a:gd name="connsiteX14" fmla="*/ 428017 w 616360"/>
                <a:gd name="connsiteY14" fmla="*/ 428017 h 564204"/>
                <a:gd name="connsiteX15" fmla="*/ 418290 w 616360"/>
                <a:gd name="connsiteY15" fmla="*/ 457200 h 564204"/>
                <a:gd name="connsiteX16" fmla="*/ 398834 w 616360"/>
                <a:gd name="connsiteY16" fmla="*/ 476655 h 564204"/>
                <a:gd name="connsiteX17" fmla="*/ 379379 w 616360"/>
                <a:gd name="connsiteY17" fmla="*/ 505838 h 564204"/>
                <a:gd name="connsiteX18" fmla="*/ 350196 w 616360"/>
                <a:gd name="connsiteY18" fmla="*/ 525293 h 564204"/>
                <a:gd name="connsiteX19" fmla="*/ 311285 w 616360"/>
                <a:gd name="connsiteY19" fmla="*/ 564204 h 5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6360" h="564204">
                  <a:moveTo>
                    <a:pt x="0" y="0"/>
                  </a:moveTo>
                  <a:cubicBezTo>
                    <a:pt x="29183" y="25940"/>
                    <a:pt x="58858" y="51337"/>
                    <a:pt x="87549" y="77821"/>
                  </a:cubicBezTo>
                  <a:cubicBezTo>
                    <a:pt x="101027" y="90263"/>
                    <a:pt x="109058" y="110932"/>
                    <a:pt x="126460" y="116732"/>
                  </a:cubicBezTo>
                  <a:lnTo>
                    <a:pt x="184826" y="136187"/>
                  </a:lnTo>
                  <a:cubicBezTo>
                    <a:pt x="223573" y="194308"/>
                    <a:pt x="181258" y="143775"/>
                    <a:pt x="233464" y="175098"/>
                  </a:cubicBezTo>
                  <a:cubicBezTo>
                    <a:pt x="291078" y="209666"/>
                    <a:pt x="190160" y="193087"/>
                    <a:pt x="311285" y="233463"/>
                  </a:cubicBezTo>
                  <a:lnTo>
                    <a:pt x="369651" y="252919"/>
                  </a:lnTo>
                  <a:lnTo>
                    <a:pt x="457200" y="282102"/>
                  </a:lnTo>
                  <a:lnTo>
                    <a:pt x="486383" y="291829"/>
                  </a:lnTo>
                  <a:cubicBezTo>
                    <a:pt x="525294" y="288587"/>
                    <a:pt x="565796" y="293585"/>
                    <a:pt x="603115" y="282102"/>
                  </a:cubicBezTo>
                  <a:cubicBezTo>
                    <a:pt x="612915" y="279087"/>
                    <a:pt x="621375" y="258607"/>
                    <a:pt x="612843" y="252919"/>
                  </a:cubicBezTo>
                  <a:cubicBezTo>
                    <a:pt x="601719" y="245503"/>
                    <a:pt x="586983" y="259746"/>
                    <a:pt x="573932" y="262646"/>
                  </a:cubicBezTo>
                  <a:cubicBezTo>
                    <a:pt x="503509" y="278295"/>
                    <a:pt x="548254" y="264720"/>
                    <a:pt x="496111" y="282102"/>
                  </a:cubicBezTo>
                  <a:cubicBezTo>
                    <a:pt x="445823" y="357533"/>
                    <a:pt x="464595" y="318284"/>
                    <a:pt x="437745" y="398834"/>
                  </a:cubicBezTo>
                  <a:lnTo>
                    <a:pt x="428017" y="428017"/>
                  </a:lnTo>
                  <a:cubicBezTo>
                    <a:pt x="424775" y="437745"/>
                    <a:pt x="425541" y="449950"/>
                    <a:pt x="418290" y="457200"/>
                  </a:cubicBezTo>
                  <a:cubicBezTo>
                    <a:pt x="411805" y="463685"/>
                    <a:pt x="404563" y="469493"/>
                    <a:pt x="398834" y="476655"/>
                  </a:cubicBezTo>
                  <a:cubicBezTo>
                    <a:pt x="391531" y="485784"/>
                    <a:pt x="387646" y="497571"/>
                    <a:pt x="379379" y="505838"/>
                  </a:cubicBezTo>
                  <a:cubicBezTo>
                    <a:pt x="371112" y="514105"/>
                    <a:pt x="359073" y="517685"/>
                    <a:pt x="350196" y="525293"/>
                  </a:cubicBezTo>
                  <a:cubicBezTo>
                    <a:pt x="336269" y="537230"/>
                    <a:pt x="311285" y="564204"/>
                    <a:pt x="311285" y="56420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01E01672-EDD0-43A4-92B6-E0A538B223BD}"/>
                </a:ext>
              </a:extLst>
            </p:cNvPr>
            <p:cNvSpPr/>
            <p:nvPr/>
          </p:nvSpPr>
          <p:spPr>
            <a:xfrm>
              <a:off x="2674802" y="2986391"/>
              <a:ext cx="652363" cy="797669"/>
            </a:xfrm>
            <a:custGeom>
              <a:avLst/>
              <a:gdLst>
                <a:gd name="connsiteX0" fmla="*/ 418594 w 652363"/>
                <a:gd name="connsiteY0" fmla="*/ 0 h 797669"/>
                <a:gd name="connsiteX1" fmla="*/ 350500 w 652363"/>
                <a:gd name="connsiteY1" fmla="*/ 48639 h 797669"/>
                <a:gd name="connsiteX2" fmla="*/ 340772 w 652363"/>
                <a:gd name="connsiteY2" fmla="*/ 77822 h 797669"/>
                <a:gd name="connsiteX3" fmla="*/ 292134 w 652363"/>
                <a:gd name="connsiteY3" fmla="*/ 136188 h 797669"/>
                <a:gd name="connsiteX4" fmla="*/ 262951 w 652363"/>
                <a:gd name="connsiteY4" fmla="*/ 155643 h 797669"/>
                <a:gd name="connsiteX5" fmla="*/ 243496 w 652363"/>
                <a:gd name="connsiteY5" fmla="*/ 184826 h 797669"/>
                <a:gd name="connsiteX6" fmla="*/ 214313 w 652363"/>
                <a:gd name="connsiteY6" fmla="*/ 204281 h 797669"/>
                <a:gd name="connsiteX7" fmla="*/ 194858 w 652363"/>
                <a:gd name="connsiteY7" fmla="*/ 262647 h 797669"/>
                <a:gd name="connsiteX8" fmla="*/ 175402 w 652363"/>
                <a:gd name="connsiteY8" fmla="*/ 330741 h 797669"/>
                <a:gd name="connsiteX9" fmla="*/ 136492 w 652363"/>
                <a:gd name="connsiteY9" fmla="*/ 418290 h 797669"/>
                <a:gd name="connsiteX10" fmla="*/ 87853 w 652363"/>
                <a:gd name="connsiteY10" fmla="*/ 466928 h 797669"/>
                <a:gd name="connsiteX11" fmla="*/ 68398 w 652363"/>
                <a:gd name="connsiteY11" fmla="*/ 496111 h 797669"/>
                <a:gd name="connsiteX12" fmla="*/ 10032 w 652363"/>
                <a:gd name="connsiteY12" fmla="*/ 554477 h 797669"/>
                <a:gd name="connsiteX13" fmla="*/ 304 w 652363"/>
                <a:gd name="connsiteY13" fmla="*/ 583660 h 797669"/>
                <a:gd name="connsiteX14" fmla="*/ 19760 w 652363"/>
                <a:gd name="connsiteY14" fmla="*/ 603115 h 797669"/>
                <a:gd name="connsiteX15" fmla="*/ 29487 w 652363"/>
                <a:gd name="connsiteY15" fmla="*/ 632298 h 797669"/>
                <a:gd name="connsiteX16" fmla="*/ 48943 w 652363"/>
                <a:gd name="connsiteY16" fmla="*/ 651754 h 797669"/>
                <a:gd name="connsiteX17" fmla="*/ 68398 w 652363"/>
                <a:gd name="connsiteY17" fmla="*/ 680937 h 797669"/>
                <a:gd name="connsiteX18" fmla="*/ 97581 w 652363"/>
                <a:gd name="connsiteY18" fmla="*/ 739303 h 797669"/>
                <a:gd name="connsiteX19" fmla="*/ 155947 w 652363"/>
                <a:gd name="connsiteY19" fmla="*/ 758758 h 797669"/>
                <a:gd name="connsiteX20" fmla="*/ 233768 w 652363"/>
                <a:gd name="connsiteY20" fmla="*/ 778213 h 797669"/>
                <a:gd name="connsiteX21" fmla="*/ 253224 w 652363"/>
                <a:gd name="connsiteY21" fmla="*/ 797669 h 797669"/>
                <a:gd name="connsiteX22" fmla="*/ 272679 w 652363"/>
                <a:gd name="connsiteY22" fmla="*/ 778213 h 797669"/>
                <a:gd name="connsiteX23" fmla="*/ 311589 w 652363"/>
                <a:gd name="connsiteY23" fmla="*/ 719847 h 797669"/>
                <a:gd name="connsiteX24" fmla="*/ 331045 w 652363"/>
                <a:gd name="connsiteY24" fmla="*/ 690664 h 797669"/>
                <a:gd name="connsiteX25" fmla="*/ 340772 w 652363"/>
                <a:gd name="connsiteY25" fmla="*/ 661481 h 797669"/>
                <a:gd name="connsiteX26" fmla="*/ 389411 w 652363"/>
                <a:gd name="connsiteY26" fmla="*/ 612843 h 797669"/>
                <a:gd name="connsiteX27" fmla="*/ 399138 w 652363"/>
                <a:gd name="connsiteY27" fmla="*/ 583660 h 797669"/>
                <a:gd name="connsiteX28" fmla="*/ 418594 w 652363"/>
                <a:gd name="connsiteY28" fmla="*/ 564205 h 797669"/>
                <a:gd name="connsiteX29" fmla="*/ 428321 w 652363"/>
                <a:gd name="connsiteY29" fmla="*/ 525294 h 797669"/>
                <a:gd name="connsiteX30" fmla="*/ 438049 w 652363"/>
                <a:gd name="connsiteY30" fmla="*/ 496111 h 797669"/>
                <a:gd name="connsiteX31" fmla="*/ 506143 w 652363"/>
                <a:gd name="connsiteY31" fmla="*/ 428018 h 797669"/>
                <a:gd name="connsiteX32" fmla="*/ 535326 w 652363"/>
                <a:gd name="connsiteY32" fmla="*/ 418290 h 797669"/>
                <a:gd name="connsiteX33" fmla="*/ 593692 w 652363"/>
                <a:gd name="connsiteY33" fmla="*/ 389107 h 797669"/>
                <a:gd name="connsiteX34" fmla="*/ 613147 w 652363"/>
                <a:gd name="connsiteY34" fmla="*/ 359924 h 797669"/>
                <a:gd name="connsiteX35" fmla="*/ 622875 w 652363"/>
                <a:gd name="connsiteY35" fmla="*/ 330741 h 797669"/>
                <a:gd name="connsiteX36" fmla="*/ 652058 w 652363"/>
                <a:gd name="connsiteY36" fmla="*/ 291830 h 7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52363" h="797669">
                  <a:moveTo>
                    <a:pt x="418594" y="0"/>
                  </a:moveTo>
                  <a:cubicBezTo>
                    <a:pt x="404381" y="8528"/>
                    <a:pt x="362811" y="28121"/>
                    <a:pt x="350500" y="48639"/>
                  </a:cubicBezTo>
                  <a:cubicBezTo>
                    <a:pt x="345224" y="57432"/>
                    <a:pt x="345358" y="68651"/>
                    <a:pt x="340772" y="77822"/>
                  </a:cubicBezTo>
                  <a:cubicBezTo>
                    <a:pt x="329840" y="99685"/>
                    <a:pt x="310575" y="120821"/>
                    <a:pt x="292134" y="136188"/>
                  </a:cubicBezTo>
                  <a:cubicBezTo>
                    <a:pt x="283153" y="143672"/>
                    <a:pt x="272679" y="149158"/>
                    <a:pt x="262951" y="155643"/>
                  </a:cubicBezTo>
                  <a:cubicBezTo>
                    <a:pt x="256466" y="165371"/>
                    <a:pt x="251763" y="176559"/>
                    <a:pt x="243496" y="184826"/>
                  </a:cubicBezTo>
                  <a:cubicBezTo>
                    <a:pt x="235229" y="193093"/>
                    <a:pt x="220509" y="194367"/>
                    <a:pt x="214313" y="204281"/>
                  </a:cubicBezTo>
                  <a:cubicBezTo>
                    <a:pt x="203444" y="221671"/>
                    <a:pt x="201343" y="243192"/>
                    <a:pt x="194858" y="262647"/>
                  </a:cubicBezTo>
                  <a:cubicBezTo>
                    <a:pt x="162165" y="360727"/>
                    <a:pt x="212048" y="208589"/>
                    <a:pt x="175402" y="330741"/>
                  </a:cubicBezTo>
                  <a:cubicBezTo>
                    <a:pt x="164591" y="366778"/>
                    <a:pt x="160287" y="391096"/>
                    <a:pt x="136492" y="418290"/>
                  </a:cubicBezTo>
                  <a:cubicBezTo>
                    <a:pt x="121393" y="435545"/>
                    <a:pt x="100571" y="447850"/>
                    <a:pt x="87853" y="466928"/>
                  </a:cubicBezTo>
                  <a:cubicBezTo>
                    <a:pt x="81368" y="476656"/>
                    <a:pt x="76165" y="487373"/>
                    <a:pt x="68398" y="496111"/>
                  </a:cubicBezTo>
                  <a:cubicBezTo>
                    <a:pt x="50119" y="516675"/>
                    <a:pt x="10032" y="554477"/>
                    <a:pt x="10032" y="554477"/>
                  </a:cubicBezTo>
                  <a:cubicBezTo>
                    <a:pt x="6789" y="564205"/>
                    <a:pt x="-1707" y="573605"/>
                    <a:pt x="304" y="583660"/>
                  </a:cubicBezTo>
                  <a:cubicBezTo>
                    <a:pt x="2103" y="592653"/>
                    <a:pt x="15041" y="595251"/>
                    <a:pt x="19760" y="603115"/>
                  </a:cubicBezTo>
                  <a:cubicBezTo>
                    <a:pt x="25036" y="611908"/>
                    <a:pt x="24212" y="623505"/>
                    <a:pt x="29487" y="632298"/>
                  </a:cubicBezTo>
                  <a:cubicBezTo>
                    <a:pt x="34206" y="640163"/>
                    <a:pt x="43214" y="644592"/>
                    <a:pt x="48943" y="651754"/>
                  </a:cubicBezTo>
                  <a:cubicBezTo>
                    <a:pt x="56246" y="660883"/>
                    <a:pt x="63170" y="670480"/>
                    <a:pt x="68398" y="680937"/>
                  </a:cubicBezTo>
                  <a:cubicBezTo>
                    <a:pt x="77553" y="699246"/>
                    <a:pt x="77308" y="726632"/>
                    <a:pt x="97581" y="739303"/>
                  </a:cubicBezTo>
                  <a:cubicBezTo>
                    <a:pt x="114971" y="750172"/>
                    <a:pt x="136492" y="752273"/>
                    <a:pt x="155947" y="758758"/>
                  </a:cubicBezTo>
                  <a:cubicBezTo>
                    <a:pt x="200819" y="773715"/>
                    <a:pt x="175069" y="766474"/>
                    <a:pt x="233768" y="778213"/>
                  </a:cubicBezTo>
                  <a:cubicBezTo>
                    <a:pt x="240253" y="784698"/>
                    <a:pt x="244052" y="797669"/>
                    <a:pt x="253224" y="797669"/>
                  </a:cubicBezTo>
                  <a:cubicBezTo>
                    <a:pt x="262395" y="797669"/>
                    <a:pt x="267176" y="785550"/>
                    <a:pt x="272679" y="778213"/>
                  </a:cubicBezTo>
                  <a:cubicBezTo>
                    <a:pt x="286708" y="759507"/>
                    <a:pt x="298619" y="739302"/>
                    <a:pt x="311589" y="719847"/>
                  </a:cubicBezTo>
                  <a:lnTo>
                    <a:pt x="331045" y="690664"/>
                  </a:lnTo>
                  <a:cubicBezTo>
                    <a:pt x="334287" y="680936"/>
                    <a:pt x="334620" y="669684"/>
                    <a:pt x="340772" y="661481"/>
                  </a:cubicBezTo>
                  <a:cubicBezTo>
                    <a:pt x="354529" y="643138"/>
                    <a:pt x="389411" y="612843"/>
                    <a:pt x="389411" y="612843"/>
                  </a:cubicBezTo>
                  <a:cubicBezTo>
                    <a:pt x="392653" y="603115"/>
                    <a:pt x="393862" y="592453"/>
                    <a:pt x="399138" y="583660"/>
                  </a:cubicBezTo>
                  <a:cubicBezTo>
                    <a:pt x="403857" y="575796"/>
                    <a:pt x="414492" y="572408"/>
                    <a:pt x="418594" y="564205"/>
                  </a:cubicBezTo>
                  <a:cubicBezTo>
                    <a:pt x="424573" y="552247"/>
                    <a:pt x="424648" y="538149"/>
                    <a:pt x="428321" y="525294"/>
                  </a:cubicBezTo>
                  <a:cubicBezTo>
                    <a:pt x="431138" y="515435"/>
                    <a:pt x="433463" y="505282"/>
                    <a:pt x="438049" y="496111"/>
                  </a:cubicBezTo>
                  <a:cubicBezTo>
                    <a:pt x="452235" y="467738"/>
                    <a:pt x="477771" y="442204"/>
                    <a:pt x="506143" y="428018"/>
                  </a:cubicBezTo>
                  <a:cubicBezTo>
                    <a:pt x="515314" y="423432"/>
                    <a:pt x="526155" y="422876"/>
                    <a:pt x="535326" y="418290"/>
                  </a:cubicBezTo>
                  <a:cubicBezTo>
                    <a:pt x="610756" y="380575"/>
                    <a:pt x="520339" y="413559"/>
                    <a:pt x="593692" y="389107"/>
                  </a:cubicBezTo>
                  <a:cubicBezTo>
                    <a:pt x="600177" y="379379"/>
                    <a:pt x="607919" y="370381"/>
                    <a:pt x="613147" y="359924"/>
                  </a:cubicBezTo>
                  <a:cubicBezTo>
                    <a:pt x="617733" y="350753"/>
                    <a:pt x="616469" y="338748"/>
                    <a:pt x="622875" y="330741"/>
                  </a:cubicBezTo>
                  <a:cubicBezTo>
                    <a:pt x="657454" y="287518"/>
                    <a:pt x="652058" y="334166"/>
                    <a:pt x="652058" y="291830"/>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F064D9D6-56BF-40BE-8E67-248632BFF15F}"/>
                </a:ext>
              </a:extLst>
            </p:cNvPr>
            <p:cNvSpPr/>
            <p:nvPr/>
          </p:nvSpPr>
          <p:spPr>
            <a:xfrm>
              <a:off x="2071885" y="2801566"/>
              <a:ext cx="904779" cy="739351"/>
            </a:xfrm>
            <a:custGeom>
              <a:avLst/>
              <a:gdLst>
                <a:gd name="connsiteX0" fmla="*/ 904779 w 904779"/>
                <a:gd name="connsiteY0" fmla="*/ 0 h 739351"/>
                <a:gd name="connsiteX1" fmla="*/ 826958 w 904779"/>
                <a:gd name="connsiteY1" fmla="*/ 68094 h 739351"/>
                <a:gd name="connsiteX2" fmla="*/ 807502 w 904779"/>
                <a:gd name="connsiteY2" fmla="*/ 87549 h 739351"/>
                <a:gd name="connsiteX3" fmla="*/ 778319 w 904779"/>
                <a:gd name="connsiteY3" fmla="*/ 107004 h 739351"/>
                <a:gd name="connsiteX4" fmla="*/ 739409 w 904779"/>
                <a:gd name="connsiteY4" fmla="*/ 155643 h 739351"/>
                <a:gd name="connsiteX5" fmla="*/ 710226 w 904779"/>
                <a:gd name="connsiteY5" fmla="*/ 175098 h 739351"/>
                <a:gd name="connsiteX6" fmla="*/ 661587 w 904779"/>
                <a:gd name="connsiteY6" fmla="*/ 214008 h 739351"/>
                <a:gd name="connsiteX7" fmla="*/ 603221 w 904779"/>
                <a:gd name="connsiteY7" fmla="*/ 233464 h 739351"/>
                <a:gd name="connsiteX8" fmla="*/ 574038 w 904779"/>
                <a:gd name="connsiteY8" fmla="*/ 252919 h 739351"/>
                <a:gd name="connsiteX9" fmla="*/ 515672 w 904779"/>
                <a:gd name="connsiteY9" fmla="*/ 272374 h 739351"/>
                <a:gd name="connsiteX10" fmla="*/ 486489 w 904779"/>
                <a:gd name="connsiteY10" fmla="*/ 282102 h 739351"/>
                <a:gd name="connsiteX11" fmla="*/ 418396 w 904779"/>
                <a:gd name="connsiteY11" fmla="*/ 291830 h 739351"/>
                <a:gd name="connsiteX12" fmla="*/ 389213 w 904779"/>
                <a:gd name="connsiteY12" fmla="*/ 301557 h 739351"/>
                <a:gd name="connsiteX13" fmla="*/ 204387 w 904779"/>
                <a:gd name="connsiteY13" fmla="*/ 321013 h 739351"/>
                <a:gd name="connsiteX14" fmla="*/ 175204 w 904779"/>
                <a:gd name="connsiteY14" fmla="*/ 330740 h 739351"/>
                <a:gd name="connsiteX15" fmla="*/ 126566 w 904779"/>
                <a:gd name="connsiteY15" fmla="*/ 359923 h 739351"/>
                <a:gd name="connsiteX16" fmla="*/ 107111 w 904779"/>
                <a:gd name="connsiteY16" fmla="*/ 379379 h 739351"/>
                <a:gd name="connsiteX17" fmla="*/ 87655 w 904779"/>
                <a:gd name="connsiteY17" fmla="*/ 408562 h 739351"/>
                <a:gd name="connsiteX18" fmla="*/ 29289 w 904779"/>
                <a:gd name="connsiteY18" fmla="*/ 447472 h 739351"/>
                <a:gd name="connsiteX19" fmla="*/ 9834 w 904779"/>
                <a:gd name="connsiteY19" fmla="*/ 466928 h 739351"/>
                <a:gd name="connsiteX20" fmla="*/ 48745 w 904779"/>
                <a:gd name="connsiteY20" fmla="*/ 505838 h 739351"/>
                <a:gd name="connsiteX21" fmla="*/ 68200 w 904779"/>
                <a:gd name="connsiteY21" fmla="*/ 525294 h 739351"/>
                <a:gd name="connsiteX22" fmla="*/ 116838 w 904779"/>
                <a:gd name="connsiteY22" fmla="*/ 612843 h 739351"/>
                <a:gd name="connsiteX23" fmla="*/ 136294 w 904779"/>
                <a:gd name="connsiteY23" fmla="*/ 632298 h 739351"/>
                <a:gd name="connsiteX24" fmla="*/ 184932 w 904779"/>
                <a:gd name="connsiteY24" fmla="*/ 680936 h 739351"/>
                <a:gd name="connsiteX25" fmla="*/ 233570 w 904779"/>
                <a:gd name="connsiteY25" fmla="*/ 690664 h 739351"/>
                <a:gd name="connsiteX26" fmla="*/ 253026 w 904779"/>
                <a:gd name="connsiteY26" fmla="*/ 710119 h 739351"/>
                <a:gd name="connsiteX27" fmla="*/ 291936 w 904779"/>
                <a:gd name="connsiteY27" fmla="*/ 719847 h 739351"/>
                <a:gd name="connsiteX28" fmla="*/ 321119 w 904779"/>
                <a:gd name="connsiteY28" fmla="*/ 729574 h 739351"/>
                <a:gd name="connsiteX29" fmla="*/ 593494 w 904779"/>
                <a:gd name="connsiteY29" fmla="*/ 739302 h 739351"/>
                <a:gd name="connsiteX30" fmla="*/ 603221 w 904779"/>
                <a:gd name="connsiteY30" fmla="*/ 739302 h 73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4779" h="739351">
                  <a:moveTo>
                    <a:pt x="904779" y="0"/>
                  </a:moveTo>
                  <a:cubicBezTo>
                    <a:pt x="878839" y="22698"/>
                    <a:pt x="852579" y="45036"/>
                    <a:pt x="826958" y="68094"/>
                  </a:cubicBezTo>
                  <a:cubicBezTo>
                    <a:pt x="820141" y="74229"/>
                    <a:pt x="814664" y="81820"/>
                    <a:pt x="807502" y="87549"/>
                  </a:cubicBezTo>
                  <a:cubicBezTo>
                    <a:pt x="798373" y="94852"/>
                    <a:pt x="787448" y="99701"/>
                    <a:pt x="778319" y="107004"/>
                  </a:cubicBezTo>
                  <a:cubicBezTo>
                    <a:pt x="730189" y="145509"/>
                    <a:pt x="789967" y="105085"/>
                    <a:pt x="739409" y="155643"/>
                  </a:cubicBezTo>
                  <a:cubicBezTo>
                    <a:pt x="731142" y="163910"/>
                    <a:pt x="719355" y="167795"/>
                    <a:pt x="710226" y="175098"/>
                  </a:cubicBezTo>
                  <a:cubicBezTo>
                    <a:pt x="684960" y="195311"/>
                    <a:pt x="695270" y="199038"/>
                    <a:pt x="661587" y="214008"/>
                  </a:cubicBezTo>
                  <a:cubicBezTo>
                    <a:pt x="642847" y="222337"/>
                    <a:pt x="620285" y="222088"/>
                    <a:pt x="603221" y="233464"/>
                  </a:cubicBezTo>
                  <a:cubicBezTo>
                    <a:pt x="593493" y="239949"/>
                    <a:pt x="584722" y="248171"/>
                    <a:pt x="574038" y="252919"/>
                  </a:cubicBezTo>
                  <a:cubicBezTo>
                    <a:pt x="555298" y="261248"/>
                    <a:pt x="535127" y="265889"/>
                    <a:pt x="515672" y="272374"/>
                  </a:cubicBezTo>
                  <a:cubicBezTo>
                    <a:pt x="505944" y="275617"/>
                    <a:pt x="496640" y="280652"/>
                    <a:pt x="486489" y="282102"/>
                  </a:cubicBezTo>
                  <a:lnTo>
                    <a:pt x="418396" y="291830"/>
                  </a:lnTo>
                  <a:cubicBezTo>
                    <a:pt x="408668" y="295072"/>
                    <a:pt x="399161" y="299070"/>
                    <a:pt x="389213" y="301557"/>
                  </a:cubicBezTo>
                  <a:cubicBezTo>
                    <a:pt x="322056" y="318346"/>
                    <a:pt x="285197" y="315241"/>
                    <a:pt x="204387" y="321013"/>
                  </a:cubicBezTo>
                  <a:cubicBezTo>
                    <a:pt x="194659" y="324255"/>
                    <a:pt x="183997" y="325464"/>
                    <a:pt x="175204" y="330740"/>
                  </a:cubicBezTo>
                  <a:cubicBezTo>
                    <a:pt x="108440" y="370799"/>
                    <a:pt x="209236" y="332368"/>
                    <a:pt x="126566" y="359923"/>
                  </a:cubicBezTo>
                  <a:cubicBezTo>
                    <a:pt x="120081" y="366408"/>
                    <a:pt x="112840" y="372217"/>
                    <a:pt x="107111" y="379379"/>
                  </a:cubicBezTo>
                  <a:cubicBezTo>
                    <a:pt x="99808" y="388508"/>
                    <a:pt x="96454" y="400863"/>
                    <a:pt x="87655" y="408562"/>
                  </a:cubicBezTo>
                  <a:cubicBezTo>
                    <a:pt x="70058" y="423959"/>
                    <a:pt x="45822" y="430938"/>
                    <a:pt x="29289" y="447472"/>
                  </a:cubicBezTo>
                  <a:lnTo>
                    <a:pt x="9834" y="466928"/>
                  </a:lnTo>
                  <a:cubicBezTo>
                    <a:pt x="-7550" y="519077"/>
                    <a:pt x="-6036" y="482361"/>
                    <a:pt x="48745" y="505838"/>
                  </a:cubicBezTo>
                  <a:cubicBezTo>
                    <a:pt x="57175" y="509451"/>
                    <a:pt x="61715" y="518809"/>
                    <a:pt x="68200" y="525294"/>
                  </a:cubicBezTo>
                  <a:cubicBezTo>
                    <a:pt x="80432" y="561989"/>
                    <a:pt x="83392" y="579398"/>
                    <a:pt x="116838" y="612843"/>
                  </a:cubicBezTo>
                  <a:cubicBezTo>
                    <a:pt x="123323" y="619328"/>
                    <a:pt x="130565" y="625136"/>
                    <a:pt x="136294" y="632298"/>
                  </a:cubicBezTo>
                  <a:cubicBezTo>
                    <a:pt x="156677" y="657776"/>
                    <a:pt x="151578" y="668428"/>
                    <a:pt x="184932" y="680936"/>
                  </a:cubicBezTo>
                  <a:cubicBezTo>
                    <a:pt x="200413" y="686741"/>
                    <a:pt x="217357" y="687421"/>
                    <a:pt x="233570" y="690664"/>
                  </a:cubicBezTo>
                  <a:cubicBezTo>
                    <a:pt x="240055" y="697149"/>
                    <a:pt x="244823" y="706017"/>
                    <a:pt x="253026" y="710119"/>
                  </a:cubicBezTo>
                  <a:cubicBezTo>
                    <a:pt x="264984" y="716098"/>
                    <a:pt x="279081" y="716174"/>
                    <a:pt x="291936" y="719847"/>
                  </a:cubicBezTo>
                  <a:cubicBezTo>
                    <a:pt x="301795" y="722664"/>
                    <a:pt x="310886" y="728914"/>
                    <a:pt x="321119" y="729574"/>
                  </a:cubicBezTo>
                  <a:cubicBezTo>
                    <a:pt x="411780" y="735423"/>
                    <a:pt x="502698" y="736171"/>
                    <a:pt x="593494" y="739302"/>
                  </a:cubicBezTo>
                  <a:cubicBezTo>
                    <a:pt x="596734" y="739414"/>
                    <a:pt x="599979" y="739302"/>
                    <a:pt x="603221" y="739302"/>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E9140551-CEDA-496A-9132-E5371E82A29B}"/>
                </a:ext>
              </a:extLst>
            </p:cNvPr>
            <p:cNvSpPr/>
            <p:nvPr/>
          </p:nvSpPr>
          <p:spPr>
            <a:xfrm>
              <a:off x="2889115" y="3404681"/>
              <a:ext cx="992221" cy="933855"/>
            </a:xfrm>
            <a:custGeom>
              <a:avLst/>
              <a:gdLst>
                <a:gd name="connsiteX0" fmla="*/ 573932 w 992221"/>
                <a:gd name="connsiteY0" fmla="*/ 0 h 933855"/>
                <a:gd name="connsiteX1" fmla="*/ 505838 w 992221"/>
                <a:gd name="connsiteY1" fmla="*/ 68093 h 933855"/>
                <a:gd name="connsiteX2" fmla="*/ 496111 w 992221"/>
                <a:gd name="connsiteY2" fmla="*/ 97276 h 933855"/>
                <a:gd name="connsiteX3" fmla="*/ 476655 w 992221"/>
                <a:gd name="connsiteY3" fmla="*/ 116732 h 933855"/>
                <a:gd name="connsiteX4" fmla="*/ 457200 w 992221"/>
                <a:gd name="connsiteY4" fmla="*/ 145915 h 933855"/>
                <a:gd name="connsiteX5" fmla="*/ 398834 w 992221"/>
                <a:gd name="connsiteY5" fmla="*/ 184825 h 933855"/>
                <a:gd name="connsiteX6" fmla="*/ 359923 w 992221"/>
                <a:gd name="connsiteY6" fmla="*/ 223736 h 933855"/>
                <a:gd name="connsiteX7" fmla="*/ 340468 w 992221"/>
                <a:gd name="connsiteY7" fmla="*/ 252919 h 933855"/>
                <a:gd name="connsiteX8" fmla="*/ 311285 w 992221"/>
                <a:gd name="connsiteY8" fmla="*/ 262647 h 933855"/>
                <a:gd name="connsiteX9" fmla="*/ 282102 w 992221"/>
                <a:gd name="connsiteY9" fmla="*/ 282102 h 933855"/>
                <a:gd name="connsiteX10" fmla="*/ 223736 w 992221"/>
                <a:gd name="connsiteY10" fmla="*/ 301557 h 933855"/>
                <a:gd name="connsiteX11" fmla="*/ 145915 w 992221"/>
                <a:gd name="connsiteY11" fmla="*/ 359923 h 933855"/>
                <a:gd name="connsiteX12" fmla="*/ 116732 w 992221"/>
                <a:gd name="connsiteY12" fmla="*/ 369651 h 933855"/>
                <a:gd name="connsiteX13" fmla="*/ 87549 w 992221"/>
                <a:gd name="connsiteY13" fmla="*/ 389106 h 933855"/>
                <a:gd name="connsiteX14" fmla="*/ 68094 w 992221"/>
                <a:gd name="connsiteY14" fmla="*/ 408562 h 933855"/>
                <a:gd name="connsiteX15" fmla="*/ 38911 w 992221"/>
                <a:gd name="connsiteY15" fmla="*/ 418289 h 933855"/>
                <a:gd name="connsiteX16" fmla="*/ 29183 w 992221"/>
                <a:gd name="connsiteY16" fmla="*/ 447472 h 933855"/>
                <a:gd name="connsiteX17" fmla="*/ 0 w 992221"/>
                <a:gd name="connsiteY17" fmla="*/ 496110 h 933855"/>
                <a:gd name="connsiteX18" fmla="*/ 38911 w 992221"/>
                <a:gd name="connsiteY18" fmla="*/ 573932 h 933855"/>
                <a:gd name="connsiteX19" fmla="*/ 48638 w 992221"/>
                <a:gd name="connsiteY19" fmla="*/ 603115 h 933855"/>
                <a:gd name="connsiteX20" fmla="*/ 58366 w 992221"/>
                <a:gd name="connsiteY20" fmla="*/ 710119 h 933855"/>
                <a:gd name="connsiteX21" fmla="*/ 68094 w 992221"/>
                <a:gd name="connsiteY21" fmla="*/ 758757 h 933855"/>
                <a:gd name="connsiteX22" fmla="*/ 116732 w 992221"/>
                <a:gd name="connsiteY22" fmla="*/ 807396 h 933855"/>
                <a:gd name="connsiteX23" fmla="*/ 136187 w 992221"/>
                <a:gd name="connsiteY23" fmla="*/ 836579 h 933855"/>
                <a:gd name="connsiteX24" fmla="*/ 165370 w 992221"/>
                <a:gd name="connsiteY24" fmla="*/ 856034 h 933855"/>
                <a:gd name="connsiteX25" fmla="*/ 214008 w 992221"/>
                <a:gd name="connsiteY25" fmla="*/ 894945 h 933855"/>
                <a:gd name="connsiteX26" fmla="*/ 233464 w 992221"/>
                <a:gd name="connsiteY26" fmla="*/ 914400 h 933855"/>
                <a:gd name="connsiteX27" fmla="*/ 262647 w 992221"/>
                <a:gd name="connsiteY27" fmla="*/ 933855 h 933855"/>
                <a:gd name="connsiteX28" fmla="*/ 311285 w 992221"/>
                <a:gd name="connsiteY28" fmla="*/ 924128 h 933855"/>
                <a:gd name="connsiteX29" fmla="*/ 350196 w 992221"/>
                <a:gd name="connsiteY29" fmla="*/ 885217 h 933855"/>
                <a:gd name="connsiteX30" fmla="*/ 369651 w 992221"/>
                <a:gd name="connsiteY30" fmla="*/ 856034 h 933855"/>
                <a:gd name="connsiteX31" fmla="*/ 428017 w 992221"/>
                <a:gd name="connsiteY31" fmla="*/ 836579 h 933855"/>
                <a:gd name="connsiteX32" fmla="*/ 486383 w 992221"/>
                <a:gd name="connsiteY32" fmla="*/ 807396 h 933855"/>
                <a:gd name="connsiteX33" fmla="*/ 535021 w 992221"/>
                <a:gd name="connsiteY33" fmla="*/ 768485 h 933855"/>
                <a:gd name="connsiteX34" fmla="*/ 593387 w 992221"/>
                <a:gd name="connsiteY34" fmla="*/ 749030 h 933855"/>
                <a:gd name="connsiteX35" fmla="*/ 642025 w 992221"/>
                <a:gd name="connsiteY35" fmla="*/ 719847 h 933855"/>
                <a:gd name="connsiteX36" fmla="*/ 690664 w 992221"/>
                <a:gd name="connsiteY36" fmla="*/ 671208 h 933855"/>
                <a:gd name="connsiteX37" fmla="*/ 749030 w 992221"/>
                <a:gd name="connsiteY37" fmla="*/ 632298 h 933855"/>
                <a:gd name="connsiteX38" fmla="*/ 768485 w 992221"/>
                <a:gd name="connsiteY38" fmla="*/ 612842 h 933855"/>
                <a:gd name="connsiteX39" fmla="*/ 797668 w 992221"/>
                <a:gd name="connsiteY39" fmla="*/ 593387 h 933855"/>
                <a:gd name="connsiteX40" fmla="*/ 856034 w 992221"/>
                <a:gd name="connsiteY40" fmla="*/ 554476 h 933855"/>
                <a:gd name="connsiteX41" fmla="*/ 875489 w 992221"/>
                <a:gd name="connsiteY41" fmla="*/ 525293 h 933855"/>
                <a:gd name="connsiteX42" fmla="*/ 924128 w 992221"/>
                <a:gd name="connsiteY42" fmla="*/ 486383 h 933855"/>
                <a:gd name="connsiteX43" fmla="*/ 953311 w 992221"/>
                <a:gd name="connsiteY43" fmla="*/ 437745 h 933855"/>
                <a:gd name="connsiteX44" fmla="*/ 982494 w 992221"/>
                <a:gd name="connsiteY44" fmla="*/ 389106 h 933855"/>
                <a:gd name="connsiteX45" fmla="*/ 992221 w 992221"/>
                <a:gd name="connsiteY45" fmla="*/ 359923 h 93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92221" h="933855">
                  <a:moveTo>
                    <a:pt x="573932" y="0"/>
                  </a:moveTo>
                  <a:cubicBezTo>
                    <a:pt x="551234" y="22698"/>
                    <a:pt x="525890" y="43027"/>
                    <a:pt x="505838" y="68093"/>
                  </a:cubicBezTo>
                  <a:cubicBezTo>
                    <a:pt x="499432" y="76100"/>
                    <a:pt x="501386" y="88483"/>
                    <a:pt x="496111" y="97276"/>
                  </a:cubicBezTo>
                  <a:cubicBezTo>
                    <a:pt x="491392" y="105141"/>
                    <a:pt x="482384" y="109570"/>
                    <a:pt x="476655" y="116732"/>
                  </a:cubicBezTo>
                  <a:cubicBezTo>
                    <a:pt x="469352" y="125861"/>
                    <a:pt x="465998" y="138216"/>
                    <a:pt x="457200" y="145915"/>
                  </a:cubicBezTo>
                  <a:cubicBezTo>
                    <a:pt x="439603" y="161312"/>
                    <a:pt x="415368" y="168291"/>
                    <a:pt x="398834" y="184825"/>
                  </a:cubicBezTo>
                  <a:cubicBezTo>
                    <a:pt x="385864" y="197795"/>
                    <a:pt x="370098" y="208474"/>
                    <a:pt x="359923" y="223736"/>
                  </a:cubicBezTo>
                  <a:cubicBezTo>
                    <a:pt x="353438" y="233464"/>
                    <a:pt x="349597" y="245616"/>
                    <a:pt x="340468" y="252919"/>
                  </a:cubicBezTo>
                  <a:cubicBezTo>
                    <a:pt x="332461" y="259325"/>
                    <a:pt x="320456" y="258061"/>
                    <a:pt x="311285" y="262647"/>
                  </a:cubicBezTo>
                  <a:cubicBezTo>
                    <a:pt x="300828" y="267875"/>
                    <a:pt x="292786" y="277354"/>
                    <a:pt x="282102" y="282102"/>
                  </a:cubicBezTo>
                  <a:cubicBezTo>
                    <a:pt x="263362" y="290431"/>
                    <a:pt x="223736" y="301557"/>
                    <a:pt x="223736" y="301557"/>
                  </a:cubicBezTo>
                  <a:cubicBezTo>
                    <a:pt x="200689" y="324605"/>
                    <a:pt x="178918" y="348922"/>
                    <a:pt x="145915" y="359923"/>
                  </a:cubicBezTo>
                  <a:cubicBezTo>
                    <a:pt x="136187" y="363166"/>
                    <a:pt x="125903" y="365065"/>
                    <a:pt x="116732" y="369651"/>
                  </a:cubicBezTo>
                  <a:cubicBezTo>
                    <a:pt x="106275" y="374879"/>
                    <a:pt x="96678" y="381803"/>
                    <a:pt x="87549" y="389106"/>
                  </a:cubicBezTo>
                  <a:cubicBezTo>
                    <a:pt x="80387" y="394835"/>
                    <a:pt x="75958" y="403843"/>
                    <a:pt x="68094" y="408562"/>
                  </a:cubicBezTo>
                  <a:cubicBezTo>
                    <a:pt x="59301" y="413838"/>
                    <a:pt x="48639" y="415047"/>
                    <a:pt x="38911" y="418289"/>
                  </a:cubicBezTo>
                  <a:cubicBezTo>
                    <a:pt x="35668" y="428017"/>
                    <a:pt x="34459" y="438679"/>
                    <a:pt x="29183" y="447472"/>
                  </a:cubicBezTo>
                  <a:cubicBezTo>
                    <a:pt x="-10877" y="514239"/>
                    <a:pt x="27558" y="413440"/>
                    <a:pt x="0" y="496110"/>
                  </a:cubicBezTo>
                  <a:cubicBezTo>
                    <a:pt x="33955" y="530067"/>
                    <a:pt x="16556" y="506866"/>
                    <a:pt x="38911" y="573932"/>
                  </a:cubicBezTo>
                  <a:lnTo>
                    <a:pt x="48638" y="603115"/>
                  </a:lnTo>
                  <a:cubicBezTo>
                    <a:pt x="51881" y="638783"/>
                    <a:pt x="53924" y="674580"/>
                    <a:pt x="58366" y="710119"/>
                  </a:cubicBezTo>
                  <a:cubicBezTo>
                    <a:pt x="60417" y="726525"/>
                    <a:pt x="59587" y="744579"/>
                    <a:pt x="68094" y="758757"/>
                  </a:cubicBezTo>
                  <a:cubicBezTo>
                    <a:pt x="79891" y="778418"/>
                    <a:pt x="104014" y="788318"/>
                    <a:pt x="116732" y="807396"/>
                  </a:cubicBezTo>
                  <a:cubicBezTo>
                    <a:pt x="123217" y="817124"/>
                    <a:pt x="127920" y="828312"/>
                    <a:pt x="136187" y="836579"/>
                  </a:cubicBezTo>
                  <a:cubicBezTo>
                    <a:pt x="144454" y="844846"/>
                    <a:pt x="155642" y="849549"/>
                    <a:pt x="165370" y="856034"/>
                  </a:cubicBezTo>
                  <a:cubicBezTo>
                    <a:pt x="204117" y="914155"/>
                    <a:pt x="161802" y="863622"/>
                    <a:pt x="214008" y="894945"/>
                  </a:cubicBezTo>
                  <a:cubicBezTo>
                    <a:pt x="221872" y="899664"/>
                    <a:pt x="226302" y="908671"/>
                    <a:pt x="233464" y="914400"/>
                  </a:cubicBezTo>
                  <a:cubicBezTo>
                    <a:pt x="242593" y="921703"/>
                    <a:pt x="252919" y="927370"/>
                    <a:pt x="262647" y="933855"/>
                  </a:cubicBezTo>
                  <a:cubicBezTo>
                    <a:pt x="278860" y="930613"/>
                    <a:pt x="296832" y="932157"/>
                    <a:pt x="311285" y="924128"/>
                  </a:cubicBezTo>
                  <a:cubicBezTo>
                    <a:pt x="327320" y="915220"/>
                    <a:pt x="340021" y="900479"/>
                    <a:pt x="350196" y="885217"/>
                  </a:cubicBezTo>
                  <a:cubicBezTo>
                    <a:pt x="356681" y="875489"/>
                    <a:pt x="359737" y="862230"/>
                    <a:pt x="369651" y="856034"/>
                  </a:cubicBezTo>
                  <a:cubicBezTo>
                    <a:pt x="387041" y="845165"/>
                    <a:pt x="408562" y="843064"/>
                    <a:pt x="428017" y="836579"/>
                  </a:cubicBezTo>
                  <a:cubicBezTo>
                    <a:pt x="458838" y="826305"/>
                    <a:pt x="459447" y="828945"/>
                    <a:pt x="486383" y="807396"/>
                  </a:cubicBezTo>
                  <a:cubicBezTo>
                    <a:pt x="511652" y="787181"/>
                    <a:pt x="501334" y="783457"/>
                    <a:pt x="535021" y="768485"/>
                  </a:cubicBezTo>
                  <a:cubicBezTo>
                    <a:pt x="553761" y="760156"/>
                    <a:pt x="593387" y="749030"/>
                    <a:pt x="593387" y="749030"/>
                  </a:cubicBezTo>
                  <a:cubicBezTo>
                    <a:pt x="676556" y="665856"/>
                    <a:pt x="541014" y="795605"/>
                    <a:pt x="642025" y="719847"/>
                  </a:cubicBezTo>
                  <a:cubicBezTo>
                    <a:pt x="660368" y="706090"/>
                    <a:pt x="671586" y="683926"/>
                    <a:pt x="690664" y="671208"/>
                  </a:cubicBezTo>
                  <a:cubicBezTo>
                    <a:pt x="710119" y="658238"/>
                    <a:pt x="732497" y="648832"/>
                    <a:pt x="749030" y="632298"/>
                  </a:cubicBezTo>
                  <a:cubicBezTo>
                    <a:pt x="755515" y="625813"/>
                    <a:pt x="761323" y="618571"/>
                    <a:pt x="768485" y="612842"/>
                  </a:cubicBezTo>
                  <a:cubicBezTo>
                    <a:pt x="777614" y="605539"/>
                    <a:pt x="788687" y="600871"/>
                    <a:pt x="797668" y="593387"/>
                  </a:cubicBezTo>
                  <a:cubicBezTo>
                    <a:pt x="846247" y="552905"/>
                    <a:pt x="804747" y="571572"/>
                    <a:pt x="856034" y="554476"/>
                  </a:cubicBezTo>
                  <a:cubicBezTo>
                    <a:pt x="862519" y="544748"/>
                    <a:pt x="868186" y="534422"/>
                    <a:pt x="875489" y="525293"/>
                  </a:cubicBezTo>
                  <a:cubicBezTo>
                    <a:pt x="891329" y="505493"/>
                    <a:pt x="902462" y="500827"/>
                    <a:pt x="924128" y="486383"/>
                  </a:cubicBezTo>
                  <a:cubicBezTo>
                    <a:pt x="951683" y="403713"/>
                    <a:pt x="913252" y="504509"/>
                    <a:pt x="953311" y="437745"/>
                  </a:cubicBezTo>
                  <a:cubicBezTo>
                    <a:pt x="991197" y="374602"/>
                    <a:pt x="933194" y="438406"/>
                    <a:pt x="982494" y="389106"/>
                  </a:cubicBezTo>
                  <a:lnTo>
                    <a:pt x="992221" y="35992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FE20C923-64F4-47BA-98E4-99D74B86BB3E}"/>
                </a:ext>
              </a:extLst>
            </p:cNvPr>
            <p:cNvSpPr/>
            <p:nvPr/>
          </p:nvSpPr>
          <p:spPr>
            <a:xfrm>
              <a:off x="2996119" y="3618689"/>
              <a:ext cx="1701863" cy="1420239"/>
            </a:xfrm>
            <a:custGeom>
              <a:avLst/>
              <a:gdLst>
                <a:gd name="connsiteX0" fmla="*/ 1449421 w 1701863"/>
                <a:gd name="connsiteY0" fmla="*/ 0 h 1420239"/>
                <a:gd name="connsiteX1" fmla="*/ 1274324 w 1701863"/>
                <a:gd name="connsiteY1" fmla="*/ 126460 h 1420239"/>
                <a:gd name="connsiteX2" fmla="*/ 1245141 w 1701863"/>
                <a:gd name="connsiteY2" fmla="*/ 175098 h 1420239"/>
                <a:gd name="connsiteX3" fmla="*/ 1215958 w 1701863"/>
                <a:gd name="connsiteY3" fmla="*/ 184826 h 1420239"/>
                <a:gd name="connsiteX4" fmla="*/ 1196502 w 1701863"/>
                <a:gd name="connsiteY4" fmla="*/ 214009 h 1420239"/>
                <a:gd name="connsiteX5" fmla="*/ 1167319 w 1701863"/>
                <a:gd name="connsiteY5" fmla="*/ 223737 h 1420239"/>
                <a:gd name="connsiteX6" fmla="*/ 1099226 w 1701863"/>
                <a:gd name="connsiteY6" fmla="*/ 301558 h 1420239"/>
                <a:gd name="connsiteX7" fmla="*/ 1079770 w 1701863"/>
                <a:gd name="connsiteY7" fmla="*/ 330741 h 1420239"/>
                <a:gd name="connsiteX8" fmla="*/ 1070043 w 1701863"/>
                <a:gd name="connsiteY8" fmla="*/ 359924 h 1420239"/>
                <a:gd name="connsiteX9" fmla="*/ 1050587 w 1701863"/>
                <a:gd name="connsiteY9" fmla="*/ 379379 h 1420239"/>
                <a:gd name="connsiteX10" fmla="*/ 1031132 w 1701863"/>
                <a:gd name="connsiteY10" fmla="*/ 437745 h 1420239"/>
                <a:gd name="connsiteX11" fmla="*/ 972766 w 1701863"/>
                <a:gd name="connsiteY11" fmla="*/ 476656 h 1420239"/>
                <a:gd name="connsiteX12" fmla="*/ 933855 w 1701863"/>
                <a:gd name="connsiteY12" fmla="*/ 554477 h 1420239"/>
                <a:gd name="connsiteX13" fmla="*/ 914400 w 1701863"/>
                <a:gd name="connsiteY13" fmla="*/ 583660 h 1420239"/>
                <a:gd name="connsiteX14" fmla="*/ 885217 w 1701863"/>
                <a:gd name="connsiteY14" fmla="*/ 593388 h 1420239"/>
                <a:gd name="connsiteX15" fmla="*/ 875490 w 1701863"/>
                <a:gd name="connsiteY15" fmla="*/ 622571 h 1420239"/>
                <a:gd name="connsiteX16" fmla="*/ 817124 w 1701863"/>
                <a:gd name="connsiteY16" fmla="*/ 651754 h 1420239"/>
                <a:gd name="connsiteX17" fmla="*/ 768485 w 1701863"/>
                <a:gd name="connsiteY17" fmla="*/ 690664 h 1420239"/>
                <a:gd name="connsiteX18" fmla="*/ 749030 w 1701863"/>
                <a:gd name="connsiteY18" fmla="*/ 710120 h 1420239"/>
                <a:gd name="connsiteX19" fmla="*/ 710119 w 1701863"/>
                <a:gd name="connsiteY19" fmla="*/ 749030 h 1420239"/>
                <a:gd name="connsiteX20" fmla="*/ 661481 w 1701863"/>
                <a:gd name="connsiteY20" fmla="*/ 787941 h 1420239"/>
                <a:gd name="connsiteX21" fmla="*/ 642026 w 1701863"/>
                <a:gd name="connsiteY21" fmla="*/ 817124 h 1420239"/>
                <a:gd name="connsiteX22" fmla="*/ 612843 w 1701863"/>
                <a:gd name="connsiteY22" fmla="*/ 826851 h 1420239"/>
                <a:gd name="connsiteX23" fmla="*/ 603115 w 1701863"/>
                <a:gd name="connsiteY23" fmla="*/ 856034 h 1420239"/>
                <a:gd name="connsiteX24" fmla="*/ 535021 w 1701863"/>
                <a:gd name="connsiteY24" fmla="*/ 914400 h 1420239"/>
                <a:gd name="connsiteX25" fmla="*/ 486383 w 1701863"/>
                <a:gd name="connsiteY25" fmla="*/ 963039 h 1420239"/>
                <a:gd name="connsiteX26" fmla="*/ 398834 w 1701863"/>
                <a:gd name="connsiteY26" fmla="*/ 1021405 h 1420239"/>
                <a:gd name="connsiteX27" fmla="*/ 369651 w 1701863"/>
                <a:gd name="connsiteY27" fmla="*/ 1040860 h 1420239"/>
                <a:gd name="connsiteX28" fmla="*/ 340468 w 1701863"/>
                <a:gd name="connsiteY28" fmla="*/ 1060315 h 1420239"/>
                <a:gd name="connsiteX29" fmla="*/ 321013 w 1701863"/>
                <a:gd name="connsiteY29" fmla="*/ 1079771 h 1420239"/>
                <a:gd name="connsiteX30" fmla="*/ 262647 w 1701863"/>
                <a:gd name="connsiteY30" fmla="*/ 1118681 h 1420239"/>
                <a:gd name="connsiteX31" fmla="*/ 223736 w 1701863"/>
                <a:gd name="connsiteY31" fmla="*/ 1157592 h 1420239"/>
                <a:gd name="connsiteX32" fmla="*/ 165370 w 1701863"/>
                <a:gd name="connsiteY32" fmla="*/ 1196502 h 1420239"/>
                <a:gd name="connsiteX33" fmla="*/ 145915 w 1701863"/>
                <a:gd name="connsiteY33" fmla="*/ 1215958 h 1420239"/>
                <a:gd name="connsiteX34" fmla="*/ 126460 w 1701863"/>
                <a:gd name="connsiteY34" fmla="*/ 1245141 h 1420239"/>
                <a:gd name="connsiteX35" fmla="*/ 38911 w 1701863"/>
                <a:gd name="connsiteY35" fmla="*/ 1293779 h 1420239"/>
                <a:gd name="connsiteX36" fmla="*/ 19455 w 1701863"/>
                <a:gd name="connsiteY36" fmla="*/ 1313234 h 1420239"/>
                <a:gd name="connsiteX37" fmla="*/ 9728 w 1701863"/>
                <a:gd name="connsiteY37" fmla="*/ 1361873 h 1420239"/>
                <a:gd name="connsiteX38" fmla="*/ 0 w 1701863"/>
                <a:gd name="connsiteY38" fmla="*/ 1391056 h 1420239"/>
                <a:gd name="connsiteX39" fmla="*/ 58366 w 1701863"/>
                <a:gd name="connsiteY39" fmla="*/ 1420239 h 1420239"/>
                <a:gd name="connsiteX40" fmla="*/ 136187 w 1701863"/>
                <a:gd name="connsiteY40" fmla="*/ 1400783 h 1420239"/>
                <a:gd name="connsiteX41" fmla="*/ 194553 w 1701863"/>
                <a:gd name="connsiteY41" fmla="*/ 1391056 h 1420239"/>
                <a:gd name="connsiteX42" fmla="*/ 223736 w 1701863"/>
                <a:gd name="connsiteY42" fmla="*/ 1381328 h 1420239"/>
                <a:gd name="connsiteX43" fmla="*/ 359924 w 1701863"/>
                <a:gd name="connsiteY43" fmla="*/ 1361873 h 1420239"/>
                <a:gd name="connsiteX44" fmla="*/ 437745 w 1701863"/>
                <a:gd name="connsiteY44" fmla="*/ 1352145 h 1420239"/>
                <a:gd name="connsiteX45" fmla="*/ 573932 w 1701863"/>
                <a:gd name="connsiteY45" fmla="*/ 1313234 h 1420239"/>
                <a:gd name="connsiteX46" fmla="*/ 603115 w 1701863"/>
                <a:gd name="connsiteY46" fmla="*/ 1303507 h 1420239"/>
                <a:gd name="connsiteX47" fmla="*/ 622570 w 1701863"/>
                <a:gd name="connsiteY47" fmla="*/ 1284051 h 1420239"/>
                <a:gd name="connsiteX48" fmla="*/ 651753 w 1701863"/>
                <a:gd name="connsiteY48" fmla="*/ 1274324 h 1420239"/>
                <a:gd name="connsiteX49" fmla="*/ 856034 w 1701863"/>
                <a:gd name="connsiteY49" fmla="*/ 1245141 h 1420239"/>
                <a:gd name="connsiteX50" fmla="*/ 914400 w 1701863"/>
                <a:gd name="connsiteY50" fmla="*/ 1225685 h 1420239"/>
                <a:gd name="connsiteX51" fmla="*/ 1001949 w 1701863"/>
                <a:gd name="connsiteY51" fmla="*/ 1206230 h 1420239"/>
                <a:gd name="connsiteX52" fmla="*/ 1060315 w 1701863"/>
                <a:gd name="connsiteY52" fmla="*/ 1147864 h 1420239"/>
                <a:gd name="connsiteX53" fmla="*/ 1099226 w 1701863"/>
                <a:gd name="connsiteY53" fmla="*/ 1060315 h 1420239"/>
                <a:gd name="connsiteX54" fmla="*/ 1128409 w 1701863"/>
                <a:gd name="connsiteY54" fmla="*/ 972766 h 1420239"/>
                <a:gd name="connsiteX55" fmla="*/ 1138136 w 1701863"/>
                <a:gd name="connsiteY55" fmla="*/ 943583 h 1420239"/>
                <a:gd name="connsiteX56" fmla="*/ 1157592 w 1701863"/>
                <a:gd name="connsiteY56" fmla="*/ 865762 h 1420239"/>
                <a:gd name="connsiteX57" fmla="*/ 1215958 w 1701863"/>
                <a:gd name="connsiteY57" fmla="*/ 836579 h 1420239"/>
                <a:gd name="connsiteX58" fmla="*/ 1235413 w 1701863"/>
                <a:gd name="connsiteY58" fmla="*/ 729575 h 1420239"/>
                <a:gd name="connsiteX59" fmla="*/ 1254868 w 1701863"/>
                <a:gd name="connsiteY59" fmla="*/ 671209 h 1420239"/>
                <a:gd name="connsiteX60" fmla="*/ 1303507 w 1701863"/>
                <a:gd name="connsiteY60" fmla="*/ 642026 h 1420239"/>
                <a:gd name="connsiteX61" fmla="*/ 1361872 w 1701863"/>
                <a:gd name="connsiteY61" fmla="*/ 603115 h 1420239"/>
                <a:gd name="connsiteX62" fmla="*/ 1429966 w 1701863"/>
                <a:gd name="connsiteY62" fmla="*/ 593388 h 1420239"/>
                <a:gd name="connsiteX63" fmla="*/ 1478604 w 1701863"/>
                <a:gd name="connsiteY63" fmla="*/ 564205 h 1420239"/>
                <a:gd name="connsiteX64" fmla="*/ 1498060 w 1701863"/>
                <a:gd name="connsiteY64" fmla="*/ 544749 h 1420239"/>
                <a:gd name="connsiteX65" fmla="*/ 1595336 w 1701863"/>
                <a:gd name="connsiteY65" fmla="*/ 525294 h 1420239"/>
                <a:gd name="connsiteX66" fmla="*/ 1614792 w 1701863"/>
                <a:gd name="connsiteY66" fmla="*/ 505839 h 1420239"/>
                <a:gd name="connsiteX67" fmla="*/ 1634247 w 1701863"/>
                <a:gd name="connsiteY67" fmla="*/ 476656 h 1420239"/>
                <a:gd name="connsiteX68" fmla="*/ 1673158 w 1701863"/>
                <a:gd name="connsiteY68" fmla="*/ 466928 h 1420239"/>
                <a:gd name="connsiteX69" fmla="*/ 1692613 w 1701863"/>
                <a:gd name="connsiteY69" fmla="*/ 272375 h 14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701863" h="1420239">
                  <a:moveTo>
                    <a:pt x="1449421" y="0"/>
                  </a:moveTo>
                  <a:cubicBezTo>
                    <a:pt x="1391055" y="42153"/>
                    <a:pt x="1331921" y="83262"/>
                    <a:pt x="1274324" y="126460"/>
                  </a:cubicBezTo>
                  <a:cubicBezTo>
                    <a:pt x="1183963" y="194231"/>
                    <a:pt x="1328935" y="91302"/>
                    <a:pt x="1245141" y="175098"/>
                  </a:cubicBezTo>
                  <a:cubicBezTo>
                    <a:pt x="1237890" y="182349"/>
                    <a:pt x="1225686" y="181583"/>
                    <a:pt x="1215958" y="184826"/>
                  </a:cubicBezTo>
                  <a:cubicBezTo>
                    <a:pt x="1209473" y="194554"/>
                    <a:pt x="1205631" y="206706"/>
                    <a:pt x="1196502" y="214009"/>
                  </a:cubicBezTo>
                  <a:cubicBezTo>
                    <a:pt x="1188495" y="220415"/>
                    <a:pt x="1174570" y="216486"/>
                    <a:pt x="1167319" y="223737"/>
                  </a:cubicBezTo>
                  <a:cubicBezTo>
                    <a:pt x="1053826" y="337230"/>
                    <a:pt x="1181913" y="246431"/>
                    <a:pt x="1099226" y="301558"/>
                  </a:cubicBezTo>
                  <a:cubicBezTo>
                    <a:pt x="1092741" y="311286"/>
                    <a:pt x="1084999" y="320284"/>
                    <a:pt x="1079770" y="330741"/>
                  </a:cubicBezTo>
                  <a:cubicBezTo>
                    <a:pt x="1075184" y="339912"/>
                    <a:pt x="1075319" y="351131"/>
                    <a:pt x="1070043" y="359924"/>
                  </a:cubicBezTo>
                  <a:cubicBezTo>
                    <a:pt x="1065324" y="367788"/>
                    <a:pt x="1057072" y="372894"/>
                    <a:pt x="1050587" y="379379"/>
                  </a:cubicBezTo>
                  <a:cubicBezTo>
                    <a:pt x="1044102" y="398834"/>
                    <a:pt x="1048195" y="426369"/>
                    <a:pt x="1031132" y="437745"/>
                  </a:cubicBezTo>
                  <a:lnTo>
                    <a:pt x="972766" y="476656"/>
                  </a:lnTo>
                  <a:cubicBezTo>
                    <a:pt x="939563" y="576268"/>
                    <a:pt x="972664" y="505967"/>
                    <a:pt x="933855" y="554477"/>
                  </a:cubicBezTo>
                  <a:cubicBezTo>
                    <a:pt x="926552" y="563606"/>
                    <a:pt x="923529" y="576357"/>
                    <a:pt x="914400" y="583660"/>
                  </a:cubicBezTo>
                  <a:cubicBezTo>
                    <a:pt x="906393" y="590066"/>
                    <a:pt x="894945" y="590145"/>
                    <a:pt x="885217" y="593388"/>
                  </a:cubicBezTo>
                  <a:cubicBezTo>
                    <a:pt x="881975" y="603116"/>
                    <a:pt x="881895" y="614564"/>
                    <a:pt x="875490" y="622571"/>
                  </a:cubicBezTo>
                  <a:cubicBezTo>
                    <a:pt x="861776" y="639713"/>
                    <a:pt x="836347" y="645346"/>
                    <a:pt x="817124" y="651754"/>
                  </a:cubicBezTo>
                  <a:cubicBezTo>
                    <a:pt x="770138" y="698737"/>
                    <a:pt x="829854" y="641568"/>
                    <a:pt x="768485" y="690664"/>
                  </a:cubicBezTo>
                  <a:cubicBezTo>
                    <a:pt x="761323" y="696393"/>
                    <a:pt x="755515" y="703635"/>
                    <a:pt x="749030" y="710120"/>
                  </a:cubicBezTo>
                  <a:cubicBezTo>
                    <a:pt x="727805" y="773791"/>
                    <a:pt x="757284" y="711297"/>
                    <a:pt x="710119" y="749030"/>
                  </a:cubicBezTo>
                  <a:cubicBezTo>
                    <a:pt x="647261" y="799317"/>
                    <a:pt x="734834" y="763489"/>
                    <a:pt x="661481" y="787941"/>
                  </a:cubicBezTo>
                  <a:cubicBezTo>
                    <a:pt x="654996" y="797669"/>
                    <a:pt x="651155" y="809821"/>
                    <a:pt x="642026" y="817124"/>
                  </a:cubicBezTo>
                  <a:cubicBezTo>
                    <a:pt x="634019" y="823529"/>
                    <a:pt x="620094" y="819601"/>
                    <a:pt x="612843" y="826851"/>
                  </a:cubicBezTo>
                  <a:cubicBezTo>
                    <a:pt x="605592" y="834102"/>
                    <a:pt x="609075" y="847690"/>
                    <a:pt x="603115" y="856034"/>
                  </a:cubicBezTo>
                  <a:cubicBezTo>
                    <a:pt x="564207" y="910504"/>
                    <a:pt x="574195" y="880122"/>
                    <a:pt x="535021" y="914400"/>
                  </a:cubicBezTo>
                  <a:cubicBezTo>
                    <a:pt x="517766" y="929499"/>
                    <a:pt x="505461" y="950321"/>
                    <a:pt x="486383" y="963039"/>
                  </a:cubicBezTo>
                  <a:lnTo>
                    <a:pt x="398834" y="1021405"/>
                  </a:lnTo>
                  <a:lnTo>
                    <a:pt x="369651" y="1040860"/>
                  </a:lnTo>
                  <a:cubicBezTo>
                    <a:pt x="359923" y="1047345"/>
                    <a:pt x="348735" y="1052048"/>
                    <a:pt x="340468" y="1060315"/>
                  </a:cubicBezTo>
                  <a:cubicBezTo>
                    <a:pt x="333983" y="1066800"/>
                    <a:pt x="328350" y="1074268"/>
                    <a:pt x="321013" y="1079771"/>
                  </a:cubicBezTo>
                  <a:cubicBezTo>
                    <a:pt x="302307" y="1093800"/>
                    <a:pt x="279181" y="1102147"/>
                    <a:pt x="262647" y="1118681"/>
                  </a:cubicBezTo>
                  <a:cubicBezTo>
                    <a:pt x="249677" y="1131651"/>
                    <a:pt x="238998" y="1147417"/>
                    <a:pt x="223736" y="1157592"/>
                  </a:cubicBezTo>
                  <a:cubicBezTo>
                    <a:pt x="204281" y="1170562"/>
                    <a:pt x="181903" y="1179968"/>
                    <a:pt x="165370" y="1196502"/>
                  </a:cubicBezTo>
                  <a:cubicBezTo>
                    <a:pt x="158885" y="1202987"/>
                    <a:pt x="151644" y="1208796"/>
                    <a:pt x="145915" y="1215958"/>
                  </a:cubicBezTo>
                  <a:cubicBezTo>
                    <a:pt x="138612" y="1225087"/>
                    <a:pt x="135258" y="1237442"/>
                    <a:pt x="126460" y="1245141"/>
                  </a:cubicBezTo>
                  <a:cubicBezTo>
                    <a:pt x="85294" y="1281161"/>
                    <a:pt x="78992" y="1280418"/>
                    <a:pt x="38911" y="1293779"/>
                  </a:cubicBezTo>
                  <a:cubicBezTo>
                    <a:pt x="32426" y="1300264"/>
                    <a:pt x="23068" y="1304804"/>
                    <a:pt x="19455" y="1313234"/>
                  </a:cubicBezTo>
                  <a:cubicBezTo>
                    <a:pt x="12942" y="1328431"/>
                    <a:pt x="13738" y="1345833"/>
                    <a:pt x="9728" y="1361873"/>
                  </a:cubicBezTo>
                  <a:cubicBezTo>
                    <a:pt x="7241" y="1371821"/>
                    <a:pt x="3243" y="1381328"/>
                    <a:pt x="0" y="1391056"/>
                  </a:cubicBezTo>
                  <a:cubicBezTo>
                    <a:pt x="14754" y="1400892"/>
                    <a:pt x="38230" y="1420239"/>
                    <a:pt x="58366" y="1420239"/>
                  </a:cubicBezTo>
                  <a:cubicBezTo>
                    <a:pt x="100411" y="1420239"/>
                    <a:pt x="101643" y="1408459"/>
                    <a:pt x="136187" y="1400783"/>
                  </a:cubicBezTo>
                  <a:cubicBezTo>
                    <a:pt x="155441" y="1396504"/>
                    <a:pt x="175098" y="1394298"/>
                    <a:pt x="194553" y="1391056"/>
                  </a:cubicBezTo>
                  <a:cubicBezTo>
                    <a:pt x="204281" y="1387813"/>
                    <a:pt x="213788" y="1383815"/>
                    <a:pt x="223736" y="1381328"/>
                  </a:cubicBezTo>
                  <a:cubicBezTo>
                    <a:pt x="274810" y="1368559"/>
                    <a:pt x="302750" y="1368599"/>
                    <a:pt x="359924" y="1361873"/>
                  </a:cubicBezTo>
                  <a:lnTo>
                    <a:pt x="437745" y="1352145"/>
                  </a:lnTo>
                  <a:cubicBezTo>
                    <a:pt x="535476" y="1327712"/>
                    <a:pt x="490188" y="1341149"/>
                    <a:pt x="573932" y="1313234"/>
                  </a:cubicBezTo>
                  <a:lnTo>
                    <a:pt x="603115" y="1303507"/>
                  </a:lnTo>
                  <a:cubicBezTo>
                    <a:pt x="609600" y="1297022"/>
                    <a:pt x="614706" y="1288770"/>
                    <a:pt x="622570" y="1284051"/>
                  </a:cubicBezTo>
                  <a:cubicBezTo>
                    <a:pt x="631363" y="1278775"/>
                    <a:pt x="641861" y="1277022"/>
                    <a:pt x="651753" y="1274324"/>
                  </a:cubicBezTo>
                  <a:cubicBezTo>
                    <a:pt x="756802" y="1245675"/>
                    <a:pt x="724716" y="1255242"/>
                    <a:pt x="856034" y="1245141"/>
                  </a:cubicBezTo>
                  <a:cubicBezTo>
                    <a:pt x="875489" y="1238656"/>
                    <a:pt x="894290" y="1229707"/>
                    <a:pt x="914400" y="1225685"/>
                  </a:cubicBezTo>
                  <a:cubicBezTo>
                    <a:pt x="976148" y="1213336"/>
                    <a:pt x="946998" y="1219968"/>
                    <a:pt x="1001949" y="1206230"/>
                  </a:cubicBezTo>
                  <a:cubicBezTo>
                    <a:pt x="1021404" y="1186775"/>
                    <a:pt x="1051614" y="1173966"/>
                    <a:pt x="1060315" y="1147864"/>
                  </a:cubicBezTo>
                  <a:cubicBezTo>
                    <a:pt x="1083467" y="1078407"/>
                    <a:pt x="1068394" y="1106561"/>
                    <a:pt x="1099226" y="1060315"/>
                  </a:cubicBezTo>
                  <a:lnTo>
                    <a:pt x="1128409" y="972766"/>
                  </a:lnTo>
                  <a:cubicBezTo>
                    <a:pt x="1131651" y="963038"/>
                    <a:pt x="1136125" y="953638"/>
                    <a:pt x="1138136" y="943583"/>
                  </a:cubicBezTo>
                  <a:cubicBezTo>
                    <a:pt x="1138621" y="941160"/>
                    <a:pt x="1149615" y="875733"/>
                    <a:pt x="1157592" y="865762"/>
                  </a:cubicBezTo>
                  <a:cubicBezTo>
                    <a:pt x="1171306" y="848620"/>
                    <a:pt x="1196734" y="842987"/>
                    <a:pt x="1215958" y="836579"/>
                  </a:cubicBezTo>
                  <a:cubicBezTo>
                    <a:pt x="1242581" y="756705"/>
                    <a:pt x="1202412" y="883577"/>
                    <a:pt x="1235413" y="729575"/>
                  </a:cubicBezTo>
                  <a:cubicBezTo>
                    <a:pt x="1239710" y="709523"/>
                    <a:pt x="1240367" y="685710"/>
                    <a:pt x="1254868" y="671209"/>
                  </a:cubicBezTo>
                  <a:cubicBezTo>
                    <a:pt x="1298520" y="627560"/>
                    <a:pt x="1246678" y="673598"/>
                    <a:pt x="1303507" y="642026"/>
                  </a:cubicBezTo>
                  <a:cubicBezTo>
                    <a:pt x="1323947" y="630670"/>
                    <a:pt x="1338725" y="606422"/>
                    <a:pt x="1361872" y="603115"/>
                  </a:cubicBezTo>
                  <a:lnTo>
                    <a:pt x="1429966" y="593388"/>
                  </a:lnTo>
                  <a:cubicBezTo>
                    <a:pt x="1479259" y="544092"/>
                    <a:pt x="1415467" y="602087"/>
                    <a:pt x="1478604" y="564205"/>
                  </a:cubicBezTo>
                  <a:cubicBezTo>
                    <a:pt x="1486469" y="559486"/>
                    <a:pt x="1490195" y="549468"/>
                    <a:pt x="1498060" y="544749"/>
                  </a:cubicBezTo>
                  <a:cubicBezTo>
                    <a:pt x="1519280" y="532017"/>
                    <a:pt x="1583536" y="526980"/>
                    <a:pt x="1595336" y="525294"/>
                  </a:cubicBezTo>
                  <a:cubicBezTo>
                    <a:pt x="1601821" y="518809"/>
                    <a:pt x="1609063" y="513001"/>
                    <a:pt x="1614792" y="505839"/>
                  </a:cubicBezTo>
                  <a:cubicBezTo>
                    <a:pt x="1622095" y="496710"/>
                    <a:pt x="1624519" y="483141"/>
                    <a:pt x="1634247" y="476656"/>
                  </a:cubicBezTo>
                  <a:cubicBezTo>
                    <a:pt x="1645371" y="469240"/>
                    <a:pt x="1660188" y="470171"/>
                    <a:pt x="1673158" y="466928"/>
                  </a:cubicBezTo>
                  <a:cubicBezTo>
                    <a:pt x="1723190" y="391879"/>
                    <a:pt x="1692613" y="449436"/>
                    <a:pt x="1692613" y="272375"/>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56B61D83-8A18-4EF2-AA9E-526D3B0ABDED}"/>
                </a:ext>
              </a:extLst>
            </p:cNvPr>
            <p:cNvSpPr/>
            <p:nvPr/>
          </p:nvSpPr>
          <p:spPr>
            <a:xfrm>
              <a:off x="2490281" y="4056434"/>
              <a:ext cx="437745" cy="1138272"/>
            </a:xfrm>
            <a:custGeom>
              <a:avLst/>
              <a:gdLst>
                <a:gd name="connsiteX0" fmla="*/ 437745 w 437745"/>
                <a:gd name="connsiteY0" fmla="*/ 0 h 1138272"/>
                <a:gd name="connsiteX1" fmla="*/ 389106 w 437745"/>
                <a:gd name="connsiteY1" fmla="*/ 58366 h 1138272"/>
                <a:gd name="connsiteX2" fmla="*/ 359923 w 437745"/>
                <a:gd name="connsiteY2" fmla="*/ 77821 h 1138272"/>
                <a:gd name="connsiteX3" fmla="*/ 311285 w 437745"/>
                <a:gd name="connsiteY3" fmla="*/ 116732 h 1138272"/>
                <a:gd name="connsiteX4" fmla="*/ 272374 w 437745"/>
                <a:gd name="connsiteY4" fmla="*/ 175098 h 1138272"/>
                <a:gd name="connsiteX5" fmla="*/ 252919 w 437745"/>
                <a:gd name="connsiteY5" fmla="*/ 204281 h 1138272"/>
                <a:gd name="connsiteX6" fmla="*/ 233464 w 437745"/>
                <a:gd name="connsiteY6" fmla="*/ 233464 h 1138272"/>
                <a:gd name="connsiteX7" fmla="*/ 214008 w 437745"/>
                <a:gd name="connsiteY7" fmla="*/ 252919 h 1138272"/>
                <a:gd name="connsiteX8" fmla="*/ 204281 w 437745"/>
                <a:gd name="connsiteY8" fmla="*/ 282102 h 1138272"/>
                <a:gd name="connsiteX9" fmla="*/ 223736 w 437745"/>
                <a:gd name="connsiteY9" fmla="*/ 408562 h 1138272"/>
                <a:gd name="connsiteX10" fmla="*/ 243191 w 437745"/>
                <a:gd name="connsiteY10" fmla="*/ 476655 h 1138272"/>
                <a:gd name="connsiteX11" fmla="*/ 282102 w 437745"/>
                <a:gd name="connsiteY11" fmla="*/ 525294 h 1138272"/>
                <a:gd name="connsiteX12" fmla="*/ 311285 w 437745"/>
                <a:gd name="connsiteY12" fmla="*/ 544749 h 1138272"/>
                <a:gd name="connsiteX13" fmla="*/ 340468 w 437745"/>
                <a:gd name="connsiteY13" fmla="*/ 632298 h 1138272"/>
                <a:gd name="connsiteX14" fmla="*/ 350196 w 437745"/>
                <a:gd name="connsiteY14" fmla="*/ 661481 h 1138272"/>
                <a:gd name="connsiteX15" fmla="*/ 379379 w 437745"/>
                <a:gd name="connsiteY15" fmla="*/ 719847 h 1138272"/>
                <a:gd name="connsiteX16" fmla="*/ 408562 w 437745"/>
                <a:gd name="connsiteY16" fmla="*/ 778213 h 1138272"/>
                <a:gd name="connsiteX17" fmla="*/ 398834 w 437745"/>
                <a:gd name="connsiteY17" fmla="*/ 826851 h 1138272"/>
                <a:gd name="connsiteX18" fmla="*/ 379379 w 437745"/>
                <a:gd name="connsiteY18" fmla="*/ 914400 h 1138272"/>
                <a:gd name="connsiteX19" fmla="*/ 359923 w 437745"/>
                <a:gd name="connsiteY19" fmla="*/ 933855 h 1138272"/>
                <a:gd name="connsiteX20" fmla="*/ 350196 w 437745"/>
                <a:gd name="connsiteY20" fmla="*/ 963038 h 1138272"/>
                <a:gd name="connsiteX21" fmla="*/ 321013 w 437745"/>
                <a:gd name="connsiteY21" fmla="*/ 982494 h 1138272"/>
                <a:gd name="connsiteX22" fmla="*/ 301557 w 437745"/>
                <a:gd name="connsiteY22" fmla="*/ 1001949 h 1138272"/>
                <a:gd name="connsiteX23" fmla="*/ 272374 w 437745"/>
                <a:gd name="connsiteY23" fmla="*/ 1021404 h 1138272"/>
                <a:gd name="connsiteX24" fmla="*/ 184825 w 437745"/>
                <a:gd name="connsiteY24" fmla="*/ 1079770 h 1138272"/>
                <a:gd name="connsiteX25" fmla="*/ 155642 w 437745"/>
                <a:gd name="connsiteY25" fmla="*/ 1099226 h 1138272"/>
                <a:gd name="connsiteX26" fmla="*/ 116732 w 437745"/>
                <a:gd name="connsiteY26" fmla="*/ 1108953 h 1138272"/>
                <a:gd name="connsiteX27" fmla="*/ 87549 w 437745"/>
                <a:gd name="connsiteY27" fmla="*/ 1118681 h 1138272"/>
                <a:gd name="connsiteX28" fmla="*/ 48638 w 437745"/>
                <a:gd name="connsiteY28" fmla="*/ 1128409 h 1138272"/>
                <a:gd name="connsiteX29" fmla="*/ 0 w 437745"/>
                <a:gd name="connsiteY29" fmla="*/ 1138136 h 11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7745" h="1138272">
                  <a:moveTo>
                    <a:pt x="437745" y="0"/>
                  </a:moveTo>
                  <a:cubicBezTo>
                    <a:pt x="421532" y="19455"/>
                    <a:pt x="407014" y="40458"/>
                    <a:pt x="389106" y="58366"/>
                  </a:cubicBezTo>
                  <a:cubicBezTo>
                    <a:pt x="380839" y="66633"/>
                    <a:pt x="369052" y="70518"/>
                    <a:pt x="359923" y="77821"/>
                  </a:cubicBezTo>
                  <a:cubicBezTo>
                    <a:pt x="290618" y="133266"/>
                    <a:pt x="401107" y="56852"/>
                    <a:pt x="311285" y="116732"/>
                  </a:cubicBezTo>
                  <a:lnTo>
                    <a:pt x="272374" y="175098"/>
                  </a:lnTo>
                  <a:lnTo>
                    <a:pt x="252919" y="204281"/>
                  </a:lnTo>
                  <a:cubicBezTo>
                    <a:pt x="246434" y="214009"/>
                    <a:pt x="241731" y="225197"/>
                    <a:pt x="233464" y="233464"/>
                  </a:cubicBezTo>
                  <a:lnTo>
                    <a:pt x="214008" y="252919"/>
                  </a:lnTo>
                  <a:cubicBezTo>
                    <a:pt x="210766" y="262647"/>
                    <a:pt x="204281" y="271848"/>
                    <a:pt x="204281" y="282102"/>
                  </a:cubicBezTo>
                  <a:cubicBezTo>
                    <a:pt x="204281" y="383799"/>
                    <a:pt x="207084" y="350284"/>
                    <a:pt x="223736" y="408562"/>
                  </a:cubicBezTo>
                  <a:cubicBezTo>
                    <a:pt x="227889" y="423098"/>
                    <a:pt x="235420" y="461112"/>
                    <a:pt x="243191" y="476655"/>
                  </a:cubicBezTo>
                  <a:cubicBezTo>
                    <a:pt x="251616" y="493505"/>
                    <a:pt x="267025" y="513232"/>
                    <a:pt x="282102" y="525294"/>
                  </a:cubicBezTo>
                  <a:cubicBezTo>
                    <a:pt x="291231" y="532597"/>
                    <a:pt x="301557" y="538264"/>
                    <a:pt x="311285" y="544749"/>
                  </a:cubicBezTo>
                  <a:lnTo>
                    <a:pt x="340468" y="632298"/>
                  </a:lnTo>
                  <a:cubicBezTo>
                    <a:pt x="343711" y="642026"/>
                    <a:pt x="344508" y="652949"/>
                    <a:pt x="350196" y="661481"/>
                  </a:cubicBezTo>
                  <a:cubicBezTo>
                    <a:pt x="405951" y="745115"/>
                    <a:pt x="339105" y="639299"/>
                    <a:pt x="379379" y="719847"/>
                  </a:cubicBezTo>
                  <a:cubicBezTo>
                    <a:pt x="417094" y="795277"/>
                    <a:pt x="384110" y="704860"/>
                    <a:pt x="408562" y="778213"/>
                  </a:cubicBezTo>
                  <a:cubicBezTo>
                    <a:pt x="405319" y="794426"/>
                    <a:pt x="401792" y="810584"/>
                    <a:pt x="398834" y="826851"/>
                  </a:cubicBezTo>
                  <a:cubicBezTo>
                    <a:pt x="396614" y="839058"/>
                    <a:pt x="390563" y="895760"/>
                    <a:pt x="379379" y="914400"/>
                  </a:cubicBezTo>
                  <a:cubicBezTo>
                    <a:pt x="374660" y="922264"/>
                    <a:pt x="366408" y="927370"/>
                    <a:pt x="359923" y="933855"/>
                  </a:cubicBezTo>
                  <a:cubicBezTo>
                    <a:pt x="356681" y="943583"/>
                    <a:pt x="356601" y="955031"/>
                    <a:pt x="350196" y="963038"/>
                  </a:cubicBezTo>
                  <a:cubicBezTo>
                    <a:pt x="342893" y="972167"/>
                    <a:pt x="330142" y="975191"/>
                    <a:pt x="321013" y="982494"/>
                  </a:cubicBezTo>
                  <a:cubicBezTo>
                    <a:pt x="313851" y="988223"/>
                    <a:pt x="308719" y="996220"/>
                    <a:pt x="301557" y="1001949"/>
                  </a:cubicBezTo>
                  <a:cubicBezTo>
                    <a:pt x="292428" y="1009252"/>
                    <a:pt x="281172" y="1013705"/>
                    <a:pt x="272374" y="1021404"/>
                  </a:cubicBezTo>
                  <a:cubicBezTo>
                    <a:pt x="202664" y="1082401"/>
                    <a:pt x="252755" y="1062789"/>
                    <a:pt x="184825" y="1079770"/>
                  </a:cubicBezTo>
                  <a:cubicBezTo>
                    <a:pt x="175097" y="1086255"/>
                    <a:pt x="166388" y="1094621"/>
                    <a:pt x="155642" y="1099226"/>
                  </a:cubicBezTo>
                  <a:cubicBezTo>
                    <a:pt x="143354" y="1104492"/>
                    <a:pt x="129587" y="1105280"/>
                    <a:pt x="116732" y="1108953"/>
                  </a:cubicBezTo>
                  <a:cubicBezTo>
                    <a:pt x="106873" y="1111770"/>
                    <a:pt x="97408" y="1115864"/>
                    <a:pt x="87549" y="1118681"/>
                  </a:cubicBezTo>
                  <a:cubicBezTo>
                    <a:pt x="74694" y="1122354"/>
                    <a:pt x="61493" y="1124736"/>
                    <a:pt x="48638" y="1128409"/>
                  </a:cubicBezTo>
                  <a:cubicBezTo>
                    <a:pt x="7415" y="1140187"/>
                    <a:pt x="33432" y="1138136"/>
                    <a:pt x="0" y="113813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A1DCE24A-986C-491E-A761-4B905AEF5F38}"/>
                </a:ext>
              </a:extLst>
            </p:cNvPr>
            <p:cNvSpPr/>
            <p:nvPr/>
          </p:nvSpPr>
          <p:spPr>
            <a:xfrm>
              <a:off x="2500009" y="4027251"/>
              <a:ext cx="690663" cy="1634247"/>
            </a:xfrm>
            <a:custGeom>
              <a:avLst/>
              <a:gdLst>
                <a:gd name="connsiteX0" fmla="*/ 136187 w 690663"/>
                <a:gd name="connsiteY0" fmla="*/ 0 h 1634247"/>
                <a:gd name="connsiteX1" fmla="*/ 291829 w 690663"/>
                <a:gd name="connsiteY1" fmla="*/ 155643 h 1634247"/>
                <a:gd name="connsiteX2" fmla="*/ 301557 w 690663"/>
                <a:gd name="connsiteY2" fmla="*/ 184826 h 1634247"/>
                <a:gd name="connsiteX3" fmla="*/ 321012 w 690663"/>
                <a:gd name="connsiteY3" fmla="*/ 214009 h 1634247"/>
                <a:gd name="connsiteX4" fmla="*/ 369651 w 690663"/>
                <a:gd name="connsiteY4" fmla="*/ 252919 h 1634247"/>
                <a:gd name="connsiteX5" fmla="*/ 418289 w 690663"/>
                <a:gd name="connsiteY5" fmla="*/ 282102 h 1634247"/>
                <a:gd name="connsiteX6" fmla="*/ 457200 w 690663"/>
                <a:gd name="connsiteY6" fmla="*/ 321013 h 1634247"/>
                <a:gd name="connsiteX7" fmla="*/ 505838 w 690663"/>
                <a:gd name="connsiteY7" fmla="*/ 379379 h 1634247"/>
                <a:gd name="connsiteX8" fmla="*/ 632297 w 690663"/>
                <a:gd name="connsiteY8" fmla="*/ 359923 h 1634247"/>
                <a:gd name="connsiteX9" fmla="*/ 651753 w 690663"/>
                <a:gd name="connsiteY9" fmla="*/ 340468 h 1634247"/>
                <a:gd name="connsiteX10" fmla="*/ 680936 w 690663"/>
                <a:gd name="connsiteY10" fmla="*/ 359923 h 1634247"/>
                <a:gd name="connsiteX11" fmla="*/ 690663 w 690663"/>
                <a:gd name="connsiteY11" fmla="*/ 389106 h 1634247"/>
                <a:gd name="connsiteX12" fmla="*/ 671208 w 690663"/>
                <a:gd name="connsiteY12" fmla="*/ 544749 h 1634247"/>
                <a:gd name="connsiteX13" fmla="*/ 642025 w 690663"/>
                <a:gd name="connsiteY13" fmla="*/ 651753 h 1634247"/>
                <a:gd name="connsiteX14" fmla="*/ 622570 w 690663"/>
                <a:gd name="connsiteY14" fmla="*/ 671209 h 1634247"/>
                <a:gd name="connsiteX15" fmla="*/ 603114 w 690663"/>
                <a:gd name="connsiteY15" fmla="*/ 729575 h 1634247"/>
                <a:gd name="connsiteX16" fmla="*/ 583659 w 690663"/>
                <a:gd name="connsiteY16" fmla="*/ 758758 h 1634247"/>
                <a:gd name="connsiteX17" fmla="*/ 564204 w 690663"/>
                <a:gd name="connsiteY17" fmla="*/ 817123 h 1634247"/>
                <a:gd name="connsiteX18" fmla="*/ 554476 w 690663"/>
                <a:gd name="connsiteY18" fmla="*/ 846306 h 1634247"/>
                <a:gd name="connsiteX19" fmla="*/ 535021 w 690663"/>
                <a:gd name="connsiteY19" fmla="*/ 875489 h 1634247"/>
                <a:gd name="connsiteX20" fmla="*/ 525293 w 690663"/>
                <a:gd name="connsiteY20" fmla="*/ 904672 h 1634247"/>
                <a:gd name="connsiteX21" fmla="*/ 476655 w 690663"/>
                <a:gd name="connsiteY21" fmla="*/ 933855 h 1634247"/>
                <a:gd name="connsiteX22" fmla="*/ 476655 w 690663"/>
                <a:gd name="connsiteY22" fmla="*/ 1167319 h 1634247"/>
                <a:gd name="connsiteX23" fmla="*/ 505838 w 690663"/>
                <a:gd name="connsiteY23" fmla="*/ 1254868 h 1634247"/>
                <a:gd name="connsiteX24" fmla="*/ 515565 w 690663"/>
                <a:gd name="connsiteY24" fmla="*/ 1284051 h 1634247"/>
                <a:gd name="connsiteX25" fmla="*/ 525293 w 690663"/>
                <a:gd name="connsiteY25" fmla="*/ 1313234 h 1634247"/>
                <a:gd name="connsiteX26" fmla="*/ 544748 w 690663"/>
                <a:gd name="connsiteY26" fmla="*/ 1468877 h 1634247"/>
                <a:gd name="connsiteX27" fmla="*/ 535021 w 690663"/>
                <a:gd name="connsiteY27" fmla="*/ 1507787 h 1634247"/>
                <a:gd name="connsiteX28" fmla="*/ 398834 w 690663"/>
                <a:gd name="connsiteY28" fmla="*/ 1517515 h 1634247"/>
                <a:gd name="connsiteX29" fmla="*/ 369651 w 690663"/>
                <a:gd name="connsiteY29" fmla="*/ 1527243 h 1634247"/>
                <a:gd name="connsiteX30" fmla="*/ 321012 w 690663"/>
                <a:gd name="connsiteY30" fmla="*/ 1536970 h 1634247"/>
                <a:gd name="connsiteX31" fmla="*/ 301557 w 690663"/>
                <a:gd name="connsiteY31" fmla="*/ 1556426 h 1634247"/>
                <a:gd name="connsiteX32" fmla="*/ 243191 w 690663"/>
                <a:gd name="connsiteY32" fmla="*/ 1575881 h 1634247"/>
                <a:gd name="connsiteX33" fmla="*/ 223736 w 690663"/>
                <a:gd name="connsiteY33" fmla="*/ 1605064 h 1634247"/>
                <a:gd name="connsiteX34" fmla="*/ 145914 w 690663"/>
                <a:gd name="connsiteY34" fmla="*/ 1614792 h 1634247"/>
                <a:gd name="connsiteX35" fmla="*/ 116731 w 690663"/>
                <a:gd name="connsiteY35" fmla="*/ 1624519 h 1634247"/>
                <a:gd name="connsiteX36" fmla="*/ 77821 w 690663"/>
                <a:gd name="connsiteY36" fmla="*/ 1634247 h 1634247"/>
                <a:gd name="connsiteX37" fmla="*/ 19455 w 690663"/>
                <a:gd name="connsiteY37" fmla="*/ 1624519 h 1634247"/>
                <a:gd name="connsiteX38" fmla="*/ 9727 w 690663"/>
                <a:gd name="connsiteY38" fmla="*/ 1595336 h 1634247"/>
                <a:gd name="connsiteX39" fmla="*/ 0 w 690663"/>
                <a:gd name="connsiteY39" fmla="*/ 1585609 h 163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90663" h="1634247">
                  <a:moveTo>
                    <a:pt x="136187" y="0"/>
                  </a:moveTo>
                  <a:cubicBezTo>
                    <a:pt x="188068" y="51881"/>
                    <a:pt x="242906" y="100964"/>
                    <a:pt x="291829" y="155643"/>
                  </a:cubicBezTo>
                  <a:cubicBezTo>
                    <a:pt x="298666" y="163285"/>
                    <a:pt x="296971" y="175655"/>
                    <a:pt x="301557" y="184826"/>
                  </a:cubicBezTo>
                  <a:cubicBezTo>
                    <a:pt x="306785" y="195283"/>
                    <a:pt x="313709" y="204880"/>
                    <a:pt x="321012" y="214009"/>
                  </a:cubicBezTo>
                  <a:cubicBezTo>
                    <a:pt x="341889" y="240105"/>
                    <a:pt x="341563" y="230449"/>
                    <a:pt x="369651" y="252919"/>
                  </a:cubicBezTo>
                  <a:cubicBezTo>
                    <a:pt x="407803" y="283441"/>
                    <a:pt x="367608" y="265209"/>
                    <a:pt x="418289" y="282102"/>
                  </a:cubicBezTo>
                  <a:cubicBezTo>
                    <a:pt x="431259" y="295072"/>
                    <a:pt x="447025" y="305751"/>
                    <a:pt x="457200" y="321013"/>
                  </a:cubicBezTo>
                  <a:cubicBezTo>
                    <a:pt x="484286" y="361643"/>
                    <a:pt x="468388" y="341929"/>
                    <a:pt x="505838" y="379379"/>
                  </a:cubicBezTo>
                  <a:cubicBezTo>
                    <a:pt x="511460" y="378817"/>
                    <a:pt x="604250" y="376751"/>
                    <a:pt x="632297" y="359923"/>
                  </a:cubicBezTo>
                  <a:cubicBezTo>
                    <a:pt x="640161" y="355204"/>
                    <a:pt x="645268" y="346953"/>
                    <a:pt x="651753" y="340468"/>
                  </a:cubicBezTo>
                  <a:cubicBezTo>
                    <a:pt x="661481" y="346953"/>
                    <a:pt x="673633" y="350794"/>
                    <a:pt x="680936" y="359923"/>
                  </a:cubicBezTo>
                  <a:cubicBezTo>
                    <a:pt x="687341" y="367930"/>
                    <a:pt x="690663" y="378852"/>
                    <a:pt x="690663" y="389106"/>
                  </a:cubicBezTo>
                  <a:cubicBezTo>
                    <a:pt x="690663" y="498427"/>
                    <a:pt x="686695" y="475058"/>
                    <a:pt x="671208" y="544749"/>
                  </a:cubicBezTo>
                  <a:cubicBezTo>
                    <a:pt x="666866" y="564287"/>
                    <a:pt x="655039" y="638738"/>
                    <a:pt x="642025" y="651753"/>
                  </a:cubicBezTo>
                  <a:lnTo>
                    <a:pt x="622570" y="671209"/>
                  </a:lnTo>
                  <a:cubicBezTo>
                    <a:pt x="616085" y="690664"/>
                    <a:pt x="614490" y="712511"/>
                    <a:pt x="603114" y="729575"/>
                  </a:cubicBezTo>
                  <a:cubicBezTo>
                    <a:pt x="596629" y="739303"/>
                    <a:pt x="588407" y="748074"/>
                    <a:pt x="583659" y="758758"/>
                  </a:cubicBezTo>
                  <a:cubicBezTo>
                    <a:pt x="575330" y="777498"/>
                    <a:pt x="570689" y="797668"/>
                    <a:pt x="564204" y="817123"/>
                  </a:cubicBezTo>
                  <a:cubicBezTo>
                    <a:pt x="560961" y="826851"/>
                    <a:pt x="560164" y="837774"/>
                    <a:pt x="554476" y="846306"/>
                  </a:cubicBezTo>
                  <a:cubicBezTo>
                    <a:pt x="547991" y="856034"/>
                    <a:pt x="540249" y="865032"/>
                    <a:pt x="535021" y="875489"/>
                  </a:cubicBezTo>
                  <a:cubicBezTo>
                    <a:pt x="530435" y="884660"/>
                    <a:pt x="530569" y="895879"/>
                    <a:pt x="525293" y="904672"/>
                  </a:cubicBezTo>
                  <a:cubicBezTo>
                    <a:pt x="511939" y="926928"/>
                    <a:pt x="499611" y="926203"/>
                    <a:pt x="476655" y="933855"/>
                  </a:cubicBezTo>
                  <a:cubicBezTo>
                    <a:pt x="462044" y="1036130"/>
                    <a:pt x="458534" y="1028388"/>
                    <a:pt x="476655" y="1167319"/>
                  </a:cubicBezTo>
                  <a:cubicBezTo>
                    <a:pt x="476656" y="1167327"/>
                    <a:pt x="500973" y="1240273"/>
                    <a:pt x="505838" y="1254868"/>
                  </a:cubicBezTo>
                  <a:lnTo>
                    <a:pt x="515565" y="1284051"/>
                  </a:lnTo>
                  <a:lnTo>
                    <a:pt x="525293" y="1313234"/>
                  </a:lnTo>
                  <a:cubicBezTo>
                    <a:pt x="529601" y="1343389"/>
                    <a:pt x="544748" y="1444349"/>
                    <a:pt x="544748" y="1468877"/>
                  </a:cubicBezTo>
                  <a:cubicBezTo>
                    <a:pt x="544748" y="1482246"/>
                    <a:pt x="547704" y="1503559"/>
                    <a:pt x="535021" y="1507787"/>
                  </a:cubicBezTo>
                  <a:cubicBezTo>
                    <a:pt x="491845" y="1522179"/>
                    <a:pt x="444230" y="1514272"/>
                    <a:pt x="398834" y="1517515"/>
                  </a:cubicBezTo>
                  <a:cubicBezTo>
                    <a:pt x="389106" y="1520758"/>
                    <a:pt x="379599" y="1524756"/>
                    <a:pt x="369651" y="1527243"/>
                  </a:cubicBezTo>
                  <a:cubicBezTo>
                    <a:pt x="353611" y="1531253"/>
                    <a:pt x="336209" y="1530457"/>
                    <a:pt x="321012" y="1536970"/>
                  </a:cubicBezTo>
                  <a:cubicBezTo>
                    <a:pt x="312582" y="1540583"/>
                    <a:pt x="309760" y="1552324"/>
                    <a:pt x="301557" y="1556426"/>
                  </a:cubicBezTo>
                  <a:cubicBezTo>
                    <a:pt x="283214" y="1565597"/>
                    <a:pt x="243191" y="1575881"/>
                    <a:pt x="243191" y="1575881"/>
                  </a:cubicBezTo>
                  <a:cubicBezTo>
                    <a:pt x="236706" y="1585609"/>
                    <a:pt x="234591" y="1600722"/>
                    <a:pt x="223736" y="1605064"/>
                  </a:cubicBezTo>
                  <a:cubicBezTo>
                    <a:pt x="199463" y="1614773"/>
                    <a:pt x="171635" y="1610116"/>
                    <a:pt x="145914" y="1614792"/>
                  </a:cubicBezTo>
                  <a:cubicBezTo>
                    <a:pt x="135826" y="1616626"/>
                    <a:pt x="126590" y="1621702"/>
                    <a:pt x="116731" y="1624519"/>
                  </a:cubicBezTo>
                  <a:cubicBezTo>
                    <a:pt x="103876" y="1628192"/>
                    <a:pt x="90791" y="1631004"/>
                    <a:pt x="77821" y="1634247"/>
                  </a:cubicBezTo>
                  <a:cubicBezTo>
                    <a:pt x="58366" y="1631004"/>
                    <a:pt x="36580" y="1634305"/>
                    <a:pt x="19455" y="1624519"/>
                  </a:cubicBezTo>
                  <a:cubicBezTo>
                    <a:pt x="10552" y="1619432"/>
                    <a:pt x="14313" y="1604507"/>
                    <a:pt x="9727" y="1595336"/>
                  </a:cubicBezTo>
                  <a:cubicBezTo>
                    <a:pt x="7676" y="1591235"/>
                    <a:pt x="3242" y="1588851"/>
                    <a:pt x="0" y="1585609"/>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0B777AFE-05EE-4CDA-8060-87ACB6A64C27}"/>
                </a:ext>
              </a:extLst>
            </p:cNvPr>
            <p:cNvSpPr/>
            <p:nvPr/>
          </p:nvSpPr>
          <p:spPr>
            <a:xfrm>
              <a:off x="2568102" y="5126477"/>
              <a:ext cx="389107" cy="398912"/>
            </a:xfrm>
            <a:custGeom>
              <a:avLst/>
              <a:gdLst>
                <a:gd name="connsiteX0" fmla="*/ 389107 w 389107"/>
                <a:gd name="connsiteY0" fmla="*/ 0 h 398912"/>
                <a:gd name="connsiteX1" fmla="*/ 350196 w 389107"/>
                <a:gd name="connsiteY1" fmla="*/ 107004 h 398912"/>
                <a:gd name="connsiteX2" fmla="*/ 330741 w 389107"/>
                <a:gd name="connsiteY2" fmla="*/ 184825 h 398912"/>
                <a:gd name="connsiteX3" fmla="*/ 291830 w 389107"/>
                <a:gd name="connsiteY3" fmla="*/ 223736 h 398912"/>
                <a:gd name="connsiteX4" fmla="*/ 233464 w 389107"/>
                <a:gd name="connsiteY4" fmla="*/ 272374 h 398912"/>
                <a:gd name="connsiteX5" fmla="*/ 175098 w 389107"/>
                <a:gd name="connsiteY5" fmla="*/ 291829 h 398912"/>
                <a:gd name="connsiteX6" fmla="*/ 126460 w 389107"/>
                <a:gd name="connsiteY6" fmla="*/ 321012 h 398912"/>
                <a:gd name="connsiteX7" fmla="*/ 107004 w 389107"/>
                <a:gd name="connsiteY7" fmla="*/ 340468 h 398912"/>
                <a:gd name="connsiteX8" fmla="*/ 48638 w 389107"/>
                <a:gd name="connsiteY8" fmla="*/ 359923 h 398912"/>
                <a:gd name="connsiteX9" fmla="*/ 19455 w 389107"/>
                <a:gd name="connsiteY9" fmla="*/ 369651 h 398912"/>
                <a:gd name="connsiteX10" fmla="*/ 0 w 389107"/>
                <a:gd name="connsiteY10" fmla="*/ 398834 h 39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107" h="398912">
                  <a:moveTo>
                    <a:pt x="389107" y="0"/>
                  </a:moveTo>
                  <a:cubicBezTo>
                    <a:pt x="379046" y="25150"/>
                    <a:pt x="355193" y="82020"/>
                    <a:pt x="350196" y="107004"/>
                  </a:cubicBezTo>
                  <a:cubicBezTo>
                    <a:pt x="349176" y="112102"/>
                    <a:pt x="339048" y="173195"/>
                    <a:pt x="330741" y="184825"/>
                  </a:cubicBezTo>
                  <a:cubicBezTo>
                    <a:pt x="320080" y="199751"/>
                    <a:pt x="304800" y="210766"/>
                    <a:pt x="291830" y="223736"/>
                  </a:cubicBezTo>
                  <a:cubicBezTo>
                    <a:pt x="273503" y="242063"/>
                    <a:pt x="257842" y="261539"/>
                    <a:pt x="233464" y="272374"/>
                  </a:cubicBezTo>
                  <a:cubicBezTo>
                    <a:pt x="214724" y="280703"/>
                    <a:pt x="175098" y="291829"/>
                    <a:pt x="175098" y="291829"/>
                  </a:cubicBezTo>
                  <a:cubicBezTo>
                    <a:pt x="125805" y="341125"/>
                    <a:pt x="189597" y="283130"/>
                    <a:pt x="126460" y="321012"/>
                  </a:cubicBezTo>
                  <a:cubicBezTo>
                    <a:pt x="118595" y="325731"/>
                    <a:pt x="115207" y="336366"/>
                    <a:pt x="107004" y="340468"/>
                  </a:cubicBezTo>
                  <a:cubicBezTo>
                    <a:pt x="88661" y="349639"/>
                    <a:pt x="68093" y="353438"/>
                    <a:pt x="48638" y="359923"/>
                  </a:cubicBezTo>
                  <a:lnTo>
                    <a:pt x="19455" y="369651"/>
                  </a:lnTo>
                  <a:cubicBezTo>
                    <a:pt x="8703" y="401910"/>
                    <a:pt x="19982" y="398834"/>
                    <a:pt x="0" y="39883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1E3063F-A315-4BDD-BC2F-3BDA32E2D687}"/>
                </a:ext>
              </a:extLst>
            </p:cNvPr>
            <p:cNvSpPr/>
            <p:nvPr/>
          </p:nvSpPr>
          <p:spPr>
            <a:xfrm>
              <a:off x="3151762" y="4367719"/>
              <a:ext cx="1284461" cy="350196"/>
            </a:xfrm>
            <a:custGeom>
              <a:avLst/>
              <a:gdLst>
                <a:gd name="connsiteX0" fmla="*/ 0 w 1284461"/>
                <a:gd name="connsiteY0" fmla="*/ 0 h 350196"/>
                <a:gd name="connsiteX1" fmla="*/ 87549 w 1284461"/>
                <a:gd name="connsiteY1" fmla="*/ 48638 h 350196"/>
                <a:gd name="connsiteX2" fmla="*/ 116732 w 1284461"/>
                <a:gd name="connsiteY2" fmla="*/ 68094 h 350196"/>
                <a:gd name="connsiteX3" fmla="*/ 194553 w 1284461"/>
                <a:gd name="connsiteY3" fmla="*/ 77821 h 350196"/>
                <a:gd name="connsiteX4" fmla="*/ 233464 w 1284461"/>
                <a:gd name="connsiteY4" fmla="*/ 87549 h 350196"/>
                <a:gd name="connsiteX5" fmla="*/ 262647 w 1284461"/>
                <a:gd name="connsiteY5" fmla="*/ 68094 h 350196"/>
                <a:gd name="connsiteX6" fmla="*/ 282102 w 1284461"/>
                <a:gd name="connsiteY6" fmla="*/ 48638 h 350196"/>
                <a:gd name="connsiteX7" fmla="*/ 486383 w 1284461"/>
                <a:gd name="connsiteY7" fmla="*/ 38911 h 350196"/>
                <a:gd name="connsiteX8" fmla="*/ 535021 w 1284461"/>
                <a:gd name="connsiteY8" fmla="*/ 29183 h 350196"/>
                <a:gd name="connsiteX9" fmla="*/ 564204 w 1284461"/>
                <a:gd name="connsiteY9" fmla="*/ 19455 h 350196"/>
                <a:gd name="connsiteX10" fmla="*/ 642025 w 1284461"/>
                <a:gd name="connsiteY10" fmla="*/ 38911 h 350196"/>
                <a:gd name="connsiteX11" fmla="*/ 661481 w 1284461"/>
                <a:gd name="connsiteY11" fmla="*/ 58366 h 350196"/>
                <a:gd name="connsiteX12" fmla="*/ 719847 w 1284461"/>
                <a:gd name="connsiteY12" fmla="*/ 87549 h 350196"/>
                <a:gd name="connsiteX13" fmla="*/ 768485 w 1284461"/>
                <a:gd name="connsiteY13" fmla="*/ 136187 h 350196"/>
                <a:gd name="connsiteX14" fmla="*/ 826851 w 1284461"/>
                <a:gd name="connsiteY14" fmla="*/ 175098 h 350196"/>
                <a:gd name="connsiteX15" fmla="*/ 846306 w 1284461"/>
                <a:gd name="connsiteY15" fmla="*/ 204281 h 350196"/>
                <a:gd name="connsiteX16" fmla="*/ 904672 w 1284461"/>
                <a:gd name="connsiteY16" fmla="*/ 223736 h 350196"/>
                <a:gd name="connsiteX17" fmla="*/ 943583 w 1284461"/>
                <a:gd name="connsiteY17" fmla="*/ 214009 h 350196"/>
                <a:gd name="connsiteX18" fmla="*/ 953310 w 1284461"/>
                <a:gd name="connsiteY18" fmla="*/ 301558 h 350196"/>
                <a:gd name="connsiteX19" fmla="*/ 1070042 w 1284461"/>
                <a:gd name="connsiteY19" fmla="*/ 311285 h 350196"/>
                <a:gd name="connsiteX20" fmla="*/ 1128408 w 1284461"/>
                <a:gd name="connsiteY20" fmla="*/ 291830 h 350196"/>
                <a:gd name="connsiteX21" fmla="*/ 1196502 w 1284461"/>
                <a:gd name="connsiteY21" fmla="*/ 311285 h 350196"/>
                <a:gd name="connsiteX22" fmla="*/ 1254868 w 1284461"/>
                <a:gd name="connsiteY22" fmla="*/ 350196 h 350196"/>
                <a:gd name="connsiteX23" fmla="*/ 1284051 w 1284461"/>
                <a:gd name="connsiteY23" fmla="*/ 321013 h 3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4461" h="350196">
                  <a:moveTo>
                    <a:pt x="0" y="0"/>
                  </a:moveTo>
                  <a:cubicBezTo>
                    <a:pt x="29183" y="16213"/>
                    <a:pt x="58713" y="31817"/>
                    <a:pt x="87549" y="48638"/>
                  </a:cubicBezTo>
                  <a:cubicBezTo>
                    <a:pt x="97648" y="54529"/>
                    <a:pt x="105453" y="65018"/>
                    <a:pt x="116732" y="68094"/>
                  </a:cubicBezTo>
                  <a:cubicBezTo>
                    <a:pt x="141953" y="74972"/>
                    <a:pt x="168613" y="74579"/>
                    <a:pt x="194553" y="77821"/>
                  </a:cubicBezTo>
                  <a:cubicBezTo>
                    <a:pt x="207523" y="81064"/>
                    <a:pt x="220229" y="89440"/>
                    <a:pt x="233464" y="87549"/>
                  </a:cubicBezTo>
                  <a:cubicBezTo>
                    <a:pt x="245038" y="85896"/>
                    <a:pt x="253518" y="75397"/>
                    <a:pt x="262647" y="68094"/>
                  </a:cubicBezTo>
                  <a:cubicBezTo>
                    <a:pt x="269809" y="62365"/>
                    <a:pt x="273008" y="49824"/>
                    <a:pt x="282102" y="48638"/>
                  </a:cubicBezTo>
                  <a:cubicBezTo>
                    <a:pt x="349700" y="39821"/>
                    <a:pt x="418289" y="42153"/>
                    <a:pt x="486383" y="38911"/>
                  </a:cubicBezTo>
                  <a:cubicBezTo>
                    <a:pt x="502596" y="35668"/>
                    <a:pt x="518981" y="33193"/>
                    <a:pt x="535021" y="29183"/>
                  </a:cubicBezTo>
                  <a:cubicBezTo>
                    <a:pt x="544969" y="26696"/>
                    <a:pt x="553950" y="19455"/>
                    <a:pt x="564204" y="19455"/>
                  </a:cubicBezTo>
                  <a:cubicBezTo>
                    <a:pt x="587681" y="19455"/>
                    <a:pt x="618997" y="31235"/>
                    <a:pt x="642025" y="38911"/>
                  </a:cubicBezTo>
                  <a:cubicBezTo>
                    <a:pt x="648510" y="45396"/>
                    <a:pt x="653617" y="53647"/>
                    <a:pt x="661481" y="58366"/>
                  </a:cubicBezTo>
                  <a:cubicBezTo>
                    <a:pt x="715746" y="90924"/>
                    <a:pt x="666181" y="40591"/>
                    <a:pt x="719847" y="87549"/>
                  </a:cubicBezTo>
                  <a:cubicBezTo>
                    <a:pt x="737102" y="102647"/>
                    <a:pt x="749408" y="123469"/>
                    <a:pt x="768485" y="136187"/>
                  </a:cubicBezTo>
                  <a:lnTo>
                    <a:pt x="826851" y="175098"/>
                  </a:lnTo>
                  <a:cubicBezTo>
                    <a:pt x="833336" y="184826"/>
                    <a:pt x="836392" y="198085"/>
                    <a:pt x="846306" y="204281"/>
                  </a:cubicBezTo>
                  <a:cubicBezTo>
                    <a:pt x="863696" y="215150"/>
                    <a:pt x="904672" y="223736"/>
                    <a:pt x="904672" y="223736"/>
                  </a:cubicBezTo>
                  <a:cubicBezTo>
                    <a:pt x="917642" y="220494"/>
                    <a:pt x="930900" y="209781"/>
                    <a:pt x="943583" y="214009"/>
                  </a:cubicBezTo>
                  <a:cubicBezTo>
                    <a:pt x="979578" y="226008"/>
                    <a:pt x="955513" y="288338"/>
                    <a:pt x="953310" y="301558"/>
                  </a:cubicBezTo>
                  <a:cubicBezTo>
                    <a:pt x="993603" y="341848"/>
                    <a:pt x="971480" y="329765"/>
                    <a:pt x="1070042" y="311285"/>
                  </a:cubicBezTo>
                  <a:cubicBezTo>
                    <a:pt x="1090198" y="307506"/>
                    <a:pt x="1128408" y="291830"/>
                    <a:pt x="1128408" y="291830"/>
                  </a:cubicBezTo>
                  <a:cubicBezTo>
                    <a:pt x="1137561" y="294118"/>
                    <a:pt x="1185087" y="304944"/>
                    <a:pt x="1196502" y="311285"/>
                  </a:cubicBezTo>
                  <a:cubicBezTo>
                    <a:pt x="1216942" y="322640"/>
                    <a:pt x="1254868" y="350196"/>
                    <a:pt x="1254868" y="350196"/>
                  </a:cubicBezTo>
                  <a:cubicBezTo>
                    <a:pt x="1290203" y="338417"/>
                    <a:pt x="1284051" y="350722"/>
                    <a:pt x="1284051" y="32101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327DE5C0-269C-46CB-8A88-8AA338D5277B}"/>
                </a:ext>
              </a:extLst>
            </p:cNvPr>
            <p:cNvSpPr/>
            <p:nvPr/>
          </p:nvSpPr>
          <p:spPr>
            <a:xfrm>
              <a:off x="4883285" y="3463047"/>
              <a:ext cx="408562" cy="39770"/>
            </a:xfrm>
            <a:custGeom>
              <a:avLst/>
              <a:gdLst>
                <a:gd name="connsiteX0" fmla="*/ 0 w 408562"/>
                <a:gd name="connsiteY0" fmla="*/ 0 h 39770"/>
                <a:gd name="connsiteX1" fmla="*/ 223736 w 408562"/>
                <a:gd name="connsiteY1" fmla="*/ 9727 h 39770"/>
                <a:gd name="connsiteX2" fmla="*/ 252919 w 408562"/>
                <a:gd name="connsiteY2" fmla="*/ 19455 h 39770"/>
                <a:gd name="connsiteX3" fmla="*/ 311285 w 408562"/>
                <a:gd name="connsiteY3" fmla="*/ 29183 h 39770"/>
                <a:gd name="connsiteX4" fmla="*/ 350196 w 408562"/>
                <a:gd name="connsiteY4" fmla="*/ 38910 h 39770"/>
                <a:gd name="connsiteX5" fmla="*/ 408562 w 408562"/>
                <a:gd name="connsiteY5" fmla="*/ 3891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562" h="39770">
                  <a:moveTo>
                    <a:pt x="0" y="0"/>
                  </a:moveTo>
                  <a:cubicBezTo>
                    <a:pt x="74579" y="3242"/>
                    <a:pt x="149307" y="4002"/>
                    <a:pt x="223736" y="9727"/>
                  </a:cubicBezTo>
                  <a:cubicBezTo>
                    <a:pt x="233960" y="10513"/>
                    <a:pt x="242909" y="17231"/>
                    <a:pt x="252919" y="19455"/>
                  </a:cubicBezTo>
                  <a:cubicBezTo>
                    <a:pt x="272173" y="23734"/>
                    <a:pt x="291944" y="25315"/>
                    <a:pt x="311285" y="29183"/>
                  </a:cubicBezTo>
                  <a:cubicBezTo>
                    <a:pt x="324395" y="31805"/>
                    <a:pt x="336893" y="37580"/>
                    <a:pt x="350196" y="38910"/>
                  </a:cubicBezTo>
                  <a:cubicBezTo>
                    <a:pt x="369555" y="40846"/>
                    <a:pt x="389107" y="38910"/>
                    <a:pt x="408562" y="3891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51B372FB-F7D0-48A3-B7F3-91BF6CAE4607}"/>
                </a:ext>
              </a:extLst>
            </p:cNvPr>
            <p:cNvSpPr/>
            <p:nvPr/>
          </p:nvSpPr>
          <p:spPr>
            <a:xfrm>
              <a:off x="4280170" y="4221804"/>
              <a:ext cx="321013" cy="233464"/>
            </a:xfrm>
            <a:custGeom>
              <a:avLst/>
              <a:gdLst>
                <a:gd name="connsiteX0" fmla="*/ 0 w 321013"/>
                <a:gd name="connsiteY0" fmla="*/ 0 h 233464"/>
                <a:gd name="connsiteX1" fmla="*/ 223736 w 321013"/>
                <a:gd name="connsiteY1" fmla="*/ 165370 h 233464"/>
                <a:gd name="connsiteX2" fmla="*/ 272375 w 321013"/>
                <a:gd name="connsiteY2" fmla="*/ 214009 h 233464"/>
                <a:gd name="connsiteX3" fmla="*/ 321013 w 321013"/>
                <a:gd name="connsiteY3" fmla="*/ 233464 h 233464"/>
              </a:gdLst>
              <a:ahLst/>
              <a:cxnLst>
                <a:cxn ang="0">
                  <a:pos x="connsiteX0" y="connsiteY0"/>
                </a:cxn>
                <a:cxn ang="0">
                  <a:pos x="connsiteX1" y="connsiteY1"/>
                </a:cxn>
                <a:cxn ang="0">
                  <a:pos x="connsiteX2" y="connsiteY2"/>
                </a:cxn>
                <a:cxn ang="0">
                  <a:pos x="connsiteX3" y="connsiteY3"/>
                </a:cxn>
              </a:cxnLst>
              <a:rect l="l" t="t" r="r" b="b"/>
              <a:pathLst>
                <a:path w="321013" h="233464">
                  <a:moveTo>
                    <a:pt x="0" y="0"/>
                  </a:moveTo>
                  <a:cubicBezTo>
                    <a:pt x="74579" y="55123"/>
                    <a:pt x="150813" y="108074"/>
                    <a:pt x="223736" y="165370"/>
                  </a:cubicBezTo>
                  <a:cubicBezTo>
                    <a:pt x="241765" y="179536"/>
                    <a:pt x="250623" y="206759"/>
                    <a:pt x="272375" y="214009"/>
                  </a:cubicBezTo>
                  <a:cubicBezTo>
                    <a:pt x="308436" y="226029"/>
                    <a:pt x="292387" y="219150"/>
                    <a:pt x="321013" y="2334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64A54B95-BE4C-46D0-B2A5-CC031C506860}"/>
                </a:ext>
              </a:extLst>
            </p:cNvPr>
            <p:cNvSpPr/>
            <p:nvPr/>
          </p:nvSpPr>
          <p:spPr>
            <a:xfrm>
              <a:off x="3200400" y="2743200"/>
              <a:ext cx="428017" cy="505838"/>
            </a:xfrm>
            <a:custGeom>
              <a:avLst/>
              <a:gdLst>
                <a:gd name="connsiteX0" fmla="*/ 0 w 428017"/>
                <a:gd name="connsiteY0" fmla="*/ 0 h 505838"/>
                <a:gd name="connsiteX1" fmla="*/ 145915 w 428017"/>
                <a:gd name="connsiteY1" fmla="*/ 68094 h 505838"/>
                <a:gd name="connsiteX2" fmla="*/ 165370 w 428017"/>
                <a:gd name="connsiteY2" fmla="*/ 126460 h 505838"/>
                <a:gd name="connsiteX3" fmla="*/ 175098 w 428017"/>
                <a:gd name="connsiteY3" fmla="*/ 165370 h 505838"/>
                <a:gd name="connsiteX4" fmla="*/ 184826 w 428017"/>
                <a:gd name="connsiteY4" fmla="*/ 214009 h 505838"/>
                <a:gd name="connsiteX5" fmla="*/ 194553 w 428017"/>
                <a:gd name="connsiteY5" fmla="*/ 243191 h 505838"/>
                <a:gd name="connsiteX6" fmla="*/ 214009 w 428017"/>
                <a:gd name="connsiteY6" fmla="*/ 262647 h 505838"/>
                <a:gd name="connsiteX7" fmla="*/ 252919 w 428017"/>
                <a:gd name="connsiteY7" fmla="*/ 311285 h 505838"/>
                <a:gd name="connsiteX8" fmla="*/ 311285 w 428017"/>
                <a:gd name="connsiteY8" fmla="*/ 369651 h 505838"/>
                <a:gd name="connsiteX9" fmla="*/ 359923 w 428017"/>
                <a:gd name="connsiteY9" fmla="*/ 408562 h 505838"/>
                <a:gd name="connsiteX10" fmla="*/ 398834 w 428017"/>
                <a:gd name="connsiteY10" fmla="*/ 457200 h 505838"/>
                <a:gd name="connsiteX11" fmla="*/ 408562 w 428017"/>
                <a:gd name="connsiteY11" fmla="*/ 486383 h 505838"/>
                <a:gd name="connsiteX12" fmla="*/ 428017 w 428017"/>
                <a:gd name="connsiteY12" fmla="*/ 505838 h 50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8017" h="505838">
                  <a:moveTo>
                    <a:pt x="0" y="0"/>
                  </a:moveTo>
                  <a:cubicBezTo>
                    <a:pt x="48638" y="22698"/>
                    <a:pt x="103279" y="35490"/>
                    <a:pt x="145915" y="68094"/>
                  </a:cubicBezTo>
                  <a:cubicBezTo>
                    <a:pt x="162205" y="80551"/>
                    <a:pt x="160396" y="106565"/>
                    <a:pt x="165370" y="126460"/>
                  </a:cubicBezTo>
                  <a:cubicBezTo>
                    <a:pt x="168613" y="139430"/>
                    <a:pt x="172198" y="152319"/>
                    <a:pt x="175098" y="165370"/>
                  </a:cubicBezTo>
                  <a:cubicBezTo>
                    <a:pt x="178685" y="181510"/>
                    <a:pt x="180816" y="197969"/>
                    <a:pt x="184826" y="214009"/>
                  </a:cubicBezTo>
                  <a:cubicBezTo>
                    <a:pt x="187313" y="223956"/>
                    <a:pt x="189278" y="234399"/>
                    <a:pt x="194553" y="243191"/>
                  </a:cubicBezTo>
                  <a:cubicBezTo>
                    <a:pt x="199272" y="251056"/>
                    <a:pt x="207524" y="256162"/>
                    <a:pt x="214009" y="262647"/>
                  </a:cubicBezTo>
                  <a:cubicBezTo>
                    <a:pt x="230914" y="313367"/>
                    <a:pt x="211235" y="274232"/>
                    <a:pt x="252919" y="311285"/>
                  </a:cubicBezTo>
                  <a:cubicBezTo>
                    <a:pt x="273483" y="329564"/>
                    <a:pt x="288392" y="354389"/>
                    <a:pt x="311285" y="369651"/>
                  </a:cubicBezTo>
                  <a:cubicBezTo>
                    <a:pt x="348099" y="394193"/>
                    <a:pt x="332201" y="380839"/>
                    <a:pt x="359923" y="408562"/>
                  </a:cubicBezTo>
                  <a:cubicBezTo>
                    <a:pt x="384375" y="481915"/>
                    <a:pt x="348547" y="394342"/>
                    <a:pt x="398834" y="457200"/>
                  </a:cubicBezTo>
                  <a:cubicBezTo>
                    <a:pt x="405240" y="465207"/>
                    <a:pt x="403286" y="477590"/>
                    <a:pt x="408562" y="486383"/>
                  </a:cubicBezTo>
                  <a:cubicBezTo>
                    <a:pt x="413281" y="494247"/>
                    <a:pt x="421532" y="499353"/>
                    <a:pt x="428017" y="50583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a:extLst>
                <a:ext uri="{FF2B5EF4-FFF2-40B4-BE49-F238E27FC236}">
                  <a16:creationId xmlns:a16="http://schemas.microsoft.com/office/drawing/2014/main" id="{CC96CC6D-1203-4AFB-8FF7-7F6147C7E873}"/>
                </a:ext>
              </a:extLst>
            </p:cNvPr>
            <p:cNvSpPr/>
            <p:nvPr/>
          </p:nvSpPr>
          <p:spPr>
            <a:xfrm>
              <a:off x="3385226" y="2879387"/>
              <a:ext cx="1352144" cy="311285"/>
            </a:xfrm>
            <a:custGeom>
              <a:avLst/>
              <a:gdLst>
                <a:gd name="connsiteX0" fmla="*/ 0 w 1352144"/>
                <a:gd name="connsiteY0" fmla="*/ 0 h 311285"/>
                <a:gd name="connsiteX1" fmla="*/ 214008 w 1352144"/>
                <a:gd name="connsiteY1" fmla="*/ 48639 h 311285"/>
                <a:gd name="connsiteX2" fmla="*/ 311285 w 1352144"/>
                <a:gd name="connsiteY2" fmla="*/ 58366 h 311285"/>
                <a:gd name="connsiteX3" fmla="*/ 350195 w 1352144"/>
                <a:gd name="connsiteY3" fmla="*/ 68094 h 311285"/>
                <a:gd name="connsiteX4" fmla="*/ 476655 w 1352144"/>
                <a:gd name="connsiteY4" fmla="*/ 77822 h 311285"/>
                <a:gd name="connsiteX5" fmla="*/ 505838 w 1352144"/>
                <a:gd name="connsiteY5" fmla="*/ 87549 h 311285"/>
                <a:gd name="connsiteX6" fmla="*/ 680936 w 1352144"/>
                <a:gd name="connsiteY6" fmla="*/ 107004 h 311285"/>
                <a:gd name="connsiteX7" fmla="*/ 797668 w 1352144"/>
                <a:gd name="connsiteY7" fmla="*/ 126460 h 311285"/>
                <a:gd name="connsiteX8" fmla="*/ 836578 w 1352144"/>
                <a:gd name="connsiteY8" fmla="*/ 136187 h 311285"/>
                <a:gd name="connsiteX9" fmla="*/ 865761 w 1352144"/>
                <a:gd name="connsiteY9" fmla="*/ 145915 h 311285"/>
                <a:gd name="connsiteX10" fmla="*/ 953310 w 1352144"/>
                <a:gd name="connsiteY10" fmla="*/ 155643 h 311285"/>
                <a:gd name="connsiteX11" fmla="*/ 1021404 w 1352144"/>
                <a:gd name="connsiteY11" fmla="*/ 175098 h 311285"/>
                <a:gd name="connsiteX12" fmla="*/ 1108953 w 1352144"/>
                <a:gd name="connsiteY12" fmla="*/ 194553 h 311285"/>
                <a:gd name="connsiteX13" fmla="*/ 1342417 w 1352144"/>
                <a:gd name="connsiteY13" fmla="*/ 194553 h 311285"/>
                <a:gd name="connsiteX14" fmla="*/ 1352144 w 1352144"/>
                <a:gd name="connsiteY14" fmla="*/ 223736 h 311285"/>
                <a:gd name="connsiteX15" fmla="*/ 1274323 w 1352144"/>
                <a:gd name="connsiteY15" fmla="*/ 233464 h 311285"/>
                <a:gd name="connsiteX16" fmla="*/ 1254868 w 1352144"/>
                <a:gd name="connsiteY16" fmla="*/ 262647 h 311285"/>
                <a:gd name="connsiteX17" fmla="*/ 1196502 w 1352144"/>
                <a:gd name="connsiteY17" fmla="*/ 282102 h 311285"/>
                <a:gd name="connsiteX18" fmla="*/ 1167319 w 1352144"/>
                <a:gd name="connsiteY18" fmla="*/ 291830 h 311285"/>
                <a:gd name="connsiteX19" fmla="*/ 1099225 w 1352144"/>
                <a:gd name="connsiteY19" fmla="*/ 311285 h 311285"/>
                <a:gd name="connsiteX20" fmla="*/ 992221 w 1352144"/>
                <a:gd name="connsiteY20" fmla="*/ 301558 h 311285"/>
                <a:gd name="connsiteX21" fmla="*/ 904672 w 1352144"/>
                <a:gd name="connsiteY21" fmla="*/ 272375 h 311285"/>
                <a:gd name="connsiteX22" fmla="*/ 865761 w 1352144"/>
                <a:gd name="connsiteY22" fmla="*/ 262647 h 311285"/>
                <a:gd name="connsiteX23" fmla="*/ 671208 w 1352144"/>
                <a:gd name="connsiteY23" fmla="*/ 252919 h 311285"/>
                <a:gd name="connsiteX24" fmla="*/ 612842 w 1352144"/>
                <a:gd name="connsiteY24" fmla="*/ 243192 h 311285"/>
                <a:gd name="connsiteX25" fmla="*/ 515565 w 1352144"/>
                <a:gd name="connsiteY25" fmla="*/ 223736 h 311285"/>
                <a:gd name="connsiteX26" fmla="*/ 126459 w 1352144"/>
                <a:gd name="connsiteY26" fmla="*/ 223736 h 31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2144" h="311285">
                  <a:moveTo>
                    <a:pt x="0" y="0"/>
                  </a:moveTo>
                  <a:cubicBezTo>
                    <a:pt x="71336" y="16213"/>
                    <a:pt x="142106" y="35157"/>
                    <a:pt x="214008" y="48639"/>
                  </a:cubicBezTo>
                  <a:cubicBezTo>
                    <a:pt x="246037" y="54644"/>
                    <a:pt x="279025" y="53758"/>
                    <a:pt x="311285" y="58366"/>
                  </a:cubicBezTo>
                  <a:cubicBezTo>
                    <a:pt x="324520" y="60257"/>
                    <a:pt x="336917" y="66532"/>
                    <a:pt x="350195" y="68094"/>
                  </a:cubicBezTo>
                  <a:cubicBezTo>
                    <a:pt x="392183" y="73034"/>
                    <a:pt x="434502" y="74579"/>
                    <a:pt x="476655" y="77822"/>
                  </a:cubicBezTo>
                  <a:cubicBezTo>
                    <a:pt x="486383" y="81064"/>
                    <a:pt x="495750" y="85715"/>
                    <a:pt x="505838" y="87549"/>
                  </a:cubicBezTo>
                  <a:cubicBezTo>
                    <a:pt x="539511" y="93671"/>
                    <a:pt x="652986" y="104209"/>
                    <a:pt x="680936" y="107004"/>
                  </a:cubicBezTo>
                  <a:cubicBezTo>
                    <a:pt x="746100" y="128726"/>
                    <a:pt x="676661" y="107844"/>
                    <a:pt x="797668" y="126460"/>
                  </a:cubicBezTo>
                  <a:cubicBezTo>
                    <a:pt x="810882" y="128493"/>
                    <a:pt x="823723" y="132514"/>
                    <a:pt x="836578" y="136187"/>
                  </a:cubicBezTo>
                  <a:cubicBezTo>
                    <a:pt x="846437" y="139004"/>
                    <a:pt x="855647" y="144229"/>
                    <a:pt x="865761" y="145915"/>
                  </a:cubicBezTo>
                  <a:cubicBezTo>
                    <a:pt x="894724" y="150742"/>
                    <a:pt x="924127" y="152400"/>
                    <a:pt x="953310" y="155643"/>
                  </a:cubicBezTo>
                  <a:cubicBezTo>
                    <a:pt x="981121" y="164913"/>
                    <a:pt x="990871" y="168991"/>
                    <a:pt x="1021404" y="175098"/>
                  </a:cubicBezTo>
                  <a:cubicBezTo>
                    <a:pt x="1107008" y="192219"/>
                    <a:pt x="1052156" y="175622"/>
                    <a:pt x="1108953" y="194553"/>
                  </a:cubicBezTo>
                  <a:cubicBezTo>
                    <a:pt x="1144395" y="192190"/>
                    <a:pt x="1290611" y="173831"/>
                    <a:pt x="1342417" y="194553"/>
                  </a:cubicBezTo>
                  <a:cubicBezTo>
                    <a:pt x="1351937" y="198361"/>
                    <a:pt x="1348902" y="214008"/>
                    <a:pt x="1352144" y="223736"/>
                  </a:cubicBezTo>
                  <a:cubicBezTo>
                    <a:pt x="1326204" y="226979"/>
                    <a:pt x="1298595" y="223755"/>
                    <a:pt x="1274323" y="233464"/>
                  </a:cubicBezTo>
                  <a:cubicBezTo>
                    <a:pt x="1263468" y="237806"/>
                    <a:pt x="1264782" y="256451"/>
                    <a:pt x="1254868" y="262647"/>
                  </a:cubicBezTo>
                  <a:cubicBezTo>
                    <a:pt x="1237478" y="273516"/>
                    <a:pt x="1215957" y="275617"/>
                    <a:pt x="1196502" y="282102"/>
                  </a:cubicBezTo>
                  <a:cubicBezTo>
                    <a:pt x="1186774" y="285345"/>
                    <a:pt x="1177267" y="289343"/>
                    <a:pt x="1167319" y="291830"/>
                  </a:cubicBezTo>
                  <a:cubicBezTo>
                    <a:pt x="1118460" y="304045"/>
                    <a:pt x="1141092" y="297330"/>
                    <a:pt x="1099225" y="311285"/>
                  </a:cubicBezTo>
                  <a:cubicBezTo>
                    <a:pt x="1063557" y="308043"/>
                    <a:pt x="1027491" y="307782"/>
                    <a:pt x="992221" y="301558"/>
                  </a:cubicBezTo>
                  <a:cubicBezTo>
                    <a:pt x="959191" y="295729"/>
                    <a:pt x="935779" y="280152"/>
                    <a:pt x="904672" y="272375"/>
                  </a:cubicBezTo>
                  <a:cubicBezTo>
                    <a:pt x="891702" y="269132"/>
                    <a:pt x="879084" y="263757"/>
                    <a:pt x="865761" y="262647"/>
                  </a:cubicBezTo>
                  <a:cubicBezTo>
                    <a:pt x="801053" y="257255"/>
                    <a:pt x="736059" y="256162"/>
                    <a:pt x="671208" y="252919"/>
                  </a:cubicBezTo>
                  <a:cubicBezTo>
                    <a:pt x="651753" y="249677"/>
                    <a:pt x="632183" y="247060"/>
                    <a:pt x="612842" y="243192"/>
                  </a:cubicBezTo>
                  <a:cubicBezTo>
                    <a:pt x="577946" y="236213"/>
                    <a:pt x="552966" y="224549"/>
                    <a:pt x="515565" y="223736"/>
                  </a:cubicBezTo>
                  <a:cubicBezTo>
                    <a:pt x="385894" y="220917"/>
                    <a:pt x="256161" y="223736"/>
                    <a:pt x="126459" y="2237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3AC47BA4-BDCE-498F-9A24-4582591CC735}"/>
                </a:ext>
              </a:extLst>
            </p:cNvPr>
            <p:cNvSpPr/>
            <p:nvPr/>
          </p:nvSpPr>
          <p:spPr>
            <a:xfrm>
              <a:off x="4581728" y="3511685"/>
              <a:ext cx="574001" cy="301558"/>
            </a:xfrm>
            <a:custGeom>
              <a:avLst/>
              <a:gdLst>
                <a:gd name="connsiteX0" fmla="*/ 0 w 574001"/>
                <a:gd name="connsiteY0" fmla="*/ 0 h 301558"/>
                <a:gd name="connsiteX1" fmla="*/ 155642 w 574001"/>
                <a:gd name="connsiteY1" fmla="*/ 19455 h 301558"/>
                <a:gd name="connsiteX2" fmla="*/ 175098 w 574001"/>
                <a:gd name="connsiteY2" fmla="*/ 38911 h 301558"/>
                <a:gd name="connsiteX3" fmla="*/ 214008 w 574001"/>
                <a:gd name="connsiteY3" fmla="*/ 97277 h 301558"/>
                <a:gd name="connsiteX4" fmla="*/ 272374 w 574001"/>
                <a:gd name="connsiteY4" fmla="*/ 126460 h 301558"/>
                <a:gd name="connsiteX5" fmla="*/ 437744 w 574001"/>
                <a:gd name="connsiteY5" fmla="*/ 136187 h 301558"/>
                <a:gd name="connsiteX6" fmla="*/ 505838 w 574001"/>
                <a:gd name="connsiteY6" fmla="*/ 184826 h 301558"/>
                <a:gd name="connsiteX7" fmla="*/ 544749 w 574001"/>
                <a:gd name="connsiteY7" fmla="*/ 243192 h 301558"/>
                <a:gd name="connsiteX8" fmla="*/ 554476 w 574001"/>
                <a:gd name="connsiteY8" fmla="*/ 272375 h 301558"/>
                <a:gd name="connsiteX9" fmla="*/ 573932 w 574001"/>
                <a:gd name="connsiteY9" fmla="*/ 301558 h 3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001" h="301558">
                  <a:moveTo>
                    <a:pt x="0" y="0"/>
                  </a:moveTo>
                  <a:cubicBezTo>
                    <a:pt x="51881" y="6485"/>
                    <a:pt x="104603" y="8113"/>
                    <a:pt x="155642" y="19455"/>
                  </a:cubicBezTo>
                  <a:cubicBezTo>
                    <a:pt x="164595" y="21445"/>
                    <a:pt x="169595" y="31574"/>
                    <a:pt x="175098" y="38911"/>
                  </a:cubicBezTo>
                  <a:cubicBezTo>
                    <a:pt x="189127" y="57617"/>
                    <a:pt x="194553" y="84307"/>
                    <a:pt x="214008" y="97277"/>
                  </a:cubicBezTo>
                  <a:cubicBezTo>
                    <a:pt x="232814" y="109814"/>
                    <a:pt x="248685" y="124091"/>
                    <a:pt x="272374" y="126460"/>
                  </a:cubicBezTo>
                  <a:cubicBezTo>
                    <a:pt x="327319" y="131954"/>
                    <a:pt x="382621" y="132945"/>
                    <a:pt x="437744" y="136187"/>
                  </a:cubicBezTo>
                  <a:cubicBezTo>
                    <a:pt x="473269" y="148029"/>
                    <a:pt x="479460" y="145259"/>
                    <a:pt x="505838" y="184826"/>
                  </a:cubicBezTo>
                  <a:lnTo>
                    <a:pt x="544749" y="243192"/>
                  </a:lnTo>
                  <a:cubicBezTo>
                    <a:pt x="547991" y="252920"/>
                    <a:pt x="549200" y="263582"/>
                    <a:pt x="554476" y="272375"/>
                  </a:cubicBezTo>
                  <a:cubicBezTo>
                    <a:pt x="576225" y="308623"/>
                    <a:pt x="573932" y="277532"/>
                    <a:pt x="573932" y="301558"/>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AutoShape 15">
            <a:extLst>
              <a:ext uri="{FF2B5EF4-FFF2-40B4-BE49-F238E27FC236}">
                <a16:creationId xmlns:a16="http://schemas.microsoft.com/office/drawing/2014/main" id="{FF3C8DD9-53D6-4009-BC9F-2A2B5777BD94}"/>
              </a:ext>
            </a:extLst>
          </p:cNvPr>
          <p:cNvSpPr>
            <a:spLocks/>
          </p:cNvSpPr>
          <p:nvPr/>
        </p:nvSpPr>
        <p:spPr bwMode="auto">
          <a:xfrm>
            <a:off x="5818046" y="799300"/>
            <a:ext cx="2544980" cy="460375"/>
          </a:xfrm>
          <a:prstGeom prst="borderCallout2">
            <a:avLst>
              <a:gd name="adj1" fmla="val 50356"/>
              <a:gd name="adj2" fmla="val 100097"/>
              <a:gd name="adj3" fmla="val 68875"/>
              <a:gd name="adj4" fmla="val 126176"/>
              <a:gd name="adj5" fmla="val 135576"/>
              <a:gd name="adj6" fmla="val 129127"/>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Đồng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Nai</a:t>
            </a:r>
            <a:endParaRPr lang="en-US" altLang="vi-VN" sz="2400" dirty="0">
              <a:solidFill>
                <a:srgbClr val="00003F"/>
              </a:solidFill>
              <a:latin typeface="UTM Avo" panose="02040603050506020204" pitchFamily="18" charset="0"/>
            </a:endParaRPr>
          </a:p>
        </p:txBody>
      </p:sp>
      <p:sp>
        <p:nvSpPr>
          <p:cNvPr id="106" name="AutoShape 14">
            <a:extLst>
              <a:ext uri="{FF2B5EF4-FFF2-40B4-BE49-F238E27FC236}">
                <a16:creationId xmlns:a16="http://schemas.microsoft.com/office/drawing/2014/main" id="{4999A917-3CA6-4B6C-B9EB-774B2C214B85}"/>
              </a:ext>
            </a:extLst>
          </p:cNvPr>
          <p:cNvSpPr>
            <a:spLocks/>
          </p:cNvSpPr>
          <p:nvPr/>
        </p:nvSpPr>
        <p:spPr bwMode="auto">
          <a:xfrm>
            <a:off x="3575586" y="2631049"/>
            <a:ext cx="1882775" cy="403225"/>
          </a:xfrm>
          <a:prstGeom prst="borderCallout2">
            <a:avLst>
              <a:gd name="adj1" fmla="val 50280"/>
              <a:gd name="adj2" fmla="val 99706"/>
              <a:gd name="adj3" fmla="val 85171"/>
              <a:gd name="adj4" fmla="val 113067"/>
              <a:gd name="adj5" fmla="val 185586"/>
              <a:gd name="adj6" fmla="val 119368"/>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sông</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Tiền</a:t>
            </a:r>
            <a:endParaRPr lang="en-US" sz="2000" dirty="0">
              <a:solidFill>
                <a:srgbClr val="002060"/>
              </a:solidFill>
              <a:latin typeface="UTM Avo" panose="02040603050506020204" pitchFamily="18" charset="0"/>
            </a:endParaRPr>
          </a:p>
        </p:txBody>
      </p:sp>
      <p:sp>
        <p:nvSpPr>
          <p:cNvPr id="107" name="AutoShape 7">
            <a:extLst>
              <a:ext uri="{FF2B5EF4-FFF2-40B4-BE49-F238E27FC236}">
                <a16:creationId xmlns:a16="http://schemas.microsoft.com/office/drawing/2014/main" id="{75C88BF8-C7A7-42E9-8CAB-4773DCC8D1AC}"/>
              </a:ext>
            </a:extLst>
          </p:cNvPr>
          <p:cNvSpPr>
            <a:spLocks/>
          </p:cNvSpPr>
          <p:nvPr/>
        </p:nvSpPr>
        <p:spPr bwMode="auto">
          <a:xfrm>
            <a:off x="3193361" y="4007238"/>
            <a:ext cx="1938018" cy="482645"/>
          </a:xfrm>
          <a:prstGeom prst="borderCallout2">
            <a:avLst>
              <a:gd name="adj1" fmla="val 50877"/>
              <a:gd name="adj2" fmla="val 100681"/>
              <a:gd name="adj3" fmla="val 33653"/>
              <a:gd name="adj4" fmla="val 118980"/>
              <a:gd name="adj5" fmla="val -53129"/>
              <a:gd name="adj6" fmla="val 128886"/>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Hậu</a:t>
            </a:r>
            <a:endParaRPr lang="en-US" sz="2400" dirty="0">
              <a:solidFill>
                <a:srgbClr val="002060"/>
              </a:solidFill>
              <a:latin typeface="UTM Avo" panose="02040603050506020204" pitchFamily="18" charset="0"/>
            </a:endParaRPr>
          </a:p>
        </p:txBody>
      </p:sp>
      <p:sp>
        <p:nvSpPr>
          <p:cNvPr id="108" name="AutoShape 13">
            <a:extLst>
              <a:ext uri="{FF2B5EF4-FFF2-40B4-BE49-F238E27FC236}">
                <a16:creationId xmlns:a16="http://schemas.microsoft.com/office/drawing/2014/main" id="{477C32B7-4D30-4DBE-9276-2B15AEF35569}"/>
              </a:ext>
            </a:extLst>
          </p:cNvPr>
          <p:cNvSpPr>
            <a:spLocks/>
          </p:cNvSpPr>
          <p:nvPr/>
        </p:nvSpPr>
        <p:spPr bwMode="auto">
          <a:xfrm>
            <a:off x="7768681" y="2538096"/>
            <a:ext cx="2265087" cy="460374"/>
          </a:xfrm>
          <a:prstGeom prst="borderCallout2">
            <a:avLst>
              <a:gd name="adj1" fmla="val 51976"/>
              <a:gd name="adj2" fmla="val -385"/>
              <a:gd name="adj3" fmla="val -8174"/>
              <a:gd name="adj4" fmla="val -20492"/>
              <a:gd name="adj5" fmla="val -4091"/>
              <a:gd name="adj6" fmla="val -34791"/>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Sài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Gòn</a:t>
            </a:r>
            <a:endParaRPr lang="en-US" sz="2400" dirty="0">
              <a:solidFill>
                <a:srgbClr val="002060"/>
              </a:solidFill>
              <a:latin typeface="UTM Avo" panose="02040603050506020204" pitchFamily="18" charset="0"/>
            </a:endParaRPr>
          </a:p>
        </p:txBody>
      </p:sp>
      <p:sp>
        <p:nvSpPr>
          <p:cNvPr id="109" name="TextBox 108">
            <a:extLst>
              <a:ext uri="{FF2B5EF4-FFF2-40B4-BE49-F238E27FC236}">
                <a16:creationId xmlns:a16="http://schemas.microsoft.com/office/drawing/2014/main" id="{BE3F4F35-7392-404E-A1FC-E9733CA4EECF}"/>
              </a:ext>
            </a:extLst>
          </p:cNvPr>
          <p:cNvSpPr txBox="1"/>
          <p:nvPr/>
        </p:nvSpPr>
        <p:spPr>
          <a:xfrm>
            <a:off x="3584567" y="6057604"/>
            <a:ext cx="4872617" cy="783193"/>
          </a:xfrm>
          <a:prstGeom prst="roundRect">
            <a:avLst/>
          </a:prstGeom>
          <a:solidFill>
            <a:schemeClr val="bg1"/>
          </a:solidFill>
          <a:ln w="38100">
            <a:noFill/>
            <a:prstDash val="lgDashDotDot"/>
          </a:ln>
        </p:spPr>
        <p:txBody>
          <a:bodyPr wrap="square" rtlCol="0">
            <a:spAutoFit/>
          </a:bodyPr>
          <a:lstStyle/>
          <a:p>
            <a:pPr algn="ctr"/>
            <a:r>
              <a:rPr lang="en-US" altLang="en-US" sz="4000" b="1" dirty="0" err="1">
                <a:latin typeface="UTM Habano" panose="02040603050506020204" pitchFamily="18" charset="0"/>
              </a:rPr>
              <a:t>Đồng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bằng</a:t>
            </a:r>
            <a:r>
              <a:rPr lang="en-US" altLang="en-US" sz="4000" b="1" dirty="0">
                <a:latin typeface="UTM Habano" panose="02040603050506020204" pitchFamily="18" charset="0"/>
              </a:rPr>
              <a:t> Nam </a:t>
            </a:r>
            <a:r>
              <a:rPr lang="en-US" altLang="en-US" sz="4000" b="1" dirty="0" err="1">
                <a:latin typeface="UTM Habano" panose="02040603050506020204" pitchFamily="18" charset="0"/>
              </a:rPr>
              <a:t>Bộ</a:t>
            </a:r>
            <a:endParaRPr lang="en-US" altLang="en-US" sz="4000" b="1" dirty="0">
              <a:latin typeface="UTM Habano" panose="02040603050506020204" pitchFamily="18" charset="0"/>
            </a:endParaRPr>
          </a:p>
        </p:txBody>
      </p:sp>
    </p:spTree>
    <p:extLst>
      <p:ext uri="{BB962C8B-B14F-4D97-AF65-F5344CB8AC3E}">
        <p14:creationId xmlns:p14="http://schemas.microsoft.com/office/powerpoint/2010/main" val="3893585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up)">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 calcmode="lin" valueType="num">
                                      <p:cBhvr additive="base">
                                        <p:cTn id="12" dur="500" fill="hold"/>
                                        <p:tgtEl>
                                          <p:spTgt spid="105"/>
                                        </p:tgtEl>
                                        <p:attrNameLst>
                                          <p:attrName>ppt_x</p:attrName>
                                        </p:attrNameLst>
                                      </p:cBhvr>
                                      <p:tavLst>
                                        <p:tav tm="0">
                                          <p:val>
                                            <p:strVal val="#ppt_x"/>
                                          </p:val>
                                        </p:tav>
                                        <p:tav tm="100000">
                                          <p:val>
                                            <p:strVal val="#ppt_x"/>
                                          </p:val>
                                        </p:tav>
                                      </p:tavLst>
                                    </p:anim>
                                    <p:anim calcmode="lin" valueType="num">
                                      <p:cBhvr additive="base">
                                        <p:cTn id="13"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6"/>
                                        </p:tgtEl>
                                        <p:attrNameLst>
                                          <p:attrName>style.visibility</p:attrName>
                                        </p:attrNameLst>
                                      </p:cBhvr>
                                      <p:to>
                                        <p:strVal val="visible"/>
                                      </p:to>
                                    </p:set>
                                    <p:anim calcmode="lin" valueType="num">
                                      <p:cBhvr additive="base">
                                        <p:cTn id="18" dur="500" fill="hold"/>
                                        <p:tgtEl>
                                          <p:spTgt spid="106"/>
                                        </p:tgtEl>
                                        <p:attrNameLst>
                                          <p:attrName>ppt_x</p:attrName>
                                        </p:attrNameLst>
                                      </p:cBhvr>
                                      <p:tavLst>
                                        <p:tav tm="0">
                                          <p:val>
                                            <p:strVal val="#ppt_x"/>
                                          </p:val>
                                        </p:tav>
                                        <p:tav tm="100000">
                                          <p:val>
                                            <p:strVal val="#ppt_x"/>
                                          </p:val>
                                        </p:tav>
                                      </p:tavLst>
                                    </p:anim>
                                    <p:anim calcmode="lin" valueType="num">
                                      <p:cBhvr additive="base">
                                        <p:cTn id="19"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8"/>
                                        </p:tgtEl>
                                        <p:attrNameLst>
                                          <p:attrName>style.visibility</p:attrName>
                                        </p:attrNameLst>
                                      </p:cBhvr>
                                      <p:to>
                                        <p:strVal val="visible"/>
                                      </p:to>
                                    </p:set>
                                    <p:anim calcmode="lin" valueType="num">
                                      <p:cBhvr additive="base">
                                        <p:cTn id="24" dur="500" fill="hold"/>
                                        <p:tgtEl>
                                          <p:spTgt spid="108"/>
                                        </p:tgtEl>
                                        <p:attrNameLst>
                                          <p:attrName>ppt_x</p:attrName>
                                        </p:attrNameLst>
                                      </p:cBhvr>
                                      <p:tavLst>
                                        <p:tav tm="0">
                                          <p:val>
                                            <p:strVal val="#ppt_x"/>
                                          </p:val>
                                        </p:tav>
                                        <p:tav tm="100000">
                                          <p:val>
                                            <p:strVal val="#ppt_x"/>
                                          </p:val>
                                        </p:tav>
                                      </p:tavLst>
                                    </p:anim>
                                    <p:anim calcmode="lin" valueType="num">
                                      <p:cBhvr additive="base">
                                        <p:cTn id="25"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7"/>
                                        </p:tgtEl>
                                        <p:attrNameLst>
                                          <p:attrName>style.visibility</p:attrName>
                                        </p:attrNameLst>
                                      </p:cBhvr>
                                      <p:to>
                                        <p:strVal val="visible"/>
                                      </p:to>
                                    </p:set>
                                    <p:anim calcmode="lin" valueType="num">
                                      <p:cBhvr additive="base">
                                        <p:cTn id="30" dur="500" fill="hold"/>
                                        <p:tgtEl>
                                          <p:spTgt spid="107"/>
                                        </p:tgtEl>
                                        <p:attrNameLst>
                                          <p:attrName>ppt_x</p:attrName>
                                        </p:attrNameLst>
                                      </p:cBhvr>
                                      <p:tavLst>
                                        <p:tav tm="0">
                                          <p:val>
                                            <p:strVal val="#ppt_x"/>
                                          </p:val>
                                        </p:tav>
                                        <p:tav tm="100000">
                                          <p:val>
                                            <p:strVal val="#ppt_x"/>
                                          </p:val>
                                        </p:tav>
                                      </p:tavLst>
                                    </p:anim>
                                    <p:anim calcmode="lin" valueType="num">
                                      <p:cBhvr additive="base">
                                        <p:cTn id="31"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07" grpId="0" animBg="1"/>
      <p:bldP spid="10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51" name="Picture 50">
            <a:extLst>
              <a:ext uri="{FF2B5EF4-FFF2-40B4-BE49-F238E27FC236}">
                <a16:creationId xmlns:a16="http://schemas.microsoft.com/office/drawing/2014/main" id="{DB1AF807-F0D8-4781-A74D-29A743CDB633}"/>
              </a:ext>
            </a:extLst>
          </p:cNvPr>
          <p:cNvPicPr>
            <a:picLocks noChangeAspect="1"/>
          </p:cNvPicPr>
          <p:nvPr/>
        </p:nvPicPr>
        <p:blipFill rotWithShape="1">
          <a:blip r:embed="rId3">
            <a:extLst>
              <a:ext uri="{28A0092B-C50C-407E-A947-70E740481C1C}">
                <a14:useLocalDpi xmlns:a14="http://schemas.microsoft.com/office/drawing/2010/main" val="0"/>
              </a:ext>
            </a:extLst>
          </a:blip>
          <a:srcRect r="66222" b="82474"/>
          <a:stretch/>
        </p:blipFill>
        <p:spPr>
          <a:xfrm>
            <a:off x="491873" y="-22163"/>
            <a:ext cx="1839847" cy="1556271"/>
          </a:xfrm>
          <a:prstGeom prst="rect">
            <a:avLst/>
          </a:prstGeom>
        </p:spPr>
      </p:pic>
      <p:pic>
        <p:nvPicPr>
          <p:cNvPr id="52" name="Picture 51">
            <a:extLst>
              <a:ext uri="{FF2B5EF4-FFF2-40B4-BE49-F238E27FC236}">
                <a16:creationId xmlns:a16="http://schemas.microsoft.com/office/drawing/2014/main" id="{356D6B77-7A20-4D8B-AE6D-5752624917E7}"/>
              </a:ext>
            </a:extLst>
          </p:cNvPr>
          <p:cNvPicPr>
            <a:picLocks noChangeAspect="1"/>
          </p:cNvPicPr>
          <p:nvPr/>
        </p:nvPicPr>
        <p:blipFill rotWithShape="1">
          <a:blip r:embed="rId3">
            <a:extLst>
              <a:ext uri="{28A0092B-C50C-407E-A947-70E740481C1C}">
                <a14:useLocalDpi xmlns:a14="http://schemas.microsoft.com/office/drawing/2010/main" val="0"/>
              </a:ext>
            </a:extLst>
          </a:blip>
          <a:srcRect l="10679" t="17825"/>
          <a:stretch/>
        </p:blipFill>
        <p:spPr>
          <a:xfrm>
            <a:off x="487115" y="309652"/>
            <a:ext cx="7098589" cy="7324272"/>
          </a:xfrm>
          <a:prstGeom prst="rect">
            <a:avLst/>
          </a:prstGeom>
        </p:spPr>
      </p:pic>
      <p:pic>
        <p:nvPicPr>
          <p:cNvPr id="54" name="Picture 53">
            <a:extLst>
              <a:ext uri="{FF2B5EF4-FFF2-40B4-BE49-F238E27FC236}">
                <a16:creationId xmlns:a16="http://schemas.microsoft.com/office/drawing/2014/main" id="{22F4C567-0A45-40EA-BB90-68C3DC5F2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9125162" y="3806094"/>
            <a:ext cx="2209186" cy="3934005"/>
          </a:xfrm>
          <a:prstGeom prst="rect">
            <a:avLst/>
          </a:prstGeom>
        </p:spPr>
      </p:pic>
      <p:pic>
        <p:nvPicPr>
          <p:cNvPr id="60" name="Picture 59">
            <a:extLst>
              <a:ext uri="{FF2B5EF4-FFF2-40B4-BE49-F238E27FC236}">
                <a16:creationId xmlns:a16="http://schemas.microsoft.com/office/drawing/2014/main" id="{BD52D45F-3C70-4EA2-BE38-29A6EA4E74A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6612925" y="3317397"/>
            <a:ext cx="5581454" cy="3394127"/>
          </a:xfrm>
          <a:prstGeom prst="rect">
            <a:avLst/>
          </a:prstGeom>
        </p:spPr>
      </p:pic>
      <p:pic>
        <p:nvPicPr>
          <p:cNvPr id="46" name="Picture 45">
            <a:extLst>
              <a:ext uri="{FF2B5EF4-FFF2-40B4-BE49-F238E27FC236}">
                <a16:creationId xmlns:a16="http://schemas.microsoft.com/office/drawing/2014/main" id="{9C37F7B8-9428-4B7E-9EBD-7EDE81CFCE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53167">
            <a:off x="10179225" y="1883792"/>
            <a:ext cx="1930690" cy="1930690"/>
          </a:xfrm>
          <a:prstGeom prst="rect">
            <a:avLst/>
          </a:prstGeom>
        </p:spPr>
      </p:pic>
      <p:pic>
        <p:nvPicPr>
          <p:cNvPr id="47" name="Picture 46">
            <a:extLst>
              <a:ext uri="{FF2B5EF4-FFF2-40B4-BE49-F238E27FC236}">
                <a16:creationId xmlns:a16="http://schemas.microsoft.com/office/drawing/2014/main" id="{46B109B4-5AF8-46CC-B56A-4DE868CF6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44804" flipH="1">
            <a:off x="180683" y="34981"/>
            <a:ext cx="1930690" cy="1930690"/>
          </a:xfrm>
          <a:prstGeom prst="rect">
            <a:avLst/>
          </a:prstGeom>
        </p:spPr>
      </p:pic>
      <p:pic>
        <p:nvPicPr>
          <p:cNvPr id="62" name="Picture 61">
            <a:extLst>
              <a:ext uri="{FF2B5EF4-FFF2-40B4-BE49-F238E27FC236}">
                <a16:creationId xmlns:a16="http://schemas.microsoft.com/office/drawing/2014/main" id="{37D169B9-FF6A-48DD-B809-0016EA64C8C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090" b="74950" l="73347" r="91984">
                        <a14:foregroundMark x1="72745" y1="62725" x2="75551" y2="53307"/>
                        <a14:foregroundMark x1="75551" y1="53307" x2="81162" y2="47896"/>
                        <a14:foregroundMark x1="81162" y1="47896" x2="89178" y2="49299"/>
                        <a14:foregroundMark x1="89178" y1="49299" x2="91984" y2="55110"/>
                        <a14:foregroundMark x1="91984" y1="55110" x2="91182" y2="61122"/>
                        <a14:foregroundMark x1="91182" y1="61122" x2="84569" y2="73948"/>
                        <a14:foregroundMark x1="84569" y1="73948" x2="79158" y2="71743"/>
                        <a14:foregroundMark x1="79158" y1="71743" x2="79158" y2="71743"/>
                        <a14:foregroundMark x1="83968" y1="71743" x2="82966" y2="74950"/>
                        <a14:foregroundMark x1="83166" y1="45090" x2="84569" y2="45090"/>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71244" t="43352" r="5346" b="24255"/>
          <a:stretch/>
        </p:blipFill>
        <p:spPr>
          <a:xfrm>
            <a:off x="790099" y="4476585"/>
            <a:ext cx="1728102" cy="2391260"/>
          </a:xfrm>
          <a:prstGeom prst="rect">
            <a:avLst/>
          </a:prstGeom>
        </p:spPr>
      </p:pic>
      <p:sp>
        <p:nvSpPr>
          <p:cNvPr id="57" name="TextBox 56">
            <a:extLst>
              <a:ext uri="{FF2B5EF4-FFF2-40B4-BE49-F238E27FC236}">
                <a16:creationId xmlns:a16="http://schemas.microsoft.com/office/drawing/2014/main" id="{46580AC9-E84F-440C-B054-06B71D46CA2F}"/>
              </a:ext>
            </a:extLst>
          </p:cNvPr>
          <p:cNvSpPr txBox="1"/>
          <p:nvPr/>
        </p:nvSpPr>
        <p:spPr>
          <a:xfrm>
            <a:off x="960990" y="1000325"/>
            <a:ext cx="10011809" cy="1940957"/>
          </a:xfrm>
          <a:prstGeom prst="roundRect">
            <a:avLst/>
          </a:prstGeom>
          <a:solidFill>
            <a:schemeClr val="bg1"/>
          </a:solidFill>
          <a:ln w="38100">
            <a:solidFill>
              <a:srgbClr val="FF0000"/>
            </a:solidFill>
            <a:prstDash val="lgDashDotDot"/>
          </a:ln>
        </p:spPr>
        <p:txBody>
          <a:bodyPr wrap="square" rtlCol="0">
            <a:spAutoFit/>
          </a:bodyPr>
          <a:lstStyle/>
          <a:p>
            <a:r>
              <a:rPr lang="en-US" altLang="en-US" sz="5400" b="1" dirty="0">
                <a:latin typeface="UTM Habano" panose="02040603050506020204" pitchFamily="18" charset="0"/>
              </a:rPr>
              <a:t>2. </a:t>
            </a:r>
            <a:r>
              <a:rPr lang="en-US" altLang="en-US" sz="5400" b="1" dirty="0" err="1">
                <a:latin typeface="UTM Habano" panose="02040603050506020204" pitchFamily="18" charset="0"/>
              </a:rPr>
              <a:t>Đặc</a:t>
            </a:r>
            <a:r>
              <a:rPr lang="en-US" altLang="en-US" sz="5400" b="1" dirty="0">
                <a:latin typeface="UTM Habano" panose="02040603050506020204" pitchFamily="18" charset="0"/>
              </a:rPr>
              <a:t> </a:t>
            </a:r>
            <a:r>
              <a:rPr lang="en-US" altLang="en-US" sz="5400" b="1" dirty="0" err="1">
                <a:latin typeface="UTM Habano" panose="02040603050506020204" pitchFamily="18" charset="0"/>
              </a:rPr>
              <a:t>điểm</a:t>
            </a:r>
            <a:r>
              <a:rPr lang="en-US" altLang="en-US" sz="5400" b="1" dirty="0">
                <a:latin typeface="UTM Habano" panose="02040603050506020204" pitchFamily="18" charset="0"/>
              </a:rPr>
              <a:t> </a:t>
            </a:r>
            <a:r>
              <a:rPr lang="en-US" altLang="en-US" sz="5400" b="1" dirty="0" err="1">
                <a:latin typeface="UTM Habano" panose="02040603050506020204" pitchFamily="18" charset="0"/>
              </a:rPr>
              <a:t>thiên</a:t>
            </a:r>
            <a:r>
              <a:rPr lang="en-US" altLang="en-US" sz="5400" b="1" dirty="0">
                <a:latin typeface="UTM Habano" panose="02040603050506020204" pitchFamily="18" charset="0"/>
              </a:rPr>
              <a:t> </a:t>
            </a:r>
            <a:r>
              <a:rPr lang="en-US" altLang="en-US" sz="5400" b="1" dirty="0" err="1">
                <a:latin typeface="UTM Habano" panose="02040603050506020204" pitchFamily="18" charset="0"/>
              </a:rPr>
              <a:t>nhiên</a:t>
            </a:r>
            <a:r>
              <a:rPr lang="en-US" altLang="en-US" sz="5400" b="1" dirty="0">
                <a:latin typeface="UTM Habano" panose="02040603050506020204" pitchFamily="18" charset="0"/>
              </a:rPr>
              <a:t> </a:t>
            </a:r>
            <a:r>
              <a:rPr lang="en-US" altLang="en-US" sz="5400" b="1" dirty="0" err="1">
                <a:latin typeface="UTM Habano" panose="02040603050506020204" pitchFamily="18" charset="0"/>
              </a:rPr>
              <a:t>của</a:t>
            </a:r>
            <a:r>
              <a:rPr lang="en-US" altLang="en-US" sz="5400" b="1" dirty="0">
                <a:latin typeface="UTM Habano" panose="02040603050506020204" pitchFamily="18" charset="0"/>
              </a:rPr>
              <a:t> </a:t>
            </a:r>
            <a:r>
              <a:rPr lang="en-US" altLang="en-US" sz="5400" b="1" dirty="0" err="1">
                <a:latin typeface="UTM Habano" panose="02040603050506020204" pitchFamily="18" charset="0"/>
              </a:rPr>
              <a:t>đồng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bằng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Bắc</a:t>
            </a:r>
            <a:r>
              <a:rPr lang="en-US" altLang="en-US" sz="5400" b="1" dirty="0">
                <a:latin typeface="UTM Habano" panose="02040603050506020204" pitchFamily="18" charset="0"/>
              </a:rPr>
              <a:t> </a:t>
            </a:r>
            <a:r>
              <a:rPr lang="en-US" altLang="en-US" sz="5400" b="1" dirty="0" err="1">
                <a:latin typeface="UTM Habano" panose="02040603050506020204" pitchFamily="18" charset="0"/>
              </a:rPr>
              <a:t>Bộ</a:t>
            </a:r>
            <a:r>
              <a:rPr lang="en-US" altLang="en-US" sz="5400" b="1" dirty="0">
                <a:latin typeface="UTM Habano" panose="02040603050506020204" pitchFamily="18" charset="0"/>
              </a:rPr>
              <a:t> </a:t>
            </a:r>
            <a:r>
              <a:rPr lang="en-US" altLang="en-US" sz="5400" b="1" dirty="0" err="1">
                <a:latin typeface="UTM Habano" panose="02040603050506020204" pitchFamily="18" charset="0"/>
              </a:rPr>
              <a:t>và</a:t>
            </a:r>
            <a:r>
              <a:rPr lang="en-US" altLang="en-US" sz="5400" b="1" dirty="0">
                <a:latin typeface="UTM Habano" panose="02040603050506020204" pitchFamily="18" charset="0"/>
              </a:rPr>
              <a:t> </a:t>
            </a:r>
            <a:r>
              <a:rPr lang="en-US" altLang="en-US" sz="5400" b="1" dirty="0" err="1">
                <a:latin typeface="UTM Habano" panose="02040603050506020204" pitchFamily="18" charset="0"/>
              </a:rPr>
              <a:t>đồng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bằng</a:t>
            </a:r>
            <a:r>
              <a:rPr lang="en-US" altLang="en-US" sz="5400" b="1" dirty="0">
                <a:latin typeface="UTM Habano" panose="02040603050506020204" pitchFamily="18" charset="0"/>
              </a:rPr>
              <a:t> Nam </a:t>
            </a:r>
            <a:r>
              <a:rPr lang="en-US" altLang="en-US" sz="5400" b="1" dirty="0" err="1">
                <a:latin typeface="UTM Habano" panose="02040603050506020204" pitchFamily="18" charset="0"/>
              </a:rPr>
              <a:t>Bộ</a:t>
            </a:r>
            <a:endParaRPr lang="en-US" altLang="en-US" sz="5400" b="1" dirty="0">
              <a:latin typeface="UTM Habano" panose="02040603050506020204" pitchFamily="18" charset="0"/>
            </a:endParaRPr>
          </a:p>
        </p:txBody>
      </p:sp>
    </p:spTree>
    <p:extLst>
      <p:ext uri="{BB962C8B-B14F-4D97-AF65-F5344CB8AC3E}">
        <p14:creationId xmlns:p14="http://schemas.microsoft.com/office/powerpoint/2010/main" val="267090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ppt_x"/>
                                          </p:val>
                                        </p:tav>
                                        <p:tav tm="100000">
                                          <p:val>
                                            <p:strVal val="#ppt_x"/>
                                          </p:val>
                                        </p:tav>
                                      </p:tavLst>
                                    </p:anim>
                                    <p:anim calcmode="lin" valueType="num">
                                      <p:cBhvr additive="base">
                                        <p:cTn id="16" dur="500" fill="hold"/>
                                        <p:tgtEl>
                                          <p:spTgt spid="6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p:cTn id="29" dur="1500" fill="hold"/>
                                        <p:tgtEl>
                                          <p:spTgt spid="60"/>
                                        </p:tgtEl>
                                        <p:attrNameLst>
                                          <p:attrName>ppt_w</p:attrName>
                                        </p:attrNameLst>
                                      </p:cBhvr>
                                      <p:tavLst>
                                        <p:tav tm="0">
                                          <p:val>
                                            <p:fltVal val="0"/>
                                          </p:val>
                                        </p:tav>
                                        <p:tav tm="100000">
                                          <p:val>
                                            <p:strVal val="#ppt_w"/>
                                          </p:val>
                                        </p:tav>
                                      </p:tavLst>
                                    </p:anim>
                                    <p:anim calcmode="lin" valueType="num">
                                      <p:cBhvr>
                                        <p:cTn id="30" dur="1500" fill="hold"/>
                                        <p:tgtEl>
                                          <p:spTgt spid="60"/>
                                        </p:tgtEl>
                                        <p:attrNameLst>
                                          <p:attrName>ppt_h</p:attrName>
                                        </p:attrNameLst>
                                      </p:cBhvr>
                                      <p:tavLst>
                                        <p:tav tm="0">
                                          <p:val>
                                            <p:fltVal val="0"/>
                                          </p:val>
                                        </p:tav>
                                        <p:tav tm="100000">
                                          <p:val>
                                            <p:strVal val="#ppt_h"/>
                                          </p:val>
                                        </p:tav>
                                      </p:tavLst>
                                    </p:anim>
                                    <p:animEffect transition="in" filter="fade">
                                      <p:cBhvr>
                                        <p:cTn id="31" dur="1500"/>
                                        <p:tgtEl>
                                          <p:spTgt spid="60"/>
                                        </p:tgtEl>
                                      </p:cBhvr>
                                    </p:animEffect>
                                  </p:childTnLst>
                                </p:cTn>
                              </p:par>
                            </p:childTnLst>
                          </p:cTn>
                        </p:par>
                        <p:par>
                          <p:cTn id="32" fill="hold">
                            <p:stCondLst>
                              <p:cond delay="3500"/>
                            </p:stCondLst>
                            <p:childTnLst>
                              <p:par>
                                <p:cTn id="33" presetID="17" presetClass="entr" presetSubtype="1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1000" fill="hold"/>
                                        <p:tgtEl>
                                          <p:spTgt spid="57"/>
                                        </p:tgtEl>
                                        <p:attrNameLst>
                                          <p:attrName>ppt_w</p:attrName>
                                        </p:attrNameLst>
                                      </p:cBhvr>
                                      <p:tavLst>
                                        <p:tav tm="0">
                                          <p:val>
                                            <p:fltVal val="0"/>
                                          </p:val>
                                        </p:tav>
                                        <p:tav tm="100000">
                                          <p:val>
                                            <p:strVal val="#ppt_w"/>
                                          </p:val>
                                        </p:tav>
                                      </p:tavLst>
                                    </p:anim>
                                    <p:anim calcmode="lin" valueType="num">
                                      <p:cBhvr>
                                        <p:cTn id="36" dur="1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61" name="图片 30">
            <a:extLst>
              <a:ext uri="{FF2B5EF4-FFF2-40B4-BE49-F238E27FC236}">
                <a16:creationId xmlns:a16="http://schemas.microsoft.com/office/drawing/2014/main" id="{8F7C7535-885D-4F80-970F-426C3081DB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59" t="73199" r="63251" b="16562"/>
          <a:stretch/>
        </p:blipFill>
        <p:spPr>
          <a:xfrm>
            <a:off x="456051" y="6088596"/>
            <a:ext cx="754742" cy="624115"/>
          </a:xfrm>
          <a:prstGeom prst="rect">
            <a:avLst/>
          </a:prstGeom>
        </p:spPr>
      </p:pic>
      <p:pic>
        <p:nvPicPr>
          <p:cNvPr id="63" name="图片 33">
            <a:extLst>
              <a:ext uri="{FF2B5EF4-FFF2-40B4-BE49-F238E27FC236}">
                <a16:creationId xmlns:a16="http://schemas.microsoft.com/office/drawing/2014/main" id="{29A0726C-C6BE-4B72-942B-0CC9B771B1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5718" y="5851332"/>
            <a:ext cx="696685" cy="576106"/>
          </a:xfrm>
          <a:prstGeom prst="rect">
            <a:avLst/>
          </a:prstGeom>
        </p:spPr>
      </p:pic>
      <p:pic>
        <p:nvPicPr>
          <p:cNvPr id="65" name="图片 33">
            <a:extLst>
              <a:ext uri="{FF2B5EF4-FFF2-40B4-BE49-F238E27FC236}">
                <a16:creationId xmlns:a16="http://schemas.microsoft.com/office/drawing/2014/main" id="{28E8F9EE-399A-44F9-9E13-ED6A9A8267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662510" y="5682213"/>
            <a:ext cx="696685" cy="576106"/>
          </a:xfrm>
          <a:prstGeom prst="rect">
            <a:avLst/>
          </a:prstGeom>
        </p:spPr>
      </p:pic>
      <p:pic>
        <p:nvPicPr>
          <p:cNvPr id="66" name="图片 33">
            <a:extLst>
              <a:ext uri="{FF2B5EF4-FFF2-40B4-BE49-F238E27FC236}">
                <a16:creationId xmlns:a16="http://schemas.microsoft.com/office/drawing/2014/main" id="{989F2F1A-7862-4453-8B9D-F82944BBEA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934528" y="5690740"/>
            <a:ext cx="1157287" cy="956989"/>
          </a:xfrm>
          <a:prstGeom prst="rect">
            <a:avLst/>
          </a:prstGeom>
        </p:spPr>
      </p:pic>
      <p:pic>
        <p:nvPicPr>
          <p:cNvPr id="69" name="图片 36">
            <a:extLst>
              <a:ext uri="{FF2B5EF4-FFF2-40B4-BE49-F238E27FC236}">
                <a16:creationId xmlns:a16="http://schemas.microsoft.com/office/drawing/2014/main" id="{F93F01D2-0517-4D10-80D4-DB4414CA64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969" t="-1905" r="36907" b="76085"/>
          <a:stretch/>
        </p:blipFill>
        <p:spPr>
          <a:xfrm>
            <a:off x="1234281" y="420028"/>
            <a:ext cx="1348315" cy="886511"/>
          </a:xfrm>
          <a:prstGeom prst="rect">
            <a:avLst/>
          </a:prstGeom>
        </p:spPr>
      </p:pic>
      <p:pic>
        <p:nvPicPr>
          <p:cNvPr id="70" name="图片 37">
            <a:extLst>
              <a:ext uri="{FF2B5EF4-FFF2-40B4-BE49-F238E27FC236}">
                <a16:creationId xmlns:a16="http://schemas.microsoft.com/office/drawing/2014/main" id="{2F1EFD23-8962-44CD-A7AC-3997A25BE7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9893935" y="566654"/>
            <a:ext cx="2479582" cy="1454370"/>
          </a:xfrm>
          <a:prstGeom prst="rect">
            <a:avLst/>
          </a:prstGeom>
        </p:spPr>
      </p:pic>
      <p:sp>
        <p:nvSpPr>
          <p:cNvPr id="4" name="Rectangle: Rounded Corners 3">
            <a:extLst>
              <a:ext uri="{FF2B5EF4-FFF2-40B4-BE49-F238E27FC236}">
                <a16:creationId xmlns:a16="http://schemas.microsoft.com/office/drawing/2014/main" id="{03C0C451-3BA0-499A-B245-F177DBD0A28B}"/>
              </a:ext>
            </a:extLst>
          </p:cNvPr>
          <p:cNvSpPr/>
          <p:nvPr/>
        </p:nvSpPr>
        <p:spPr>
          <a:xfrm>
            <a:off x="1112553" y="553472"/>
            <a:ext cx="10144919" cy="59297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946E342-CC60-447A-88B9-6F981CF8F92B}"/>
              </a:ext>
            </a:extLst>
          </p:cNvPr>
          <p:cNvSpPr/>
          <p:nvPr/>
        </p:nvSpPr>
        <p:spPr>
          <a:xfrm>
            <a:off x="1388225" y="987329"/>
            <a:ext cx="9554495" cy="5016758"/>
          </a:xfrm>
          <a:prstGeom prst="rect">
            <a:avLst/>
          </a:prstGeom>
        </p:spPr>
        <p:txBody>
          <a:bodyPr wrap="square">
            <a:spAutoFit/>
          </a:bodyPr>
          <a:lstStyle/>
          <a:p>
            <a:pPr algn="just"/>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Bắc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Bộ</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có</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dạng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hình</a:t>
            </a:r>
            <a:r>
              <a:rPr lang="en-US" altLang="en-US" sz="4000" dirty="0">
                <a:solidFill>
                  <a:schemeClr val="bg1"/>
                </a:solidFill>
                <a:latin typeface="UTM Avo" panose="02040603050506020204" pitchFamily="18" charset="0"/>
              </a:rPr>
              <a:t> tam </a:t>
            </a:r>
            <a:r>
              <a:rPr lang="en-US" altLang="en-US" sz="4000" dirty="0" err="1">
                <a:solidFill>
                  <a:schemeClr val="bg1"/>
                </a:solidFill>
                <a:latin typeface="UTM Avo" panose="02040603050506020204" pitchFamily="18" charset="0"/>
              </a:rPr>
              <a:t>giác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với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đỉnh</a:t>
            </a:r>
            <a:r>
              <a:rPr lang="en-US" altLang="en-US" sz="4000" dirty="0">
                <a:solidFill>
                  <a:schemeClr val="bg1"/>
                </a:solidFill>
                <a:latin typeface="UTM Avo" panose="02040603050506020204" pitchFamily="18" charset="0"/>
              </a:rPr>
              <a:t> ở </a:t>
            </a:r>
            <a:r>
              <a:rPr lang="en-US" altLang="en-US" sz="4000" dirty="0" err="1">
                <a:solidFill>
                  <a:schemeClr val="bg1"/>
                </a:solidFill>
                <a:latin typeface="UTM Avo" panose="02040603050506020204" pitchFamily="18" charset="0"/>
              </a:rPr>
              <a:t>Việt</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Trì</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cạnh</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đáy</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đường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bờ</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biển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Đây</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châu</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thổ</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lớn</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thứ</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hai</a:t>
            </a:r>
            <a:r>
              <a:rPr lang="en-US" altLang="en-US" sz="4000" b="1"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của</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nước</a:t>
            </a:r>
            <a:r>
              <a:rPr lang="en-US" altLang="en-US" sz="4000" dirty="0">
                <a:solidFill>
                  <a:schemeClr val="bg1"/>
                </a:solidFill>
                <a:latin typeface="UTM Avo" panose="02040603050506020204" pitchFamily="18" charset="0"/>
              </a:rPr>
              <a:t> ta, do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Hồng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Thái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Bình</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bồi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đắp</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nên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có</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bề</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mặt</a:t>
            </a:r>
            <a:r>
              <a:rPr lang="en-US" altLang="en-US" sz="4000" dirty="0">
                <a:solidFill>
                  <a:schemeClr val="bg1"/>
                </a:solidFill>
                <a:latin typeface="UTM Avo" panose="02040603050506020204" pitchFamily="18" charset="0"/>
              </a:rPr>
              <a:t> </a:t>
            </a:r>
          </a:p>
          <a:p>
            <a:pPr algn="just"/>
            <a:r>
              <a:rPr lang="en-US" altLang="en-US" sz="4000" b="1" dirty="0" err="1">
                <a:solidFill>
                  <a:schemeClr val="bg1"/>
                </a:solidFill>
                <a:latin typeface="UTM Avo" panose="02040603050506020204" pitchFamily="18" charset="0"/>
              </a:rPr>
              <a:t>khá</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bằng</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phẳng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nhiều</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sông</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ngòi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ven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các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có</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đê</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để</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ngăn</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lũ</a:t>
            </a:r>
            <a:r>
              <a:rPr lang="en-US" altLang="en-US" sz="4000" dirty="0">
                <a:solidFill>
                  <a:schemeClr val="bg1"/>
                </a:solidFill>
                <a:latin typeface="UTM Avo" panose="02040603050506020204" pitchFamily="18" charset="0"/>
              </a:rPr>
              <a:t>.</a:t>
            </a:r>
          </a:p>
        </p:txBody>
      </p:sp>
      <p:pic>
        <p:nvPicPr>
          <p:cNvPr id="73" name="图片 38">
            <a:extLst>
              <a:ext uri="{FF2B5EF4-FFF2-40B4-BE49-F238E27FC236}">
                <a16:creationId xmlns:a16="http://schemas.microsoft.com/office/drawing/2014/main" id="{8952D857-7E23-48CE-8FB9-245475C8B8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0123961" y="92557"/>
            <a:ext cx="996117" cy="654942"/>
          </a:xfrm>
          <a:prstGeom prst="rect">
            <a:avLst/>
          </a:prstGeom>
        </p:spPr>
      </p:pic>
      <p:pic>
        <p:nvPicPr>
          <p:cNvPr id="64" name="图片 35">
            <a:extLst>
              <a:ext uri="{FF2B5EF4-FFF2-40B4-BE49-F238E27FC236}">
                <a16:creationId xmlns:a16="http://schemas.microsoft.com/office/drawing/2014/main" id="{1325B86E-0CB3-474F-99C5-7943CE2D63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273380" y="22579"/>
            <a:ext cx="2479582" cy="1454370"/>
          </a:xfrm>
          <a:prstGeom prst="rect">
            <a:avLst/>
          </a:prstGeom>
        </p:spPr>
      </p:pic>
      <p:sp>
        <p:nvSpPr>
          <p:cNvPr id="45" name="Rectangle: Rounded Corners 44">
            <a:extLst>
              <a:ext uri="{FF2B5EF4-FFF2-40B4-BE49-F238E27FC236}">
                <a16:creationId xmlns:a16="http://schemas.microsoft.com/office/drawing/2014/main" id="{0CF8B8A2-B318-45B2-82ED-5D97144173EF}"/>
              </a:ext>
            </a:extLst>
          </p:cNvPr>
          <p:cNvSpPr/>
          <p:nvPr/>
        </p:nvSpPr>
        <p:spPr>
          <a:xfrm>
            <a:off x="4699000" y="2893690"/>
            <a:ext cx="1968500" cy="535310"/>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4" name="Rectangle: Rounded Corners 73">
            <a:extLst>
              <a:ext uri="{FF2B5EF4-FFF2-40B4-BE49-F238E27FC236}">
                <a16:creationId xmlns:a16="http://schemas.microsoft.com/office/drawing/2014/main" id="{BF9397BA-6748-4F42-8432-BB4573E1DFDA}"/>
              </a:ext>
            </a:extLst>
          </p:cNvPr>
          <p:cNvSpPr/>
          <p:nvPr/>
        </p:nvSpPr>
        <p:spPr>
          <a:xfrm>
            <a:off x="1388224" y="4714732"/>
            <a:ext cx="4860175"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5" name="Rectangle: Rounded Corners 74">
            <a:extLst>
              <a:ext uri="{FF2B5EF4-FFF2-40B4-BE49-F238E27FC236}">
                <a16:creationId xmlns:a16="http://schemas.microsoft.com/office/drawing/2014/main" id="{3C5F2562-F705-4A48-9FFD-05A3C4135EFA}"/>
              </a:ext>
            </a:extLst>
          </p:cNvPr>
          <p:cNvSpPr/>
          <p:nvPr/>
        </p:nvSpPr>
        <p:spPr>
          <a:xfrm>
            <a:off x="7924801" y="4721982"/>
            <a:ext cx="2781300"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6" name="Rectangle: Rounded Corners 75">
            <a:extLst>
              <a:ext uri="{FF2B5EF4-FFF2-40B4-BE49-F238E27FC236}">
                <a16:creationId xmlns:a16="http://schemas.microsoft.com/office/drawing/2014/main" id="{3775C70F-51CA-4375-9636-E2F09C322C54}"/>
              </a:ext>
            </a:extLst>
          </p:cNvPr>
          <p:cNvSpPr/>
          <p:nvPr/>
        </p:nvSpPr>
        <p:spPr>
          <a:xfrm>
            <a:off x="5005664" y="5292125"/>
            <a:ext cx="4532035" cy="7119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Tree>
    <p:extLst>
      <p:ext uri="{BB962C8B-B14F-4D97-AF65-F5344CB8AC3E}">
        <p14:creationId xmlns:p14="http://schemas.microsoft.com/office/powerpoint/2010/main" val="3921118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45" grpId="0" animBg="1"/>
      <p:bldP spid="45" grpId="1" animBg="1"/>
      <p:bldP spid="74" grpId="0" animBg="1"/>
      <p:bldP spid="74" grpId="1" animBg="1"/>
      <p:bldP spid="75" grpId="0" animBg="1"/>
      <p:bldP spid="75"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61" name="图片 30">
            <a:extLst>
              <a:ext uri="{FF2B5EF4-FFF2-40B4-BE49-F238E27FC236}">
                <a16:creationId xmlns:a16="http://schemas.microsoft.com/office/drawing/2014/main" id="{8F7C7535-885D-4F80-970F-426C3081DB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59" t="73199" r="63251" b="16562"/>
          <a:stretch/>
        </p:blipFill>
        <p:spPr>
          <a:xfrm>
            <a:off x="456051" y="6088596"/>
            <a:ext cx="754742" cy="624115"/>
          </a:xfrm>
          <a:prstGeom prst="rect">
            <a:avLst/>
          </a:prstGeom>
        </p:spPr>
      </p:pic>
      <p:pic>
        <p:nvPicPr>
          <p:cNvPr id="63" name="图片 33">
            <a:extLst>
              <a:ext uri="{FF2B5EF4-FFF2-40B4-BE49-F238E27FC236}">
                <a16:creationId xmlns:a16="http://schemas.microsoft.com/office/drawing/2014/main" id="{29A0726C-C6BE-4B72-942B-0CC9B771B1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5718" y="5851332"/>
            <a:ext cx="696685" cy="576106"/>
          </a:xfrm>
          <a:prstGeom prst="rect">
            <a:avLst/>
          </a:prstGeom>
        </p:spPr>
      </p:pic>
      <p:pic>
        <p:nvPicPr>
          <p:cNvPr id="65" name="图片 33">
            <a:extLst>
              <a:ext uri="{FF2B5EF4-FFF2-40B4-BE49-F238E27FC236}">
                <a16:creationId xmlns:a16="http://schemas.microsoft.com/office/drawing/2014/main" id="{28E8F9EE-399A-44F9-9E13-ED6A9A8267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662510" y="5682213"/>
            <a:ext cx="696685" cy="576106"/>
          </a:xfrm>
          <a:prstGeom prst="rect">
            <a:avLst/>
          </a:prstGeom>
        </p:spPr>
      </p:pic>
      <p:pic>
        <p:nvPicPr>
          <p:cNvPr id="66" name="图片 33">
            <a:extLst>
              <a:ext uri="{FF2B5EF4-FFF2-40B4-BE49-F238E27FC236}">
                <a16:creationId xmlns:a16="http://schemas.microsoft.com/office/drawing/2014/main" id="{989F2F1A-7862-4453-8B9D-F82944BBEA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934528" y="5690740"/>
            <a:ext cx="1157287" cy="956989"/>
          </a:xfrm>
          <a:prstGeom prst="rect">
            <a:avLst/>
          </a:prstGeom>
        </p:spPr>
      </p:pic>
      <p:pic>
        <p:nvPicPr>
          <p:cNvPr id="69" name="图片 36">
            <a:extLst>
              <a:ext uri="{FF2B5EF4-FFF2-40B4-BE49-F238E27FC236}">
                <a16:creationId xmlns:a16="http://schemas.microsoft.com/office/drawing/2014/main" id="{F93F01D2-0517-4D10-80D4-DB4414CA64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969" t="-1905" r="36907" b="76085"/>
          <a:stretch/>
        </p:blipFill>
        <p:spPr>
          <a:xfrm>
            <a:off x="1234281" y="420028"/>
            <a:ext cx="1348315" cy="886511"/>
          </a:xfrm>
          <a:prstGeom prst="rect">
            <a:avLst/>
          </a:prstGeom>
        </p:spPr>
      </p:pic>
      <p:pic>
        <p:nvPicPr>
          <p:cNvPr id="70" name="图片 37">
            <a:extLst>
              <a:ext uri="{FF2B5EF4-FFF2-40B4-BE49-F238E27FC236}">
                <a16:creationId xmlns:a16="http://schemas.microsoft.com/office/drawing/2014/main" id="{2F1EFD23-8962-44CD-A7AC-3997A25BE7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9893935" y="566654"/>
            <a:ext cx="2479582" cy="1454370"/>
          </a:xfrm>
          <a:prstGeom prst="rect">
            <a:avLst/>
          </a:prstGeom>
        </p:spPr>
      </p:pic>
      <p:sp>
        <p:nvSpPr>
          <p:cNvPr id="4" name="Rectangle: Rounded Corners 3">
            <a:extLst>
              <a:ext uri="{FF2B5EF4-FFF2-40B4-BE49-F238E27FC236}">
                <a16:creationId xmlns:a16="http://schemas.microsoft.com/office/drawing/2014/main" id="{03C0C451-3BA0-499A-B245-F177DBD0A28B}"/>
              </a:ext>
            </a:extLst>
          </p:cNvPr>
          <p:cNvSpPr/>
          <p:nvPr/>
        </p:nvSpPr>
        <p:spPr>
          <a:xfrm>
            <a:off x="1112553" y="553472"/>
            <a:ext cx="10144919" cy="59297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946E342-CC60-447A-88B9-6F981CF8F92B}"/>
              </a:ext>
            </a:extLst>
          </p:cNvPr>
          <p:cNvSpPr/>
          <p:nvPr/>
        </p:nvSpPr>
        <p:spPr>
          <a:xfrm>
            <a:off x="1389229" y="795127"/>
            <a:ext cx="9554495" cy="5632311"/>
          </a:xfrm>
          <a:prstGeom prst="rect">
            <a:avLst/>
          </a:prstGeom>
        </p:spPr>
        <p:txBody>
          <a:bodyPr wrap="square">
            <a:spAutoFit/>
          </a:bodyPr>
          <a:lstStyle/>
          <a:p>
            <a:pPr algn="just"/>
            <a:r>
              <a:rPr lang="en-US" altLang="en-US" sz="4000" dirty="0">
                <a:solidFill>
                  <a:schemeClr val="bg1"/>
                </a:solidFill>
                <a:latin typeface="UTM Avo" panose="02040603050506020204" pitchFamily="18" charset="0"/>
              </a:rPr>
              <a:t>	</a:t>
            </a:r>
            <a:r>
              <a:rPr lang="vi-VN" altLang="en-US" sz="4000" dirty="0">
                <a:solidFill>
                  <a:schemeClr val="bg1"/>
                </a:solidFill>
                <a:latin typeface="UTM Avo" panose="02040603050506020204" pitchFamily="18" charset="0"/>
              </a:rPr>
              <a:t>Đồng bằng Nam Bộ nằm ở phía nam nước ta. Đây là đồng bằng lớn nhất của đất nước, do phù sa của hệ thống sông Mê Công và sông Đồng Nai bồi đắp. Ngoài đất </a:t>
            </a:r>
            <a:r>
              <a:rPr lang="vi-VN" altLang="en-US" sz="4000" b="1" dirty="0">
                <a:solidFill>
                  <a:schemeClr val="bg1"/>
                </a:solidFill>
                <a:latin typeface="UTM Avo" panose="02040603050506020204" pitchFamily="18" charset="0"/>
              </a:rPr>
              <a:t>phù sa </a:t>
            </a:r>
            <a:r>
              <a:rPr lang="vi-VN" altLang="en-US" sz="4000" dirty="0">
                <a:solidFill>
                  <a:schemeClr val="bg1"/>
                </a:solidFill>
                <a:latin typeface="UTM Avo" panose="02040603050506020204" pitchFamily="18" charset="0"/>
              </a:rPr>
              <a:t>màu mỡ, đồng bằng còn nhiều </a:t>
            </a:r>
            <a:r>
              <a:rPr lang="vi-VN" altLang="en-US" sz="4000" b="1" dirty="0">
                <a:solidFill>
                  <a:schemeClr val="bg1"/>
                </a:solidFill>
                <a:latin typeface="UTM Avo" panose="02040603050506020204" pitchFamily="18" charset="0"/>
              </a:rPr>
              <a:t>đất phèn</a:t>
            </a:r>
            <a:r>
              <a:rPr lang="vi-VN" altLang="en-US" sz="4000" dirty="0">
                <a:solidFill>
                  <a:schemeClr val="bg1"/>
                </a:solidFill>
                <a:latin typeface="UTM Avo" panose="02040603050506020204" pitchFamily="18" charset="0"/>
              </a:rPr>
              <a:t>, </a:t>
            </a:r>
            <a:r>
              <a:rPr lang="vi-VN" altLang="en-US" sz="4000" b="1" dirty="0">
                <a:solidFill>
                  <a:schemeClr val="bg1"/>
                </a:solidFill>
                <a:latin typeface="UTM Avo" panose="02040603050506020204" pitchFamily="18" charset="0"/>
              </a:rPr>
              <a:t>đất mặn </a:t>
            </a:r>
            <a:r>
              <a:rPr lang="vi-VN" altLang="en-US" sz="4000" dirty="0">
                <a:solidFill>
                  <a:schemeClr val="bg1"/>
                </a:solidFill>
                <a:latin typeface="UTM Avo" panose="02040603050506020204" pitchFamily="18" charset="0"/>
              </a:rPr>
              <a:t>cần phải cải tạo.  Đồng bằng có mạng lưới sông ngòi, kênh rạch </a:t>
            </a:r>
            <a:r>
              <a:rPr lang="vi-VN" altLang="en-US" sz="4000" b="1" dirty="0">
                <a:solidFill>
                  <a:schemeClr val="bg1"/>
                </a:solidFill>
                <a:latin typeface="UTM Avo" panose="02040603050506020204" pitchFamily="18" charset="0"/>
              </a:rPr>
              <a:t>chằng chịt</a:t>
            </a:r>
            <a:r>
              <a:rPr lang="vi-VN" altLang="en-US" sz="4000" dirty="0">
                <a:solidFill>
                  <a:schemeClr val="bg1"/>
                </a:solidFill>
                <a:latin typeface="UTM Avo" panose="02040603050506020204" pitchFamily="18" charset="0"/>
              </a:rPr>
              <a:t>.</a:t>
            </a:r>
            <a:endParaRPr lang="en-US" altLang="en-US" sz="4000" dirty="0">
              <a:solidFill>
                <a:schemeClr val="bg1"/>
              </a:solidFill>
              <a:latin typeface="UTM Avo" panose="02040603050506020204" pitchFamily="18" charset="0"/>
            </a:endParaRPr>
          </a:p>
        </p:txBody>
      </p:sp>
      <p:pic>
        <p:nvPicPr>
          <p:cNvPr id="73" name="图片 38">
            <a:extLst>
              <a:ext uri="{FF2B5EF4-FFF2-40B4-BE49-F238E27FC236}">
                <a16:creationId xmlns:a16="http://schemas.microsoft.com/office/drawing/2014/main" id="{8952D857-7E23-48CE-8FB9-245475C8B8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0123961" y="92557"/>
            <a:ext cx="996117" cy="654942"/>
          </a:xfrm>
          <a:prstGeom prst="rect">
            <a:avLst/>
          </a:prstGeom>
        </p:spPr>
      </p:pic>
      <p:pic>
        <p:nvPicPr>
          <p:cNvPr id="64" name="图片 35">
            <a:extLst>
              <a:ext uri="{FF2B5EF4-FFF2-40B4-BE49-F238E27FC236}">
                <a16:creationId xmlns:a16="http://schemas.microsoft.com/office/drawing/2014/main" id="{1325B86E-0CB3-474F-99C5-7943CE2D63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273380" y="22579"/>
            <a:ext cx="2479582" cy="1454370"/>
          </a:xfrm>
          <a:prstGeom prst="rect">
            <a:avLst/>
          </a:prstGeom>
        </p:spPr>
      </p:pic>
      <p:sp>
        <p:nvSpPr>
          <p:cNvPr id="45" name="Rectangle: Rounded Corners 44">
            <a:extLst>
              <a:ext uri="{FF2B5EF4-FFF2-40B4-BE49-F238E27FC236}">
                <a16:creationId xmlns:a16="http://schemas.microsoft.com/office/drawing/2014/main" id="{0CF8B8A2-B318-45B2-82ED-5D97144173EF}"/>
              </a:ext>
            </a:extLst>
          </p:cNvPr>
          <p:cNvSpPr/>
          <p:nvPr/>
        </p:nvSpPr>
        <p:spPr>
          <a:xfrm>
            <a:off x="7599096" y="3352800"/>
            <a:ext cx="1968500" cy="567184"/>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4" name="Rectangle: Rounded Corners 73">
            <a:extLst>
              <a:ext uri="{FF2B5EF4-FFF2-40B4-BE49-F238E27FC236}">
                <a16:creationId xmlns:a16="http://schemas.microsoft.com/office/drawing/2014/main" id="{BF9397BA-6748-4F42-8432-BB4573E1DFDA}"/>
              </a:ext>
            </a:extLst>
          </p:cNvPr>
          <p:cNvSpPr/>
          <p:nvPr/>
        </p:nvSpPr>
        <p:spPr>
          <a:xfrm>
            <a:off x="8268734" y="3874993"/>
            <a:ext cx="2479581" cy="703703"/>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5" name="Rectangle: Rounded Corners 74">
            <a:extLst>
              <a:ext uri="{FF2B5EF4-FFF2-40B4-BE49-F238E27FC236}">
                <a16:creationId xmlns:a16="http://schemas.microsoft.com/office/drawing/2014/main" id="{3C5F2562-F705-4A48-9FFD-05A3C4135EFA}"/>
              </a:ext>
            </a:extLst>
          </p:cNvPr>
          <p:cNvSpPr/>
          <p:nvPr/>
        </p:nvSpPr>
        <p:spPr>
          <a:xfrm>
            <a:off x="1304444" y="4533851"/>
            <a:ext cx="2781300"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6" name="Rectangle: Rounded Corners 75">
            <a:extLst>
              <a:ext uri="{FF2B5EF4-FFF2-40B4-BE49-F238E27FC236}">
                <a16:creationId xmlns:a16="http://schemas.microsoft.com/office/drawing/2014/main" id="{3775C70F-51CA-4375-9636-E2F09C322C54}"/>
              </a:ext>
            </a:extLst>
          </p:cNvPr>
          <p:cNvSpPr/>
          <p:nvPr/>
        </p:nvSpPr>
        <p:spPr>
          <a:xfrm>
            <a:off x="2595296" y="5705462"/>
            <a:ext cx="3072570" cy="7119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Tree>
    <p:extLst>
      <p:ext uri="{BB962C8B-B14F-4D97-AF65-F5344CB8AC3E}">
        <p14:creationId xmlns:p14="http://schemas.microsoft.com/office/powerpoint/2010/main" val="1176053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45" grpId="0" animBg="1"/>
      <p:bldP spid="45" grpId="1" animBg="1"/>
      <p:bldP spid="74" grpId="0" animBg="1"/>
      <p:bldP spid="74" grpId="1" animBg="1"/>
      <p:bldP spid="75" grpId="0" animBg="1"/>
      <p:bldP spid="75" grpId="1" animBg="1"/>
      <p:bldP spid="76" grpId="0" animBg="1"/>
      <p:bldP spid="7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7" name="TextBox 56">
            <a:extLst>
              <a:ext uri="{FF2B5EF4-FFF2-40B4-BE49-F238E27FC236}">
                <a16:creationId xmlns:a16="http://schemas.microsoft.com/office/drawing/2014/main" id="{46580AC9-E84F-440C-B054-06B71D46CA2F}"/>
              </a:ext>
            </a:extLst>
          </p:cNvPr>
          <p:cNvSpPr txBox="1"/>
          <p:nvPr/>
        </p:nvSpPr>
        <p:spPr>
          <a:xfrm>
            <a:off x="1206500" y="135050"/>
            <a:ext cx="10493627" cy="578882"/>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2800" b="1" dirty="0">
                <a:latin typeface="UTM Habano" panose="02040603050506020204" pitchFamily="18" charset="0"/>
              </a:rPr>
              <a:t>2. </a:t>
            </a:r>
            <a:r>
              <a:rPr lang="en-US" altLang="en-US" sz="2800" b="1" dirty="0" err="1">
                <a:latin typeface="UTM Habano" panose="02040603050506020204" pitchFamily="18" charset="0"/>
              </a:rPr>
              <a:t>Đặc</a:t>
            </a:r>
            <a:r>
              <a:rPr lang="en-US" altLang="en-US" sz="2800" b="1" dirty="0">
                <a:latin typeface="UTM Habano" panose="02040603050506020204" pitchFamily="18" charset="0"/>
              </a:rPr>
              <a:t> </a:t>
            </a:r>
            <a:r>
              <a:rPr lang="en-US" altLang="en-US" sz="2800" b="1" dirty="0" err="1">
                <a:latin typeface="UTM Habano" panose="02040603050506020204" pitchFamily="18" charset="0"/>
              </a:rPr>
              <a:t>điểm</a:t>
            </a:r>
            <a:r>
              <a:rPr lang="en-US" altLang="en-US" sz="2800" b="1" dirty="0">
                <a:latin typeface="UTM Habano" panose="02040603050506020204" pitchFamily="18" charset="0"/>
              </a:rPr>
              <a:t> </a:t>
            </a:r>
            <a:r>
              <a:rPr lang="en-US" altLang="en-US" sz="2800" b="1" dirty="0" err="1">
                <a:latin typeface="UTM Habano" panose="02040603050506020204" pitchFamily="18" charset="0"/>
              </a:rPr>
              <a:t>thiên</a:t>
            </a:r>
            <a:r>
              <a:rPr lang="en-US" altLang="en-US" sz="2800" b="1" dirty="0">
                <a:latin typeface="UTM Habano" panose="02040603050506020204" pitchFamily="18" charset="0"/>
              </a:rPr>
              <a:t> </a:t>
            </a:r>
            <a:r>
              <a:rPr lang="en-US" altLang="en-US" sz="2800" b="1" dirty="0" err="1">
                <a:latin typeface="UTM Habano" panose="02040603050506020204" pitchFamily="18" charset="0"/>
              </a:rPr>
              <a:t>nhiên</a:t>
            </a:r>
            <a:r>
              <a:rPr lang="en-US" altLang="en-US" sz="2800" b="1" dirty="0">
                <a:latin typeface="UTM Habano" panose="02040603050506020204" pitchFamily="18" charset="0"/>
              </a:rPr>
              <a:t> </a:t>
            </a:r>
            <a:r>
              <a:rPr lang="en-US" altLang="en-US" sz="2800" b="1" dirty="0" err="1">
                <a:latin typeface="UTM Habano" panose="02040603050506020204" pitchFamily="18" charset="0"/>
              </a:rPr>
              <a:t>của</a:t>
            </a:r>
            <a:r>
              <a:rPr lang="en-US" altLang="en-US" sz="2800" b="1" dirty="0">
                <a:latin typeface="UTM Habano" panose="02040603050506020204" pitchFamily="18" charset="0"/>
              </a:rPr>
              <a:t> </a:t>
            </a:r>
            <a:r>
              <a:rPr lang="en-US" altLang="en-US" sz="2800" b="1" dirty="0" err="1">
                <a:latin typeface="UTM Habano" panose="02040603050506020204" pitchFamily="18" charset="0"/>
              </a:rPr>
              <a:t>đồng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bằng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Bắc</a:t>
            </a:r>
            <a:r>
              <a:rPr lang="en-US" altLang="en-US" sz="2800" b="1" dirty="0">
                <a:latin typeface="UTM Habano" panose="02040603050506020204" pitchFamily="18" charset="0"/>
              </a:rPr>
              <a:t> </a:t>
            </a:r>
            <a:r>
              <a:rPr lang="en-US" altLang="en-US" sz="2800" b="1" dirty="0" err="1">
                <a:latin typeface="UTM Habano" panose="02040603050506020204" pitchFamily="18" charset="0"/>
              </a:rPr>
              <a:t>Bộ</a:t>
            </a:r>
            <a:r>
              <a:rPr lang="en-US" altLang="en-US" sz="2800" b="1" dirty="0">
                <a:latin typeface="UTM Habano" panose="02040603050506020204" pitchFamily="18" charset="0"/>
              </a:rPr>
              <a:t> </a:t>
            </a:r>
            <a:r>
              <a:rPr lang="en-US" altLang="en-US" sz="2800" b="1" dirty="0" err="1">
                <a:latin typeface="UTM Habano" panose="02040603050506020204" pitchFamily="18" charset="0"/>
              </a:rPr>
              <a:t>và</a:t>
            </a:r>
            <a:r>
              <a:rPr lang="en-US" altLang="en-US" sz="2800" b="1" dirty="0">
                <a:latin typeface="UTM Habano" panose="02040603050506020204" pitchFamily="18" charset="0"/>
              </a:rPr>
              <a:t> </a:t>
            </a:r>
            <a:r>
              <a:rPr lang="en-US" altLang="en-US" sz="2800" b="1" dirty="0" err="1">
                <a:latin typeface="UTM Habano" panose="02040603050506020204" pitchFamily="18" charset="0"/>
              </a:rPr>
              <a:t>đồng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bằng</a:t>
            </a:r>
            <a:r>
              <a:rPr lang="en-US" altLang="en-US" sz="2800" b="1" dirty="0">
                <a:latin typeface="UTM Habano" panose="02040603050506020204" pitchFamily="18" charset="0"/>
              </a:rPr>
              <a:t> Nam </a:t>
            </a:r>
            <a:r>
              <a:rPr lang="en-US" altLang="en-US" sz="2800" b="1" dirty="0" err="1">
                <a:latin typeface="UTM Habano" panose="02040603050506020204" pitchFamily="18" charset="0"/>
              </a:rPr>
              <a:t>Bộ</a:t>
            </a:r>
            <a:endParaRPr lang="en-US" altLang="en-US" sz="2800" b="1" dirty="0">
              <a:latin typeface="UTM Habano" panose="02040603050506020204" pitchFamily="18" charset="0"/>
            </a:endParaRPr>
          </a:p>
        </p:txBody>
      </p:sp>
      <p:graphicFrame>
        <p:nvGraphicFramePr>
          <p:cNvPr id="53" name="Group 62">
            <a:extLst>
              <a:ext uri="{FF2B5EF4-FFF2-40B4-BE49-F238E27FC236}">
                <a16:creationId xmlns:a16="http://schemas.microsoft.com/office/drawing/2014/main" id="{523746EC-D59E-4EB5-B60B-E043B4150C95}"/>
              </a:ext>
            </a:extLst>
          </p:cNvPr>
          <p:cNvGraphicFramePr>
            <a:graphicFrameLocks/>
          </p:cNvGraphicFramePr>
          <p:nvPr/>
        </p:nvGraphicFramePr>
        <p:xfrm>
          <a:off x="605189" y="833438"/>
          <a:ext cx="11430328" cy="5889513"/>
        </p:xfrm>
        <a:graphic>
          <a:graphicData uri="http://schemas.openxmlformats.org/drawingml/2006/table">
            <a:tbl>
              <a:tblPr/>
              <a:tblGrid>
                <a:gridCol w="1543480">
                  <a:extLst>
                    <a:ext uri="{9D8B030D-6E8A-4147-A177-3AD203B41FA5}">
                      <a16:colId xmlns:a16="http://schemas.microsoft.com/office/drawing/2014/main" val="782297051"/>
                    </a:ext>
                  </a:extLst>
                </a:gridCol>
                <a:gridCol w="2524931">
                  <a:extLst>
                    <a:ext uri="{9D8B030D-6E8A-4147-A177-3AD203B41FA5}">
                      <a16:colId xmlns:a16="http://schemas.microsoft.com/office/drawing/2014/main" val="621624561"/>
                    </a:ext>
                  </a:extLst>
                </a:gridCol>
                <a:gridCol w="3370614">
                  <a:extLst>
                    <a:ext uri="{9D8B030D-6E8A-4147-A177-3AD203B41FA5}">
                      <a16:colId xmlns:a16="http://schemas.microsoft.com/office/drawing/2014/main" val="1559289925"/>
                    </a:ext>
                  </a:extLst>
                </a:gridCol>
                <a:gridCol w="3991303">
                  <a:extLst>
                    <a:ext uri="{9D8B030D-6E8A-4147-A177-3AD203B41FA5}">
                      <a16:colId xmlns:a16="http://schemas.microsoft.com/office/drawing/2014/main" val="1543280079"/>
                    </a:ext>
                  </a:extLst>
                </a:gridCol>
              </a:tblGrid>
              <a:tr h="707331">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Đặc</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tự</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nhiên</a:t>
                      </a:r>
                      <a:endPar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Giống</a:t>
                      </a:r>
                      <a:r>
                        <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nhau</a:t>
                      </a:r>
                      <a:endPar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Khác</a:t>
                      </a:r>
                      <a:r>
                        <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nhau</a:t>
                      </a:r>
                      <a:endPar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2911660889"/>
                  </a:ext>
                </a:extLst>
              </a:tr>
              <a:tr h="555058">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Đồng</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bằng</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Bắc</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Bộ</a:t>
                      </a:r>
                      <a:endPar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Đồng</a:t>
                      </a:r>
                      <a:r>
                        <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bằng</a:t>
                      </a:r>
                      <a:r>
                        <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 Nam </a:t>
                      </a: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Bộ</a:t>
                      </a:r>
                      <a:endPar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2353231335"/>
                  </a:ext>
                </a:extLst>
              </a:tr>
              <a:tr h="100532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Địa</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hình</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859570478"/>
                  </a:ext>
                </a:extLst>
              </a:tr>
              <a:tr h="12083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Sông</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ngòi</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152406929"/>
                  </a:ext>
                </a:extLst>
              </a:tr>
              <a:tr h="1206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Đất</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đai</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591783033"/>
                  </a:ext>
                </a:extLst>
              </a:tr>
              <a:tr h="1206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Khí</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hậu</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086425903"/>
                  </a:ext>
                </a:extLst>
              </a:tr>
            </a:tbl>
          </a:graphicData>
        </a:graphic>
      </p:graphicFrame>
      <p:sp>
        <p:nvSpPr>
          <p:cNvPr id="59" name="Text Box 55">
            <a:extLst>
              <a:ext uri="{FF2B5EF4-FFF2-40B4-BE49-F238E27FC236}">
                <a16:creationId xmlns:a16="http://schemas.microsoft.com/office/drawing/2014/main" id="{A5D52FD5-C099-4311-B658-8577160C798F}"/>
              </a:ext>
            </a:extLst>
          </p:cNvPr>
          <p:cNvSpPr txBox="1">
            <a:spLocks noChangeArrowheads="1"/>
          </p:cNvSpPr>
          <p:nvPr/>
        </p:nvSpPr>
        <p:spPr bwMode="auto">
          <a:xfrm>
            <a:off x="2116850" y="2172732"/>
            <a:ext cx="23748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Tương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đối</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bằng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phẳng</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1" name="Text Box 56">
            <a:extLst>
              <a:ext uri="{FF2B5EF4-FFF2-40B4-BE49-F238E27FC236}">
                <a16:creationId xmlns:a16="http://schemas.microsoft.com/office/drawing/2014/main" id="{BF372E6B-4862-4F16-A6C5-52F4C8952758}"/>
              </a:ext>
            </a:extLst>
          </p:cNvPr>
          <p:cNvSpPr txBox="1">
            <a:spLocks noChangeArrowheads="1"/>
          </p:cNvSpPr>
          <p:nvPr/>
        </p:nvSpPr>
        <p:spPr bwMode="auto">
          <a:xfrm>
            <a:off x="2116850" y="3098442"/>
            <a:ext cx="2566396"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Nhiều</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sông</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ngòi</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thường</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có</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lũ</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vào</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mùa</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mưa</a:t>
            </a:r>
            <a:endPar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3" name="Text Box 58">
            <a:extLst>
              <a:ext uri="{FF2B5EF4-FFF2-40B4-BE49-F238E27FC236}">
                <a16:creationId xmlns:a16="http://schemas.microsoft.com/office/drawing/2014/main" id="{07A33ADC-657F-4573-BEB8-C0739205AA34}"/>
              </a:ext>
            </a:extLst>
          </p:cNvPr>
          <p:cNvSpPr txBox="1">
            <a:spLocks noChangeArrowheads="1"/>
          </p:cNvSpPr>
          <p:nvPr/>
        </p:nvSpPr>
        <p:spPr bwMode="auto">
          <a:xfrm>
            <a:off x="2116850" y="4298771"/>
            <a:ext cx="25663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mỡ</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4" name="Text Box 59">
            <a:extLst>
              <a:ext uri="{FF2B5EF4-FFF2-40B4-BE49-F238E27FC236}">
                <a16:creationId xmlns:a16="http://schemas.microsoft.com/office/drawing/2014/main" id="{967FDD1F-F2A4-4170-95BF-94255E3F3F05}"/>
              </a:ext>
            </a:extLst>
          </p:cNvPr>
          <p:cNvSpPr txBox="1">
            <a:spLocks noChangeArrowheads="1"/>
          </p:cNvSpPr>
          <p:nvPr/>
        </p:nvSpPr>
        <p:spPr bwMode="auto">
          <a:xfrm>
            <a:off x="2116850" y="5486400"/>
            <a:ext cx="25663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Khí</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hậu</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nóng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ẩm</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7" name="Text Box 63">
            <a:extLst>
              <a:ext uri="{FF2B5EF4-FFF2-40B4-BE49-F238E27FC236}">
                <a16:creationId xmlns:a16="http://schemas.microsoft.com/office/drawing/2014/main" id="{0AF27C91-1459-4204-B8B6-AC4C66969279}"/>
              </a:ext>
            </a:extLst>
          </p:cNvPr>
          <p:cNvSpPr txBox="1">
            <a:spLocks noChangeArrowheads="1"/>
          </p:cNvSpPr>
          <p:nvPr/>
        </p:nvSpPr>
        <p:spPr bwMode="auto">
          <a:xfrm>
            <a:off x="4695946" y="2172732"/>
            <a:ext cx="25574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Tương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đối</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cao</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68" name="Text Box 64">
            <a:extLst>
              <a:ext uri="{FF2B5EF4-FFF2-40B4-BE49-F238E27FC236}">
                <a16:creationId xmlns:a16="http://schemas.microsoft.com/office/drawing/2014/main" id="{4CCDA378-BAF4-4D3E-90DC-CD068C8341CB}"/>
              </a:ext>
            </a:extLst>
          </p:cNvPr>
          <p:cNvSpPr txBox="1">
            <a:spLocks noChangeArrowheads="1"/>
          </p:cNvSpPr>
          <p:nvPr/>
        </p:nvSpPr>
        <p:spPr bwMode="auto">
          <a:xfrm>
            <a:off x="8111866" y="2172732"/>
            <a:ext cx="3327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nhiều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vùng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trũng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dễ</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ngập</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69" name="Text Box 65">
            <a:extLst>
              <a:ext uri="{FF2B5EF4-FFF2-40B4-BE49-F238E27FC236}">
                <a16:creationId xmlns:a16="http://schemas.microsoft.com/office/drawing/2014/main" id="{528A9F51-B1B5-4F8C-B4FE-2740FDA8CC8D}"/>
              </a:ext>
            </a:extLst>
          </p:cNvPr>
          <p:cNvSpPr txBox="1">
            <a:spLocks noChangeArrowheads="1"/>
          </p:cNvSpPr>
          <p:nvPr/>
        </p:nvSpPr>
        <p:spPr bwMode="auto">
          <a:xfrm>
            <a:off x="4683246" y="3098442"/>
            <a:ext cx="3327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hệ</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thống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đê</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chạy</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dọc</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bờ</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sông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70" name="Text Box 66">
            <a:extLst>
              <a:ext uri="{FF2B5EF4-FFF2-40B4-BE49-F238E27FC236}">
                <a16:creationId xmlns:a16="http://schemas.microsoft.com/office/drawing/2014/main" id="{AB883EC0-90A9-420B-882E-7F221765EA69}"/>
              </a:ext>
            </a:extLst>
          </p:cNvPr>
          <p:cNvSpPr txBox="1">
            <a:spLocks noChangeArrowheads="1"/>
          </p:cNvSpPr>
          <p:nvPr/>
        </p:nvSpPr>
        <p:spPr bwMode="auto">
          <a:xfrm>
            <a:off x="8111866" y="3098442"/>
            <a:ext cx="39236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Không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hệ</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thống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đê</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71" name="Text Box 67">
            <a:extLst>
              <a:ext uri="{FF2B5EF4-FFF2-40B4-BE49-F238E27FC236}">
                <a16:creationId xmlns:a16="http://schemas.microsoft.com/office/drawing/2014/main" id="{6D15E650-614D-4BEA-BF6A-68309F0D4433}"/>
              </a:ext>
            </a:extLst>
          </p:cNvPr>
          <p:cNvSpPr txBox="1">
            <a:spLocks noChangeArrowheads="1"/>
          </p:cNvSpPr>
          <p:nvPr/>
        </p:nvSpPr>
        <p:spPr bwMode="auto">
          <a:xfrm>
            <a:off x="4683246" y="4298771"/>
            <a:ext cx="33272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không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được</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bồi</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đắp</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nên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kém</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mỡ</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dần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72" name="Text Box 68">
            <a:extLst>
              <a:ext uri="{FF2B5EF4-FFF2-40B4-BE49-F238E27FC236}">
                <a16:creationId xmlns:a16="http://schemas.microsoft.com/office/drawing/2014/main" id="{3D1F4899-4F60-4906-AE2B-E0A68345FB3B}"/>
              </a:ext>
            </a:extLst>
          </p:cNvPr>
          <p:cNvSpPr txBox="1">
            <a:spLocks noChangeArrowheads="1"/>
          </p:cNvSpPr>
          <p:nvPr/>
        </p:nvSpPr>
        <p:spPr bwMode="auto">
          <a:xfrm>
            <a:off x="8111866" y="4298771"/>
            <a:ext cx="39236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bồi</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đắp</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thêm</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mỡ</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phèn</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mặn</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chua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73" name="Text Box 69">
            <a:extLst>
              <a:ext uri="{FF2B5EF4-FFF2-40B4-BE49-F238E27FC236}">
                <a16:creationId xmlns:a16="http://schemas.microsoft.com/office/drawing/2014/main" id="{7554CD9F-D3E3-4832-9F8E-2C5D2DC236D5}"/>
              </a:ext>
            </a:extLst>
          </p:cNvPr>
          <p:cNvSpPr txBox="1">
            <a:spLocks noChangeArrowheads="1"/>
          </p:cNvSpPr>
          <p:nvPr/>
        </p:nvSpPr>
        <p:spPr bwMode="auto">
          <a:xfrm>
            <a:off x="4683246" y="5486400"/>
            <a:ext cx="354292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bốn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lạnh</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hè</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nóng</a:t>
            </a:r>
            <a:endPar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endParaRPr>
          </a:p>
        </p:txBody>
      </p:sp>
      <p:sp>
        <p:nvSpPr>
          <p:cNvPr id="74" name="Text Box 70">
            <a:extLst>
              <a:ext uri="{FF2B5EF4-FFF2-40B4-BE49-F238E27FC236}">
                <a16:creationId xmlns:a16="http://schemas.microsoft.com/office/drawing/2014/main" id="{D095C04B-C00C-4EC6-8FFE-E7E528D5AFD6}"/>
              </a:ext>
            </a:extLst>
          </p:cNvPr>
          <p:cNvSpPr txBox="1">
            <a:spLocks noChangeArrowheads="1"/>
          </p:cNvSpPr>
          <p:nvPr/>
        </p:nvSpPr>
        <p:spPr bwMode="auto">
          <a:xfrm>
            <a:off x="8111866" y="5486400"/>
            <a:ext cx="36733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hai</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mưa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khô</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Khí</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hậu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nóng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ẩm</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138417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fltVal val="0"/>
                                          </p:val>
                                        </p:tav>
                                        <p:tav tm="100000">
                                          <p:val>
                                            <p:strVal val="#ppt_w"/>
                                          </p:val>
                                        </p:tav>
                                      </p:tavLst>
                                    </p:anim>
                                    <p:anim calcmode="lin" valueType="num">
                                      <p:cBhvr>
                                        <p:cTn id="8" dur="1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slide(fromLeft)">
                                      <p:cBhvr>
                                        <p:cTn id="13" dur="5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slide(fromLeft)">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slide(fromLeft)">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slide(fromLeft)">
                                      <p:cBhvr>
                                        <p:cTn id="28" dur="5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slide(fromLeft)">
                                      <p:cBhvr>
                                        <p:cTn id="33" dur="500"/>
                                        <p:tgtEl>
                                          <p:spTgt spid="6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slide(fromLeft)">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slide(fromLeft)">
                                      <p:cBhvr>
                                        <p:cTn id="43" dur="500"/>
                                        <p:tgtEl>
                                          <p:spTgt spid="69"/>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slide(fromLeft)">
                                      <p:cBhvr>
                                        <p:cTn id="48" dur="500"/>
                                        <p:tgtEl>
                                          <p:spTgt spid="70"/>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slide(fromLeft)">
                                      <p:cBhvr>
                                        <p:cTn id="53" dur="5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8" fill="hold" grpId="0" nodeType="click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slide(fromLeft)">
                                      <p:cBhvr>
                                        <p:cTn id="58" dur="500"/>
                                        <p:tgtEl>
                                          <p:spTgt spid="72"/>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8"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slide(fromLeft)">
                                      <p:cBhvr>
                                        <p:cTn id="63" dur="500"/>
                                        <p:tgtEl>
                                          <p:spTgt spid="73"/>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8" fill="hold" grpId="0" nodeType="click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slide(fromLeft)">
                                      <p:cBhvr>
                                        <p:cTn id="6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p:bldP spid="61" grpId="0"/>
      <p:bldP spid="63" grpId="0"/>
      <p:bldP spid="64" grpId="0"/>
      <p:bldP spid="67" grpId="0"/>
      <p:bldP spid="68" grpId="0"/>
      <p:bldP spid="69" grpId="0"/>
      <p:bldP spid="70" grpId="0"/>
      <p:bldP spid="71" grpId="0"/>
      <p:bldP spid="72" grpId="0"/>
      <p:bldP spid="73" grpId="0"/>
      <p:bldP spid="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7" name="TextBox 56">
            <a:extLst>
              <a:ext uri="{FF2B5EF4-FFF2-40B4-BE49-F238E27FC236}">
                <a16:creationId xmlns:a16="http://schemas.microsoft.com/office/drawing/2014/main" id="{46580AC9-E84F-440C-B054-06B71D46CA2F}"/>
              </a:ext>
            </a:extLst>
          </p:cNvPr>
          <p:cNvSpPr txBox="1"/>
          <p:nvPr/>
        </p:nvSpPr>
        <p:spPr>
          <a:xfrm>
            <a:off x="21000" y="210500"/>
            <a:ext cx="11976100" cy="646986"/>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3200" b="1" dirty="0">
                <a:latin typeface="UTM Habano" panose="02040603050506020204" pitchFamily="18" charset="0"/>
              </a:rPr>
              <a:t>3. Con </a:t>
            </a:r>
            <a:r>
              <a:rPr lang="en-US" altLang="en-US" sz="3200" b="1" dirty="0" err="1">
                <a:latin typeface="UTM Habano" panose="02040603050506020204" pitchFamily="18" charset="0"/>
              </a:rPr>
              <a:t>người</a:t>
            </a:r>
            <a:r>
              <a:rPr lang="en-US" altLang="en-US" sz="3200" b="1" dirty="0">
                <a:latin typeface="UTM Habano" panose="02040603050506020204" pitchFamily="18" charset="0"/>
              </a:rPr>
              <a:t> </a:t>
            </a:r>
            <a:r>
              <a:rPr lang="en-US" altLang="en-US" sz="3200" b="1" dirty="0" err="1">
                <a:latin typeface="UTM Habano" panose="02040603050506020204" pitchFamily="18" charset="0"/>
              </a:rPr>
              <a:t>và</a:t>
            </a:r>
            <a:r>
              <a:rPr lang="en-US" altLang="en-US" sz="3200" b="1" dirty="0">
                <a:latin typeface="UTM Habano" panose="02040603050506020204" pitchFamily="18" charset="0"/>
              </a:rPr>
              <a:t> </a:t>
            </a:r>
            <a:r>
              <a:rPr lang="en-US" altLang="en-US" sz="3200" b="1" dirty="0" err="1">
                <a:latin typeface="UTM Habano" panose="02040603050506020204" pitchFamily="18" charset="0"/>
              </a:rPr>
              <a:t>hoạt</a:t>
            </a:r>
            <a:r>
              <a:rPr lang="en-US" altLang="en-US" sz="3200" b="1" dirty="0">
                <a:latin typeface="UTM Habano" panose="02040603050506020204" pitchFamily="18" charset="0"/>
              </a:rPr>
              <a:t> </a:t>
            </a:r>
            <a:r>
              <a:rPr lang="en-US" altLang="en-US" sz="3200" b="1" dirty="0" err="1">
                <a:latin typeface="UTM Habano" panose="02040603050506020204" pitchFamily="18" charset="0"/>
              </a:rPr>
              <a:t>động</a:t>
            </a:r>
            <a:r>
              <a:rPr lang="en-US" altLang="en-US" sz="3200" b="1" dirty="0">
                <a:latin typeface="UTM Habano" panose="02040603050506020204" pitchFamily="18" charset="0"/>
              </a:rPr>
              <a:t> </a:t>
            </a:r>
            <a:r>
              <a:rPr lang="en-US" altLang="en-US" sz="3200" b="1" dirty="0" err="1">
                <a:latin typeface="UTM Habano" panose="02040603050506020204" pitchFamily="18" charset="0"/>
              </a:rPr>
              <a:t>sản</a:t>
            </a:r>
            <a:r>
              <a:rPr lang="en-US" altLang="en-US" sz="3200" b="1" dirty="0">
                <a:latin typeface="UTM Habano" panose="02040603050506020204" pitchFamily="18" charset="0"/>
              </a:rPr>
              <a:t> </a:t>
            </a:r>
            <a:r>
              <a:rPr lang="en-US" altLang="en-US" sz="3200" b="1" dirty="0" err="1">
                <a:latin typeface="UTM Habano" panose="02040603050506020204" pitchFamily="18" charset="0"/>
              </a:rPr>
              <a:t>xuất</a:t>
            </a:r>
            <a:r>
              <a:rPr lang="en-US" altLang="en-US" sz="3200" b="1" dirty="0">
                <a:latin typeface="UTM Habano" panose="02040603050506020204" pitchFamily="18" charset="0"/>
              </a:rPr>
              <a:t> ở </a:t>
            </a:r>
            <a:r>
              <a:rPr lang="en-US" altLang="en-US" sz="3200" b="1" dirty="0" err="1">
                <a:latin typeface="UTM Habano" panose="02040603050506020204" pitchFamily="18" charset="0"/>
              </a:rPr>
              <a:t>đồng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bằng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Bắc</a:t>
            </a:r>
            <a:r>
              <a:rPr lang="en-US" altLang="en-US" sz="3200" b="1" dirty="0">
                <a:latin typeface="UTM Habano" panose="02040603050506020204" pitchFamily="18" charset="0"/>
              </a:rPr>
              <a:t> </a:t>
            </a:r>
            <a:r>
              <a:rPr lang="en-US" altLang="en-US" sz="3200" b="1" dirty="0" err="1">
                <a:latin typeface="UTM Habano" panose="02040603050506020204" pitchFamily="18" charset="0"/>
              </a:rPr>
              <a:t>Bộ</a:t>
            </a:r>
            <a:r>
              <a:rPr lang="en-US" altLang="en-US" sz="3200" b="1" dirty="0">
                <a:latin typeface="UTM Habano" panose="02040603050506020204" pitchFamily="18" charset="0"/>
              </a:rPr>
              <a:t> </a:t>
            </a:r>
            <a:r>
              <a:rPr lang="en-US" altLang="en-US" sz="3200" b="1" dirty="0" err="1">
                <a:latin typeface="UTM Habano" panose="02040603050506020204" pitchFamily="18" charset="0"/>
              </a:rPr>
              <a:t>và</a:t>
            </a:r>
            <a:r>
              <a:rPr lang="en-US" altLang="en-US" sz="3200" b="1" dirty="0">
                <a:latin typeface="UTM Habano" panose="02040603050506020204" pitchFamily="18" charset="0"/>
              </a:rPr>
              <a:t> </a:t>
            </a:r>
            <a:r>
              <a:rPr lang="en-US" altLang="en-US" sz="3200" b="1" dirty="0" err="1">
                <a:latin typeface="UTM Habano" panose="02040603050506020204" pitchFamily="18" charset="0"/>
              </a:rPr>
              <a:t>đồng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bằng</a:t>
            </a:r>
            <a:r>
              <a:rPr lang="en-US" altLang="en-US" sz="3200" b="1" dirty="0">
                <a:latin typeface="UTM Habano" panose="02040603050506020204" pitchFamily="18" charset="0"/>
              </a:rPr>
              <a:t> Nam </a:t>
            </a:r>
            <a:r>
              <a:rPr lang="en-US" altLang="en-US" sz="3200" b="1" dirty="0" err="1">
                <a:latin typeface="UTM Habano" panose="02040603050506020204" pitchFamily="18" charset="0"/>
              </a:rPr>
              <a:t>Bộ</a:t>
            </a:r>
            <a:endParaRPr lang="en-US" altLang="en-US" sz="3200" b="1" dirty="0">
              <a:latin typeface="UTM Habano" panose="02040603050506020204" pitchFamily="18" charset="0"/>
            </a:endParaRPr>
          </a:p>
        </p:txBody>
      </p:sp>
      <p:sp>
        <p:nvSpPr>
          <p:cNvPr id="58" name="Rectangle: Rounded Corners 57">
            <a:extLst>
              <a:ext uri="{FF2B5EF4-FFF2-40B4-BE49-F238E27FC236}">
                <a16:creationId xmlns:a16="http://schemas.microsoft.com/office/drawing/2014/main" id="{C262E6A2-27A0-4FB9-8DF9-F397686BDD37}"/>
              </a:ext>
            </a:extLst>
          </p:cNvPr>
          <p:cNvSpPr/>
          <p:nvPr/>
        </p:nvSpPr>
        <p:spPr>
          <a:xfrm>
            <a:off x="1514202" y="1968834"/>
            <a:ext cx="10493627" cy="99743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vi-VN" sz="3200" b="1" dirty="0">
                <a:effectLst/>
                <a:latin typeface="Tahoma" panose="020B0604030504040204" pitchFamily="34" charset="0"/>
                <a:ea typeface="Tahoma" panose="020B0604030504040204" pitchFamily="34" charset="0"/>
                <a:cs typeface="Tahoma" panose="020B0604030504040204" pitchFamily="34" charset="0"/>
              </a:rPr>
              <a:t>Đồng bằng Bắc Bộ là nơi sản xuất nhiều lúa gạo nhất nước ta. </a:t>
            </a:r>
          </a:p>
        </p:txBody>
      </p:sp>
      <p:sp>
        <p:nvSpPr>
          <p:cNvPr id="60" name="Rectangle: Rounded Corners 59">
            <a:extLst>
              <a:ext uri="{FF2B5EF4-FFF2-40B4-BE49-F238E27FC236}">
                <a16:creationId xmlns:a16="http://schemas.microsoft.com/office/drawing/2014/main" id="{89825993-57D2-4A2B-9B6D-C9B651C89931}"/>
              </a:ext>
            </a:extLst>
          </p:cNvPr>
          <p:cNvSpPr/>
          <p:nvPr/>
        </p:nvSpPr>
        <p:spPr>
          <a:xfrm>
            <a:off x="1514202" y="3157974"/>
            <a:ext cx="10493627" cy="99743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algn="just">
              <a:lnSpc>
                <a:spcPct val="115000"/>
              </a:lnSpc>
              <a:spcBef>
                <a:spcPts val="0"/>
              </a:spcBef>
              <a:spcAft>
                <a:spcPts val="0"/>
              </a:spcAft>
              <a:tabLst>
                <a:tab pos="1346200" algn="l"/>
              </a:tabLst>
            </a:pPr>
            <a:r>
              <a:rPr lang="vi-VN" sz="3200" b="1" dirty="0">
                <a:effectLst/>
                <a:latin typeface="Tahoma" panose="020B0604030504040204" pitchFamily="34" charset="0"/>
                <a:ea typeface="Tahoma" panose="020B0604030504040204" pitchFamily="34" charset="0"/>
                <a:cs typeface="Tahoma" panose="020B0604030504040204" pitchFamily="34" charset="0"/>
              </a:rPr>
              <a:t>Đồng bằng Nam Bộ là nơi sản xuất nhiều thủy sản nhất cả nước.</a:t>
            </a:r>
          </a:p>
        </p:txBody>
      </p:sp>
      <p:sp>
        <p:nvSpPr>
          <p:cNvPr id="62" name="Rectangle: Rounded Corners 61">
            <a:extLst>
              <a:ext uri="{FF2B5EF4-FFF2-40B4-BE49-F238E27FC236}">
                <a16:creationId xmlns:a16="http://schemas.microsoft.com/office/drawing/2014/main" id="{4A191ADB-3B34-4F4B-BAD0-5AADC04CAC72}"/>
              </a:ext>
            </a:extLst>
          </p:cNvPr>
          <p:cNvSpPr/>
          <p:nvPr/>
        </p:nvSpPr>
        <p:spPr>
          <a:xfrm>
            <a:off x="1514201" y="4325664"/>
            <a:ext cx="10493628" cy="99743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spcBef>
                <a:spcPct val="50000"/>
              </a:spcBef>
            </a:pPr>
            <a:r>
              <a:rPr lang="nl-NL" altLang="en-US" sz="3200" b="1" dirty="0">
                <a:latin typeface="Tahoma" panose="020B0604030504040204" pitchFamily="34" charset="0"/>
              </a:rPr>
              <a:t>Thành phố Hà Nội có diện tích lớn nhất và số dân đông nhất cả nước.</a:t>
            </a:r>
            <a:r>
              <a:rPr lang="en-US" altLang="en-US" sz="3200" b="1" dirty="0">
                <a:latin typeface="Tahoma" panose="020B0604030504040204" pitchFamily="34" charset="0"/>
              </a:rPr>
              <a:t> </a:t>
            </a:r>
          </a:p>
        </p:txBody>
      </p:sp>
      <p:sp>
        <p:nvSpPr>
          <p:cNvPr id="65" name="Rectangle: Rounded Corners 64">
            <a:extLst>
              <a:ext uri="{FF2B5EF4-FFF2-40B4-BE49-F238E27FC236}">
                <a16:creationId xmlns:a16="http://schemas.microsoft.com/office/drawing/2014/main" id="{DA49DCDD-C2DE-46D9-8215-B93B7BBF5F70}"/>
              </a:ext>
            </a:extLst>
          </p:cNvPr>
          <p:cNvSpPr/>
          <p:nvPr/>
        </p:nvSpPr>
        <p:spPr>
          <a:xfrm>
            <a:off x="1514205" y="5508852"/>
            <a:ext cx="10493628" cy="99743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spcBef>
                <a:spcPct val="50000"/>
              </a:spcBef>
            </a:pPr>
            <a:r>
              <a:rPr lang="nl-NL" altLang="en-US" sz="3200" b="1" dirty="0">
                <a:latin typeface="Tahoma" panose="020B0604030504040204" pitchFamily="34" charset="0"/>
              </a:rPr>
              <a:t>Thành phố Hồ Chí Minh là trung tâm công nghiệp lớn nhất cả nước.</a:t>
            </a:r>
            <a:endParaRPr lang="en-US" altLang="en-US" sz="3200" b="1" dirty="0">
              <a:latin typeface="Tahoma" panose="020B0604030504040204" pitchFamily="34" charset="0"/>
            </a:endParaRPr>
          </a:p>
        </p:txBody>
      </p:sp>
      <p:sp>
        <p:nvSpPr>
          <p:cNvPr id="66" name="Rectangle 65">
            <a:extLst>
              <a:ext uri="{FF2B5EF4-FFF2-40B4-BE49-F238E27FC236}">
                <a16:creationId xmlns:a16="http://schemas.microsoft.com/office/drawing/2014/main" id="{CD7A63A1-BE59-4991-8619-52F3CE0F9D14}"/>
              </a:ext>
            </a:extLst>
          </p:cNvPr>
          <p:cNvSpPr/>
          <p:nvPr/>
        </p:nvSpPr>
        <p:spPr>
          <a:xfrm>
            <a:off x="697475" y="2074078"/>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82941B9-5886-4B5E-B0FF-FDF3EACA093A}"/>
              </a:ext>
            </a:extLst>
          </p:cNvPr>
          <p:cNvSpPr/>
          <p:nvPr/>
        </p:nvSpPr>
        <p:spPr>
          <a:xfrm>
            <a:off x="687950" y="3284083"/>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820EBF0-E77C-4AF3-8736-84F0F2F7D330}"/>
              </a:ext>
            </a:extLst>
          </p:cNvPr>
          <p:cNvSpPr/>
          <p:nvPr/>
        </p:nvSpPr>
        <p:spPr>
          <a:xfrm>
            <a:off x="723626" y="4462499"/>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868BF36-274B-47EE-B066-E6B04B6A29BB}"/>
              </a:ext>
            </a:extLst>
          </p:cNvPr>
          <p:cNvSpPr/>
          <p:nvPr/>
        </p:nvSpPr>
        <p:spPr>
          <a:xfrm>
            <a:off x="723626" y="5640913"/>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3FA0086-F763-4C22-BC42-9208A109C5D9}"/>
              </a:ext>
            </a:extLst>
          </p:cNvPr>
          <p:cNvSpPr txBox="1"/>
          <p:nvPr/>
        </p:nvSpPr>
        <p:spPr>
          <a:xfrm>
            <a:off x="783199" y="2043905"/>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S</a:t>
            </a:r>
          </a:p>
        </p:txBody>
      </p:sp>
      <p:sp>
        <p:nvSpPr>
          <p:cNvPr id="79" name="TextBox 78">
            <a:extLst>
              <a:ext uri="{FF2B5EF4-FFF2-40B4-BE49-F238E27FC236}">
                <a16:creationId xmlns:a16="http://schemas.microsoft.com/office/drawing/2014/main" id="{A8AC509F-AED2-42AB-AC49-ECBA8F516196}"/>
              </a:ext>
            </a:extLst>
          </p:cNvPr>
          <p:cNvSpPr txBox="1"/>
          <p:nvPr/>
        </p:nvSpPr>
        <p:spPr>
          <a:xfrm>
            <a:off x="818875" y="5610740"/>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Đ</a:t>
            </a:r>
          </a:p>
        </p:txBody>
      </p:sp>
      <p:sp>
        <p:nvSpPr>
          <p:cNvPr id="80" name="TextBox 79">
            <a:extLst>
              <a:ext uri="{FF2B5EF4-FFF2-40B4-BE49-F238E27FC236}">
                <a16:creationId xmlns:a16="http://schemas.microsoft.com/office/drawing/2014/main" id="{01A3FB29-9FBF-48D4-BE10-B78C92DD397A}"/>
              </a:ext>
            </a:extLst>
          </p:cNvPr>
          <p:cNvSpPr txBox="1"/>
          <p:nvPr/>
        </p:nvSpPr>
        <p:spPr>
          <a:xfrm>
            <a:off x="792724" y="3281463"/>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Đ</a:t>
            </a:r>
          </a:p>
        </p:txBody>
      </p:sp>
      <p:sp>
        <p:nvSpPr>
          <p:cNvPr id="81" name="TextBox 80">
            <a:extLst>
              <a:ext uri="{FF2B5EF4-FFF2-40B4-BE49-F238E27FC236}">
                <a16:creationId xmlns:a16="http://schemas.microsoft.com/office/drawing/2014/main" id="{AA807790-B403-45ED-8489-B0134A7D4DD2}"/>
              </a:ext>
            </a:extLst>
          </p:cNvPr>
          <p:cNvSpPr txBox="1"/>
          <p:nvPr/>
        </p:nvSpPr>
        <p:spPr>
          <a:xfrm>
            <a:off x="818875" y="4432326"/>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S</a:t>
            </a:r>
          </a:p>
        </p:txBody>
      </p:sp>
      <p:cxnSp>
        <p:nvCxnSpPr>
          <p:cNvPr id="49" name="Straight Connector 48">
            <a:extLst>
              <a:ext uri="{FF2B5EF4-FFF2-40B4-BE49-F238E27FC236}">
                <a16:creationId xmlns:a16="http://schemas.microsoft.com/office/drawing/2014/main" id="{95D08088-04F8-4AB0-8613-61503D602A44}"/>
              </a:ext>
            </a:extLst>
          </p:cNvPr>
          <p:cNvCxnSpPr/>
          <p:nvPr/>
        </p:nvCxnSpPr>
        <p:spPr>
          <a:xfrm>
            <a:off x="6761015" y="2469414"/>
            <a:ext cx="47335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6856FDD-5B89-4EB7-83D8-493B5E26AA6D}"/>
              </a:ext>
            </a:extLst>
          </p:cNvPr>
          <p:cNvCxnSpPr>
            <a:cxnSpLocks/>
          </p:cNvCxnSpPr>
          <p:nvPr/>
        </p:nvCxnSpPr>
        <p:spPr>
          <a:xfrm>
            <a:off x="1681015" y="2924704"/>
            <a:ext cx="2586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873E8CE-365A-4B3C-BC6C-7C53335C5FC4}"/>
              </a:ext>
            </a:extLst>
          </p:cNvPr>
          <p:cNvCxnSpPr>
            <a:cxnSpLocks/>
          </p:cNvCxnSpPr>
          <p:nvPr/>
        </p:nvCxnSpPr>
        <p:spPr>
          <a:xfrm>
            <a:off x="10033000" y="4824135"/>
            <a:ext cx="1461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328D0BB-BE34-4D9D-B3D9-6A9F7A2CA63A}"/>
              </a:ext>
            </a:extLst>
          </p:cNvPr>
          <p:cNvCxnSpPr>
            <a:cxnSpLocks/>
          </p:cNvCxnSpPr>
          <p:nvPr/>
        </p:nvCxnSpPr>
        <p:spPr>
          <a:xfrm>
            <a:off x="1681015" y="5279425"/>
            <a:ext cx="36910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71D63F19-F35A-4AFB-BAC1-E7268590CC74}"/>
              </a:ext>
            </a:extLst>
          </p:cNvPr>
          <p:cNvSpPr txBox="1"/>
          <p:nvPr/>
        </p:nvSpPr>
        <p:spPr>
          <a:xfrm>
            <a:off x="534154" y="1127875"/>
            <a:ext cx="11976100" cy="677108"/>
          </a:xfrm>
          <a:prstGeom prst="rect">
            <a:avLst/>
          </a:prstGeom>
          <a:noFill/>
        </p:spPr>
        <p:txBody>
          <a:bodyPr wrap="square" rtlCol="0">
            <a:spAutoFit/>
          </a:bodyPr>
          <a:lstStyle/>
          <a:p>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đúng</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sai</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Vì</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438234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fltVal val="0"/>
                                          </p:val>
                                        </p:tav>
                                        <p:tav tm="100000">
                                          <p:val>
                                            <p:strVal val="#ppt_w"/>
                                          </p:val>
                                        </p:tav>
                                      </p:tavLst>
                                    </p:anim>
                                    <p:anim calcmode="lin" valueType="num">
                                      <p:cBhvr>
                                        <p:cTn id="8" dur="1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left)">
                                      <p:cBhvr>
                                        <p:cTn id="49" dur="500"/>
                                        <p:tgtEl>
                                          <p:spTgt spid="49"/>
                                        </p:tgtEl>
                                      </p:cBhvr>
                                    </p:animEffect>
                                  </p:childTnLst>
                                </p:cTn>
                              </p:par>
                              <p:par>
                                <p:cTn id="50" presetID="22" presetClass="entr" presetSubtype="8"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wipe(left)">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500"/>
                                        <p:tgtEl>
                                          <p:spTgt spid="8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fade">
                                      <p:cBhvr>
                                        <p:cTn id="62" dur="500"/>
                                        <p:tgtEl>
                                          <p:spTgt spid="8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left)">
                                      <p:cBhvr>
                                        <p:cTn id="67" dur="500"/>
                                        <p:tgtEl>
                                          <p:spTgt spid="83"/>
                                        </p:tgtEl>
                                      </p:cBhvr>
                                    </p:animEffect>
                                  </p:childTnLst>
                                </p:cTn>
                              </p:par>
                              <p:par>
                                <p:cTn id="68" presetID="22" presetClass="entr" presetSubtype="8" fill="hold" nodeType="with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wipe(left)">
                                      <p:cBhvr>
                                        <p:cTn id="70" dur="500"/>
                                        <p:tgtEl>
                                          <p:spTgt spid="8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fade">
                                      <p:cBhvr>
                                        <p:cTn id="7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0" grpId="0" animBg="1"/>
      <p:bldP spid="62" grpId="0" animBg="1"/>
      <p:bldP spid="65" grpId="0" animBg="1"/>
      <p:bldP spid="66" grpId="0" animBg="1"/>
      <p:bldP spid="75" grpId="0" animBg="1"/>
      <p:bldP spid="76" grpId="0" animBg="1"/>
      <p:bldP spid="77" grpId="0" animBg="1"/>
      <p:bldP spid="78" grpId="0"/>
      <p:bldP spid="79" grpId="0"/>
      <p:bldP spid="80" grpId="0"/>
      <p:bldP spid="81" grpId="0"/>
      <p:bldP spid="8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89084">
            <a:off x="3218282" y="2243226"/>
            <a:ext cx="3275622" cy="2183748"/>
          </a:xfrm>
          <a:prstGeom prst="rect">
            <a:avLst/>
          </a:prstGeom>
        </p:spPr>
      </p:pic>
      <p:pic>
        <p:nvPicPr>
          <p:cNvPr id="59" name="Picture 58">
            <a:extLst>
              <a:ext uri="{FF2B5EF4-FFF2-40B4-BE49-F238E27FC236}">
                <a16:creationId xmlns:a16="http://schemas.microsoft.com/office/drawing/2014/main" id="{0A775CD0-4E4C-4181-89BF-4F0E8443AE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103979">
            <a:off x="5682142" y="4352547"/>
            <a:ext cx="3572651" cy="2081991"/>
          </a:xfrm>
          <a:prstGeom prst="rect">
            <a:avLst/>
          </a:prstGeom>
        </p:spPr>
      </p:pic>
      <p:pic>
        <p:nvPicPr>
          <p:cNvPr id="61" name="Picture 60">
            <a:extLst>
              <a:ext uri="{FF2B5EF4-FFF2-40B4-BE49-F238E27FC236}">
                <a16:creationId xmlns:a16="http://schemas.microsoft.com/office/drawing/2014/main" id="{0F762BF1-5DF1-4063-9A2F-F6B90F0867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08624" y="2357053"/>
            <a:ext cx="3253825" cy="1814374"/>
          </a:xfrm>
          <a:prstGeom prst="rect">
            <a:avLst/>
          </a:prstGeom>
        </p:spPr>
      </p:pic>
      <p:pic>
        <p:nvPicPr>
          <p:cNvPr id="52" name="Picture 51">
            <a:extLst>
              <a:ext uri="{FF2B5EF4-FFF2-40B4-BE49-F238E27FC236}">
                <a16:creationId xmlns:a16="http://schemas.microsoft.com/office/drawing/2014/main" id="{DEDA9FC9-99B3-4DA2-9753-7D772ED8B1C0}"/>
              </a:ext>
            </a:extLst>
          </p:cNvPr>
          <p:cNvPicPr>
            <a:picLocks noChangeAspect="1"/>
          </p:cNvPicPr>
          <p:nvPr/>
        </p:nvPicPr>
        <p:blipFill rotWithShape="1">
          <a:blip r:embed="rId6">
            <a:extLst>
              <a:ext uri="{28A0092B-C50C-407E-A947-70E740481C1C}">
                <a14:useLocalDpi xmlns:a14="http://schemas.microsoft.com/office/drawing/2010/main" val="0"/>
              </a:ext>
            </a:extLst>
          </a:blip>
          <a:srcRect t="15285" r="76403" b="50000"/>
          <a:stretch/>
        </p:blipFill>
        <p:spPr>
          <a:xfrm>
            <a:off x="572197" y="2946596"/>
            <a:ext cx="2473781" cy="3639364"/>
          </a:xfrm>
          <a:prstGeom prst="rect">
            <a:avLst/>
          </a:prstGeom>
        </p:spPr>
      </p:pic>
      <p:pic>
        <p:nvPicPr>
          <p:cNvPr id="71" name="Picture 70">
            <a:extLst>
              <a:ext uri="{FF2B5EF4-FFF2-40B4-BE49-F238E27FC236}">
                <a16:creationId xmlns:a16="http://schemas.microsoft.com/office/drawing/2014/main" id="{ECA26C7D-C08A-4219-BC89-16A70538A428}"/>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77188" r="54917" b="8737"/>
          <a:stretch/>
        </p:blipFill>
        <p:spPr>
          <a:xfrm rot="1022203">
            <a:off x="8402792" y="4069402"/>
            <a:ext cx="950219" cy="366911"/>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3037329" y="1994001"/>
            <a:ext cx="950219" cy="311714"/>
          </a:xfrm>
          <a:prstGeom prst="rect">
            <a:avLst/>
          </a:prstGeom>
        </p:spPr>
      </p:pic>
      <p:pic>
        <p:nvPicPr>
          <p:cNvPr id="73" name="Picture 72">
            <a:extLst>
              <a:ext uri="{FF2B5EF4-FFF2-40B4-BE49-F238E27FC236}">
                <a16:creationId xmlns:a16="http://schemas.microsoft.com/office/drawing/2014/main" id="{8693A838-61E6-4512-9AB3-0F8352E6D4C4}"/>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1719246">
            <a:off x="10972969" y="2313906"/>
            <a:ext cx="950219" cy="311714"/>
          </a:xfrm>
          <a:prstGeom prst="rect">
            <a:avLst/>
          </a:prstGeom>
        </p:spPr>
      </p:pic>
      <p:sp>
        <p:nvSpPr>
          <p:cNvPr id="65" name="TextBox 64">
            <a:extLst>
              <a:ext uri="{FF2B5EF4-FFF2-40B4-BE49-F238E27FC236}">
                <a16:creationId xmlns:a16="http://schemas.microsoft.com/office/drawing/2014/main" id="{DF0D50FC-A357-4AEB-A546-E4C9D5A5DEC7}"/>
              </a:ext>
            </a:extLst>
          </p:cNvPr>
          <p:cNvSpPr txBox="1"/>
          <p:nvPr/>
        </p:nvSpPr>
        <p:spPr>
          <a:xfrm>
            <a:off x="849186" y="553242"/>
            <a:ext cx="10493627"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Một</a:t>
            </a:r>
            <a:r>
              <a:rPr lang="en-US" altLang="en-US" sz="4800" b="1" dirty="0">
                <a:latin typeface="UTM Habano" panose="02040603050506020204" pitchFamily="18" charset="0"/>
              </a:rPr>
              <a:t> </a:t>
            </a:r>
            <a:r>
              <a:rPr lang="en-US" altLang="en-US" sz="4800" b="1" dirty="0" err="1">
                <a:latin typeface="UTM Habano" panose="02040603050506020204" pitchFamily="18" charset="0"/>
              </a:rPr>
              <a:t>số</a:t>
            </a:r>
            <a:r>
              <a:rPr lang="en-US" altLang="en-US" sz="4800" b="1" dirty="0">
                <a:latin typeface="UTM Habano" panose="02040603050506020204" pitchFamily="18" charset="0"/>
              </a:rPr>
              <a:t> </a:t>
            </a: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tiêu</a:t>
            </a:r>
            <a:r>
              <a:rPr lang="en-US" altLang="en-US" sz="4800" b="1" dirty="0">
                <a:latin typeface="UTM Habano" panose="02040603050506020204" pitchFamily="18" charset="0"/>
              </a:rPr>
              <a:t> </a:t>
            </a:r>
            <a:r>
              <a:rPr lang="en-US" altLang="en-US" sz="4800" b="1" dirty="0" err="1">
                <a:latin typeface="UTM Habano" panose="02040603050506020204" pitchFamily="18" charset="0"/>
              </a:rPr>
              <a:t>biểu</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1535112" y="624356"/>
            <a:ext cx="1184326" cy="1642574"/>
          </a:xfrm>
          <a:prstGeom prst="rect">
            <a:avLst/>
          </a:prstGeom>
        </p:spPr>
      </p:pic>
    </p:spTree>
    <p:extLst>
      <p:ext uri="{BB962C8B-B14F-4D97-AF65-F5344CB8AC3E}">
        <p14:creationId xmlns:p14="http://schemas.microsoft.com/office/powerpoint/2010/main" val="750046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1000" fill="hold"/>
                                        <p:tgtEl>
                                          <p:spTgt spid="52"/>
                                        </p:tgtEl>
                                        <p:attrNameLst>
                                          <p:attrName>ppt_w</p:attrName>
                                        </p:attrNameLst>
                                      </p:cBhvr>
                                      <p:tavLst>
                                        <p:tav tm="0">
                                          <p:val>
                                            <p:fltVal val="0"/>
                                          </p:val>
                                        </p:tav>
                                        <p:tav tm="100000">
                                          <p:val>
                                            <p:strVal val="#ppt_w"/>
                                          </p:val>
                                        </p:tav>
                                      </p:tavLst>
                                    </p:anim>
                                    <p:anim calcmode="lin" valueType="num">
                                      <p:cBhvr>
                                        <p:cTn id="22" dur="1000" fill="hold"/>
                                        <p:tgtEl>
                                          <p:spTgt spid="52"/>
                                        </p:tgtEl>
                                        <p:attrNameLst>
                                          <p:attrName>ppt_h</p:attrName>
                                        </p:attrNameLst>
                                      </p:cBhvr>
                                      <p:tavLst>
                                        <p:tav tm="0">
                                          <p:val>
                                            <p:fltVal val="0"/>
                                          </p:val>
                                        </p:tav>
                                        <p:tav tm="100000">
                                          <p:val>
                                            <p:strVal val="#ppt_h"/>
                                          </p:val>
                                        </p:tav>
                                      </p:tavLst>
                                    </p:anim>
                                    <p:animEffect transition="in" filter="fade">
                                      <p:cBhvr>
                                        <p:cTn id="23" dur="1000"/>
                                        <p:tgtEl>
                                          <p:spTgt spid="5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left)">
                                      <p:cBhvr>
                                        <p:cTn id="31" dur="500"/>
                                        <p:tgtEl>
                                          <p:spTgt spid="7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left)">
                                      <p:cBhvr>
                                        <p:cTn id="39" dur="500"/>
                                        <p:tgtEl>
                                          <p:spTgt spid="7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left)">
                                      <p:cBhvr>
                                        <p:cTn id="47" dur="500"/>
                                        <p:tgtEl>
                                          <p:spTgt spid="73"/>
                                        </p:tgtEl>
                                      </p:cBhvr>
                                    </p:animEffect>
                                  </p:childTnLst>
                                </p:cTn>
                              </p:par>
                            </p:childTnLst>
                          </p:cTn>
                        </p:par>
                        <p:par>
                          <p:cTn id="48" fill="hold">
                            <p:stCondLst>
                              <p:cond delay="5500"/>
                            </p:stCondLst>
                            <p:childTnLst>
                              <p:par>
                                <p:cTn id="49" presetID="17" presetClass="entr" presetSubtype="10" fill="hold" grpId="0" nodeType="after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1000" fill="hold"/>
                                        <p:tgtEl>
                                          <p:spTgt spid="65"/>
                                        </p:tgtEl>
                                        <p:attrNameLst>
                                          <p:attrName>ppt_w</p:attrName>
                                        </p:attrNameLst>
                                      </p:cBhvr>
                                      <p:tavLst>
                                        <p:tav tm="0">
                                          <p:val>
                                            <p:fltVal val="0"/>
                                          </p:val>
                                        </p:tav>
                                        <p:tav tm="100000">
                                          <p:val>
                                            <p:strVal val="#ppt_w"/>
                                          </p:val>
                                        </p:tav>
                                      </p:tavLst>
                                    </p:anim>
                                    <p:anim calcmode="lin" valueType="num">
                                      <p:cBhvr>
                                        <p:cTn id="52" dur="1000" fill="hold"/>
                                        <p:tgtEl>
                                          <p:spTgt spid="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Hà</a:t>
            </a:r>
            <a:r>
              <a:rPr lang="en-US" altLang="en-US" sz="4800" b="1" dirty="0">
                <a:latin typeface="UTM Habano" panose="02040603050506020204" pitchFamily="18" charset="0"/>
              </a:rPr>
              <a:t> </a:t>
            </a:r>
            <a:r>
              <a:rPr lang="en-US" altLang="en-US" sz="4800" b="1" dirty="0" err="1">
                <a:latin typeface="UTM Habano" panose="02040603050506020204" pitchFamily="18" charset="0"/>
              </a:rPr>
              <a:t>Nội</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1419397" y="-157857"/>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89084">
            <a:off x="8477129" y="239521"/>
            <a:ext cx="2559409" cy="1706273"/>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6">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7">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4" name="Freeform: Shape 3">
            <a:extLst>
              <a:ext uri="{FF2B5EF4-FFF2-40B4-BE49-F238E27FC236}">
                <a16:creationId xmlns:a16="http://schemas.microsoft.com/office/drawing/2014/main" id="{636110E5-A4A4-4AEA-9240-47203649B08D}"/>
              </a:ext>
            </a:extLst>
          </p:cNvPr>
          <p:cNvSpPr/>
          <p:nvPr/>
        </p:nvSpPr>
        <p:spPr>
          <a:xfrm>
            <a:off x="3256016" y="2041696"/>
            <a:ext cx="106399" cy="171185"/>
          </a:xfrm>
          <a:custGeom>
            <a:avLst/>
            <a:gdLst>
              <a:gd name="connsiteX0" fmla="*/ 17712 w 84829"/>
              <a:gd name="connsiteY0" fmla="*/ 361 h 141708"/>
              <a:gd name="connsiteX1" fmla="*/ 11362 w 84829"/>
              <a:gd name="connsiteY1" fmla="*/ 13061 h 141708"/>
              <a:gd name="connsiteX2" fmla="*/ 9775 w 84829"/>
              <a:gd name="connsiteY2" fmla="*/ 17823 h 141708"/>
              <a:gd name="connsiteX3" fmla="*/ 1837 w 84829"/>
              <a:gd name="connsiteY3" fmla="*/ 28936 h 141708"/>
              <a:gd name="connsiteX4" fmla="*/ 250 w 84829"/>
              <a:gd name="connsiteY4" fmla="*/ 36873 h 141708"/>
              <a:gd name="connsiteX5" fmla="*/ 12950 w 84829"/>
              <a:gd name="connsiteY5" fmla="*/ 44811 h 141708"/>
              <a:gd name="connsiteX6" fmla="*/ 11362 w 84829"/>
              <a:gd name="connsiteY6" fmla="*/ 100373 h 141708"/>
              <a:gd name="connsiteX7" fmla="*/ 9775 w 84829"/>
              <a:gd name="connsiteY7" fmla="*/ 111486 h 141708"/>
              <a:gd name="connsiteX8" fmla="*/ 14537 w 84829"/>
              <a:gd name="connsiteY8" fmla="*/ 122598 h 141708"/>
              <a:gd name="connsiteX9" fmla="*/ 33587 w 84829"/>
              <a:gd name="connsiteY9" fmla="*/ 133711 h 141708"/>
              <a:gd name="connsiteX10" fmla="*/ 43112 w 84829"/>
              <a:gd name="connsiteY10" fmla="*/ 141648 h 141708"/>
              <a:gd name="connsiteX11" fmla="*/ 54225 w 84829"/>
              <a:gd name="connsiteY11" fmla="*/ 140061 h 141708"/>
              <a:gd name="connsiteX12" fmla="*/ 57400 w 84829"/>
              <a:gd name="connsiteY12" fmla="*/ 130536 h 141708"/>
              <a:gd name="connsiteX13" fmla="*/ 58987 w 84829"/>
              <a:gd name="connsiteY13" fmla="*/ 125773 h 141708"/>
              <a:gd name="connsiteX14" fmla="*/ 60575 w 84829"/>
              <a:gd name="connsiteY14" fmla="*/ 117836 h 141708"/>
              <a:gd name="connsiteX15" fmla="*/ 71687 w 84829"/>
              <a:gd name="connsiteY15" fmla="*/ 109898 h 141708"/>
              <a:gd name="connsiteX16" fmla="*/ 78037 w 84829"/>
              <a:gd name="connsiteY16" fmla="*/ 106723 h 141708"/>
              <a:gd name="connsiteX17" fmla="*/ 84387 w 84829"/>
              <a:gd name="connsiteY17" fmla="*/ 92436 h 141708"/>
              <a:gd name="connsiteX18" fmla="*/ 76450 w 84829"/>
              <a:gd name="connsiteY18" fmla="*/ 86086 h 141708"/>
              <a:gd name="connsiteX19" fmla="*/ 63750 w 84829"/>
              <a:gd name="connsiteY19" fmla="*/ 79736 h 141708"/>
              <a:gd name="connsiteX20" fmla="*/ 58987 w 84829"/>
              <a:gd name="connsiteY20" fmla="*/ 76561 h 141708"/>
              <a:gd name="connsiteX21" fmla="*/ 55812 w 84829"/>
              <a:gd name="connsiteY21" fmla="*/ 60686 h 141708"/>
              <a:gd name="connsiteX22" fmla="*/ 51050 w 84829"/>
              <a:gd name="connsiteY22" fmla="*/ 54336 h 141708"/>
              <a:gd name="connsiteX23" fmla="*/ 52637 w 84829"/>
              <a:gd name="connsiteY23" fmla="*/ 46398 h 141708"/>
              <a:gd name="connsiteX24" fmla="*/ 55812 w 84829"/>
              <a:gd name="connsiteY24" fmla="*/ 38461 h 141708"/>
              <a:gd name="connsiteX25" fmla="*/ 49462 w 84829"/>
              <a:gd name="connsiteY25" fmla="*/ 16236 h 141708"/>
              <a:gd name="connsiteX26" fmla="*/ 43112 w 84829"/>
              <a:gd name="connsiteY26" fmla="*/ 14648 h 141708"/>
              <a:gd name="connsiteX27" fmla="*/ 38350 w 84829"/>
              <a:gd name="connsiteY27" fmla="*/ 13061 h 141708"/>
              <a:gd name="connsiteX28" fmla="*/ 35175 w 84829"/>
              <a:gd name="connsiteY28" fmla="*/ 6711 h 141708"/>
              <a:gd name="connsiteX29" fmla="*/ 17712 w 84829"/>
              <a:gd name="connsiteY29" fmla="*/ 361 h 14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829" h="141708">
                <a:moveTo>
                  <a:pt x="17712" y="361"/>
                </a:moveTo>
                <a:cubicBezTo>
                  <a:pt x="13743" y="1419"/>
                  <a:pt x="13320" y="8752"/>
                  <a:pt x="11362" y="13061"/>
                </a:cubicBezTo>
                <a:cubicBezTo>
                  <a:pt x="10670" y="14584"/>
                  <a:pt x="10703" y="16431"/>
                  <a:pt x="9775" y="17823"/>
                </a:cubicBezTo>
                <a:cubicBezTo>
                  <a:pt x="-3098" y="37132"/>
                  <a:pt x="12800" y="7010"/>
                  <a:pt x="1837" y="28936"/>
                </a:cubicBezTo>
                <a:cubicBezTo>
                  <a:pt x="1308" y="31582"/>
                  <a:pt x="-697" y="34347"/>
                  <a:pt x="250" y="36873"/>
                </a:cubicBezTo>
                <a:cubicBezTo>
                  <a:pt x="1202" y="39410"/>
                  <a:pt x="10755" y="43713"/>
                  <a:pt x="12950" y="44811"/>
                </a:cubicBezTo>
                <a:cubicBezTo>
                  <a:pt x="12421" y="63332"/>
                  <a:pt x="12243" y="81866"/>
                  <a:pt x="11362" y="100373"/>
                </a:cubicBezTo>
                <a:cubicBezTo>
                  <a:pt x="11184" y="104111"/>
                  <a:pt x="9246" y="107782"/>
                  <a:pt x="9775" y="111486"/>
                </a:cubicBezTo>
                <a:cubicBezTo>
                  <a:pt x="10345" y="115475"/>
                  <a:pt x="11804" y="119637"/>
                  <a:pt x="14537" y="122598"/>
                </a:cubicBezTo>
                <a:cubicBezTo>
                  <a:pt x="21504" y="130146"/>
                  <a:pt x="25942" y="131162"/>
                  <a:pt x="33587" y="133711"/>
                </a:cubicBezTo>
                <a:cubicBezTo>
                  <a:pt x="34785" y="134909"/>
                  <a:pt x="40658" y="141403"/>
                  <a:pt x="43112" y="141648"/>
                </a:cubicBezTo>
                <a:cubicBezTo>
                  <a:pt x="46835" y="142020"/>
                  <a:pt x="50521" y="140590"/>
                  <a:pt x="54225" y="140061"/>
                </a:cubicBezTo>
                <a:lnTo>
                  <a:pt x="57400" y="130536"/>
                </a:lnTo>
                <a:cubicBezTo>
                  <a:pt x="57929" y="128948"/>
                  <a:pt x="58659" y="127414"/>
                  <a:pt x="58987" y="125773"/>
                </a:cubicBezTo>
                <a:cubicBezTo>
                  <a:pt x="59516" y="123127"/>
                  <a:pt x="59265" y="120195"/>
                  <a:pt x="60575" y="117836"/>
                </a:cubicBezTo>
                <a:cubicBezTo>
                  <a:pt x="64658" y="110488"/>
                  <a:pt x="66014" y="112330"/>
                  <a:pt x="71687" y="109898"/>
                </a:cubicBezTo>
                <a:cubicBezTo>
                  <a:pt x="73862" y="108966"/>
                  <a:pt x="75920" y="107781"/>
                  <a:pt x="78037" y="106723"/>
                </a:cubicBezTo>
                <a:cubicBezTo>
                  <a:pt x="80240" y="103786"/>
                  <a:pt x="86543" y="97286"/>
                  <a:pt x="84387" y="92436"/>
                </a:cubicBezTo>
                <a:cubicBezTo>
                  <a:pt x="83011" y="89340"/>
                  <a:pt x="79226" y="88029"/>
                  <a:pt x="76450" y="86086"/>
                </a:cubicBezTo>
                <a:cubicBezTo>
                  <a:pt x="69633" y="81314"/>
                  <a:pt x="70054" y="81837"/>
                  <a:pt x="63750" y="79736"/>
                </a:cubicBezTo>
                <a:cubicBezTo>
                  <a:pt x="62162" y="78678"/>
                  <a:pt x="59721" y="78322"/>
                  <a:pt x="58987" y="76561"/>
                </a:cubicBezTo>
                <a:cubicBezTo>
                  <a:pt x="56911" y="71580"/>
                  <a:pt x="59050" y="65003"/>
                  <a:pt x="55812" y="60686"/>
                </a:cubicBezTo>
                <a:lnTo>
                  <a:pt x="51050" y="54336"/>
                </a:lnTo>
                <a:cubicBezTo>
                  <a:pt x="51579" y="51690"/>
                  <a:pt x="51862" y="48983"/>
                  <a:pt x="52637" y="46398"/>
                </a:cubicBezTo>
                <a:cubicBezTo>
                  <a:pt x="53456" y="43669"/>
                  <a:pt x="55609" y="41303"/>
                  <a:pt x="55812" y="38461"/>
                </a:cubicBezTo>
                <a:cubicBezTo>
                  <a:pt x="56258" y="32226"/>
                  <a:pt x="55163" y="21122"/>
                  <a:pt x="49462" y="16236"/>
                </a:cubicBezTo>
                <a:cubicBezTo>
                  <a:pt x="47805" y="14816"/>
                  <a:pt x="45210" y="15247"/>
                  <a:pt x="43112" y="14648"/>
                </a:cubicBezTo>
                <a:cubicBezTo>
                  <a:pt x="41503" y="14188"/>
                  <a:pt x="39937" y="13590"/>
                  <a:pt x="38350" y="13061"/>
                </a:cubicBezTo>
                <a:cubicBezTo>
                  <a:pt x="37292" y="10944"/>
                  <a:pt x="36107" y="8886"/>
                  <a:pt x="35175" y="6711"/>
                </a:cubicBezTo>
                <a:cubicBezTo>
                  <a:pt x="32439" y="327"/>
                  <a:pt x="21681" y="-697"/>
                  <a:pt x="17712" y="36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809768" y="1334320"/>
            <a:ext cx="1110396" cy="403225"/>
          </a:xfrm>
          <a:prstGeom prst="borderCallout2">
            <a:avLst>
              <a:gd name="adj1" fmla="val 50280"/>
              <a:gd name="adj2" fmla="val 99706"/>
              <a:gd name="adj3" fmla="val 85171"/>
              <a:gd name="adj4" fmla="val 113067"/>
              <a:gd name="adj5" fmla="val 190360"/>
              <a:gd name="adj6" fmla="val 13497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Hà</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Nội</a:t>
            </a:r>
            <a:endParaRPr lang="en-US" sz="2000" dirty="0">
              <a:solidFill>
                <a:srgbClr val="002060"/>
              </a:solidFill>
              <a:latin typeface="UTM Avo" panose="02040603050506020204" pitchFamily="18" charset="0"/>
            </a:endParaRPr>
          </a:p>
        </p:txBody>
      </p:sp>
      <p:sp>
        <p:nvSpPr>
          <p:cNvPr id="68" name="TextBox 67">
            <a:extLst>
              <a:ext uri="{FF2B5EF4-FFF2-40B4-BE49-F238E27FC236}">
                <a16:creationId xmlns:a16="http://schemas.microsoft.com/office/drawing/2014/main" id="{8AA4B2BD-1C8F-40A4-BAB6-8F3210728BE1}"/>
              </a:ext>
            </a:extLst>
          </p:cNvPr>
          <p:cNvSpPr txBox="1"/>
          <p:nvPr/>
        </p:nvSpPr>
        <p:spPr>
          <a:xfrm>
            <a:off x="6695692" y="2197572"/>
            <a:ext cx="5344541" cy="4185761"/>
          </a:xfrm>
          <a:prstGeom prst="rect">
            <a:avLst/>
          </a:prstGeom>
          <a:noFill/>
        </p:spPr>
        <p:txBody>
          <a:bodyPr wrap="square">
            <a:spAutoFit/>
          </a:bodyPr>
          <a:lstStyle/>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ô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Nội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nằm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ở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Bắc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Bộ</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ơ</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chảy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qua,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rất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thuận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lợi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cho</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việc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giao</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u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ịa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ph</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cả</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ớc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giới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ô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Nội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chính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trị</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kinh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v</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ă</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n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hoá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khoa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ớc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ta.</a:t>
            </a:r>
          </a:p>
        </p:txBody>
      </p:sp>
    </p:spTree>
    <p:extLst>
      <p:ext uri="{BB962C8B-B14F-4D97-AF65-F5344CB8AC3E}">
        <p14:creationId xmlns:p14="http://schemas.microsoft.com/office/powerpoint/2010/main" val="3593460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8">
                                            <p:txEl>
                                              <p:pRg st="0" end="0"/>
                                            </p:txEl>
                                          </p:spTgt>
                                        </p:tgtEl>
                                        <p:attrNameLst>
                                          <p:attrName>style.visibility</p:attrName>
                                        </p:attrNameLst>
                                      </p:cBhvr>
                                      <p:to>
                                        <p:strVal val="visible"/>
                                      </p:to>
                                    </p:set>
                                    <p:animEffect transition="in" filter="fade">
                                      <p:cBhvr>
                                        <p:cTn id="49" dur="1000"/>
                                        <p:tgtEl>
                                          <p:spTgt spid="68">
                                            <p:txEl>
                                              <p:pRg st="0" end="0"/>
                                            </p:txEl>
                                          </p:spTgt>
                                        </p:tgtEl>
                                      </p:cBhvr>
                                    </p:animEffect>
                                    <p:anim calcmode="lin" valueType="num">
                                      <p:cBhvr>
                                        <p:cTn id="50"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8">
                                            <p:txEl>
                                              <p:pRg st="1" end="1"/>
                                            </p:txEl>
                                          </p:spTgt>
                                        </p:tgtEl>
                                        <p:attrNameLst>
                                          <p:attrName>style.visibility</p:attrName>
                                        </p:attrNameLst>
                                      </p:cBhvr>
                                      <p:to>
                                        <p:strVal val="visible"/>
                                      </p:to>
                                    </p:set>
                                    <p:animEffect transition="in" filter="fade">
                                      <p:cBhvr>
                                        <p:cTn id="56" dur="1000"/>
                                        <p:tgtEl>
                                          <p:spTgt spid="68">
                                            <p:txEl>
                                              <p:pRg st="1" end="1"/>
                                            </p:txEl>
                                          </p:spTgt>
                                        </p:tgtEl>
                                      </p:cBhvr>
                                    </p:animEffect>
                                    <p:anim calcmode="lin" valueType="num">
                                      <p:cBhvr>
                                        <p:cTn id="57" dur="1000" fill="hold"/>
                                        <p:tgtEl>
                                          <p:spTgt spid="68">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4" grpId="0" animBg="1"/>
      <p:bldP spid="6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Hồ</a:t>
            </a:r>
            <a:r>
              <a:rPr lang="en-US" altLang="en-US" sz="4800" b="1" dirty="0">
                <a:latin typeface="UTM Habano" panose="02040603050506020204" pitchFamily="18" charset="0"/>
              </a:rPr>
              <a:t> </a:t>
            </a:r>
            <a:r>
              <a:rPr lang="en-US" altLang="en-US" sz="4800" b="1" dirty="0" err="1">
                <a:latin typeface="UTM Habano" panose="02040603050506020204" pitchFamily="18" charset="0"/>
              </a:rPr>
              <a:t>Chí</a:t>
            </a:r>
            <a:r>
              <a:rPr lang="en-US" altLang="en-US" sz="4800" b="1" dirty="0">
                <a:latin typeface="UTM Habano" panose="02040603050506020204" pitchFamily="18" charset="0"/>
              </a:rPr>
              <a:t> Minh</a:t>
            </a: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555572" y="25346"/>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89084">
            <a:off x="8484857" y="195399"/>
            <a:ext cx="2916320" cy="1626178"/>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8">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125987" y="4446201"/>
            <a:ext cx="1998213" cy="833224"/>
          </a:xfrm>
          <a:prstGeom prst="borderCallout2">
            <a:avLst>
              <a:gd name="adj1" fmla="val 50280"/>
              <a:gd name="adj2" fmla="val 99706"/>
              <a:gd name="adj3" fmla="val 85171"/>
              <a:gd name="adj4" fmla="val 113067"/>
              <a:gd name="adj5" fmla="val 147375"/>
              <a:gd name="adj6" fmla="val 12000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Thành</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phố</a:t>
            </a:r>
            <a:endParaRPr lang="en-US" sz="2000" dirty="0">
              <a:solidFill>
                <a:srgbClr val="002060"/>
              </a:solidFill>
              <a:latin typeface="UTM Avo" panose="02040603050506020204" pitchFamily="18" charset="0"/>
            </a:endParaRPr>
          </a:p>
          <a:p>
            <a:pPr algn="ctr" eaLnBrk="1" hangingPunct="1">
              <a:defRPr/>
            </a:pP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Hồ</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Chí</a:t>
            </a:r>
            <a:r>
              <a:rPr lang="en-US" sz="2000" dirty="0">
                <a:solidFill>
                  <a:srgbClr val="002060"/>
                </a:solidFill>
                <a:latin typeface="UTM Avo" panose="02040603050506020204" pitchFamily="18" charset="0"/>
              </a:rPr>
              <a:t> Minh</a:t>
            </a:r>
          </a:p>
        </p:txBody>
      </p:sp>
      <p:sp>
        <p:nvSpPr>
          <p:cNvPr id="45" name="Freeform: Shape 44">
            <a:extLst>
              <a:ext uri="{FF2B5EF4-FFF2-40B4-BE49-F238E27FC236}">
                <a16:creationId xmlns:a16="http://schemas.microsoft.com/office/drawing/2014/main" id="{E2663D72-C0C1-4416-932C-B2D7A700D1B0}"/>
              </a:ext>
            </a:extLst>
          </p:cNvPr>
          <p:cNvSpPr/>
          <p:nvPr/>
        </p:nvSpPr>
        <p:spPr>
          <a:xfrm>
            <a:off x="3444242" y="5639425"/>
            <a:ext cx="220789" cy="264807"/>
          </a:xfrm>
          <a:custGeom>
            <a:avLst/>
            <a:gdLst>
              <a:gd name="connsiteX0" fmla="*/ 57783 w 220789"/>
              <a:gd name="connsiteY0" fmla="*/ 982 h 264807"/>
              <a:gd name="connsiteX1" fmla="*/ 29208 w 220789"/>
              <a:gd name="connsiteY1" fmla="*/ 7332 h 264807"/>
              <a:gd name="connsiteX2" fmla="*/ 13333 w 220789"/>
              <a:gd name="connsiteY2" fmla="*/ 23207 h 264807"/>
              <a:gd name="connsiteX3" fmla="*/ 3808 w 220789"/>
              <a:gd name="connsiteY3" fmla="*/ 29557 h 264807"/>
              <a:gd name="connsiteX4" fmla="*/ 633 w 220789"/>
              <a:gd name="connsiteY4" fmla="*/ 42257 h 264807"/>
              <a:gd name="connsiteX5" fmla="*/ 13333 w 220789"/>
              <a:gd name="connsiteY5" fmla="*/ 45432 h 264807"/>
              <a:gd name="connsiteX6" fmla="*/ 35558 w 220789"/>
              <a:gd name="connsiteY6" fmla="*/ 51782 h 264807"/>
              <a:gd name="connsiteX7" fmla="*/ 51433 w 220789"/>
              <a:gd name="connsiteY7" fmla="*/ 64482 h 264807"/>
              <a:gd name="connsiteX8" fmla="*/ 57783 w 220789"/>
              <a:gd name="connsiteY8" fmla="*/ 77182 h 264807"/>
              <a:gd name="connsiteX9" fmla="*/ 73658 w 220789"/>
              <a:gd name="connsiteY9" fmla="*/ 86707 h 264807"/>
              <a:gd name="connsiteX10" fmla="*/ 73658 w 220789"/>
              <a:gd name="connsiteY10" fmla="*/ 156557 h 264807"/>
              <a:gd name="connsiteX11" fmla="*/ 89533 w 220789"/>
              <a:gd name="connsiteY11" fmla="*/ 159732 h 264807"/>
              <a:gd name="connsiteX12" fmla="*/ 127633 w 220789"/>
              <a:gd name="connsiteY12" fmla="*/ 156557 h 264807"/>
              <a:gd name="connsiteX13" fmla="*/ 146683 w 220789"/>
              <a:gd name="connsiteY13" fmla="*/ 239107 h 264807"/>
              <a:gd name="connsiteX14" fmla="*/ 159383 w 220789"/>
              <a:gd name="connsiteY14" fmla="*/ 245457 h 264807"/>
              <a:gd name="connsiteX15" fmla="*/ 203833 w 220789"/>
              <a:gd name="connsiteY15" fmla="*/ 251807 h 264807"/>
              <a:gd name="connsiteX16" fmla="*/ 216533 w 220789"/>
              <a:gd name="connsiteY16" fmla="*/ 264507 h 264807"/>
              <a:gd name="connsiteX17" fmla="*/ 216533 w 220789"/>
              <a:gd name="connsiteY17" fmla="*/ 232757 h 264807"/>
              <a:gd name="connsiteX18" fmla="*/ 219708 w 220789"/>
              <a:gd name="connsiteY18" fmla="*/ 210532 h 264807"/>
              <a:gd name="connsiteX19" fmla="*/ 203833 w 220789"/>
              <a:gd name="connsiteY19" fmla="*/ 197832 h 264807"/>
              <a:gd name="connsiteX20" fmla="*/ 178433 w 220789"/>
              <a:gd name="connsiteY20" fmla="*/ 172432 h 264807"/>
              <a:gd name="connsiteX21" fmla="*/ 168908 w 220789"/>
              <a:gd name="connsiteY21" fmla="*/ 162907 h 264807"/>
              <a:gd name="connsiteX22" fmla="*/ 159383 w 220789"/>
              <a:gd name="connsiteY22" fmla="*/ 153382 h 264807"/>
              <a:gd name="connsiteX23" fmla="*/ 156208 w 220789"/>
              <a:gd name="connsiteY23" fmla="*/ 140682 h 264807"/>
              <a:gd name="connsiteX24" fmla="*/ 165733 w 220789"/>
              <a:gd name="connsiteY24" fmla="*/ 102582 h 264807"/>
              <a:gd name="connsiteX25" fmla="*/ 162558 w 220789"/>
              <a:gd name="connsiteY25" fmla="*/ 89882 h 264807"/>
              <a:gd name="connsiteX26" fmla="*/ 137158 w 220789"/>
              <a:gd name="connsiteY26" fmla="*/ 80357 h 264807"/>
              <a:gd name="connsiteX27" fmla="*/ 124458 w 220789"/>
              <a:gd name="connsiteY27" fmla="*/ 67657 h 264807"/>
              <a:gd name="connsiteX28" fmla="*/ 105408 w 220789"/>
              <a:gd name="connsiteY28" fmla="*/ 42257 h 264807"/>
              <a:gd name="connsiteX29" fmla="*/ 99058 w 220789"/>
              <a:gd name="connsiteY29" fmla="*/ 29557 h 264807"/>
              <a:gd name="connsiteX30" fmla="*/ 89533 w 220789"/>
              <a:gd name="connsiteY30" fmla="*/ 26382 h 264807"/>
              <a:gd name="connsiteX31" fmla="*/ 57783 w 220789"/>
              <a:gd name="connsiteY31" fmla="*/ 982 h 26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0789" h="264807">
                <a:moveTo>
                  <a:pt x="57783" y="982"/>
                </a:moveTo>
                <a:cubicBezTo>
                  <a:pt x="47729" y="-2193"/>
                  <a:pt x="37935" y="2968"/>
                  <a:pt x="29208" y="7332"/>
                </a:cubicBezTo>
                <a:cubicBezTo>
                  <a:pt x="22515" y="10679"/>
                  <a:pt x="18965" y="18279"/>
                  <a:pt x="13333" y="23207"/>
                </a:cubicBezTo>
                <a:cubicBezTo>
                  <a:pt x="10461" y="25720"/>
                  <a:pt x="6983" y="27440"/>
                  <a:pt x="3808" y="29557"/>
                </a:cubicBezTo>
                <a:cubicBezTo>
                  <a:pt x="2750" y="33790"/>
                  <a:pt x="-1612" y="38515"/>
                  <a:pt x="633" y="42257"/>
                </a:cubicBezTo>
                <a:cubicBezTo>
                  <a:pt x="2878" y="45999"/>
                  <a:pt x="9123" y="44284"/>
                  <a:pt x="13333" y="45432"/>
                </a:cubicBezTo>
                <a:cubicBezTo>
                  <a:pt x="20766" y="47459"/>
                  <a:pt x="28150" y="49665"/>
                  <a:pt x="35558" y="51782"/>
                </a:cubicBezTo>
                <a:cubicBezTo>
                  <a:pt x="40850" y="56015"/>
                  <a:pt x="46971" y="59382"/>
                  <a:pt x="51433" y="64482"/>
                </a:cubicBezTo>
                <a:cubicBezTo>
                  <a:pt x="54550" y="68044"/>
                  <a:pt x="54436" y="73835"/>
                  <a:pt x="57783" y="77182"/>
                </a:cubicBezTo>
                <a:cubicBezTo>
                  <a:pt x="62147" y="81546"/>
                  <a:pt x="68366" y="83532"/>
                  <a:pt x="73658" y="86707"/>
                </a:cubicBezTo>
                <a:cubicBezTo>
                  <a:pt x="73538" y="88385"/>
                  <a:pt x="66536" y="145875"/>
                  <a:pt x="73658" y="156557"/>
                </a:cubicBezTo>
                <a:cubicBezTo>
                  <a:pt x="76651" y="161047"/>
                  <a:pt x="84241" y="158674"/>
                  <a:pt x="89533" y="159732"/>
                </a:cubicBezTo>
                <a:cubicBezTo>
                  <a:pt x="102233" y="158674"/>
                  <a:pt x="114889" y="156557"/>
                  <a:pt x="127633" y="156557"/>
                </a:cubicBezTo>
                <a:cubicBezTo>
                  <a:pt x="170432" y="156557"/>
                  <a:pt x="138589" y="195400"/>
                  <a:pt x="146683" y="239107"/>
                </a:cubicBezTo>
                <a:cubicBezTo>
                  <a:pt x="147545" y="243761"/>
                  <a:pt x="154951" y="243795"/>
                  <a:pt x="159383" y="245457"/>
                </a:cubicBezTo>
                <a:cubicBezTo>
                  <a:pt x="171939" y="250165"/>
                  <a:pt x="193244" y="250748"/>
                  <a:pt x="203833" y="251807"/>
                </a:cubicBezTo>
                <a:cubicBezTo>
                  <a:pt x="208066" y="256040"/>
                  <a:pt x="210974" y="266730"/>
                  <a:pt x="216533" y="264507"/>
                </a:cubicBezTo>
                <a:cubicBezTo>
                  <a:pt x="225379" y="260968"/>
                  <a:pt x="217911" y="238271"/>
                  <a:pt x="216533" y="232757"/>
                </a:cubicBezTo>
                <a:cubicBezTo>
                  <a:pt x="217591" y="225349"/>
                  <a:pt x="222265" y="217565"/>
                  <a:pt x="219708" y="210532"/>
                </a:cubicBezTo>
                <a:cubicBezTo>
                  <a:pt x="217392" y="204163"/>
                  <a:pt x="208812" y="202428"/>
                  <a:pt x="203833" y="197832"/>
                </a:cubicBezTo>
                <a:cubicBezTo>
                  <a:pt x="195035" y="189710"/>
                  <a:pt x="186900" y="180899"/>
                  <a:pt x="178433" y="172432"/>
                </a:cubicBezTo>
                <a:lnTo>
                  <a:pt x="168908" y="162907"/>
                </a:lnTo>
                <a:lnTo>
                  <a:pt x="159383" y="153382"/>
                </a:lnTo>
                <a:cubicBezTo>
                  <a:pt x="158325" y="149149"/>
                  <a:pt x="156208" y="145046"/>
                  <a:pt x="156208" y="140682"/>
                </a:cubicBezTo>
                <a:cubicBezTo>
                  <a:pt x="156208" y="118110"/>
                  <a:pt x="157654" y="118740"/>
                  <a:pt x="165733" y="102582"/>
                </a:cubicBezTo>
                <a:cubicBezTo>
                  <a:pt x="164675" y="98349"/>
                  <a:pt x="164979" y="93513"/>
                  <a:pt x="162558" y="89882"/>
                </a:cubicBezTo>
                <a:cubicBezTo>
                  <a:pt x="157527" y="82335"/>
                  <a:pt x="144069" y="81739"/>
                  <a:pt x="137158" y="80357"/>
                </a:cubicBezTo>
                <a:cubicBezTo>
                  <a:pt x="132925" y="76124"/>
                  <a:pt x="127891" y="72562"/>
                  <a:pt x="124458" y="67657"/>
                </a:cubicBezTo>
                <a:cubicBezTo>
                  <a:pt x="104803" y="39578"/>
                  <a:pt x="125368" y="55563"/>
                  <a:pt x="105408" y="42257"/>
                </a:cubicBezTo>
                <a:cubicBezTo>
                  <a:pt x="103291" y="38024"/>
                  <a:pt x="102405" y="32904"/>
                  <a:pt x="99058" y="29557"/>
                </a:cubicBezTo>
                <a:cubicBezTo>
                  <a:pt x="96691" y="27190"/>
                  <a:pt x="92318" y="28238"/>
                  <a:pt x="89533" y="26382"/>
                </a:cubicBezTo>
                <a:cubicBezTo>
                  <a:pt x="81134" y="20783"/>
                  <a:pt x="67837" y="4157"/>
                  <a:pt x="57783" y="982"/>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B7BCA5F5-7BD2-4ABD-987E-53705E518D53}"/>
              </a:ext>
            </a:extLst>
          </p:cNvPr>
          <p:cNvSpPr txBox="1"/>
          <p:nvPr/>
        </p:nvSpPr>
        <p:spPr>
          <a:xfrm>
            <a:off x="6695692" y="2197572"/>
            <a:ext cx="5344541" cy="4185761"/>
          </a:xfrm>
          <a:prstGeom prst="rect">
            <a:avLst/>
          </a:prstGeom>
          <a:noFill/>
        </p:spPr>
        <p:txBody>
          <a:bodyPr wrap="square">
            <a:spAutoFit/>
          </a:bodyPr>
          <a:lstStyle/>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Thành phố Hồ Chí Minh nằm bên sông Sài Gòn. </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Đây là thành phố và trung tâm công nghiệp lớn nhất của đất nước. Các sản phẩm công nghiệp của  thành phố rất đa dạng, được tiêu thụ ở nhiều nơi trong nước và xuất khẩu.</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5989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9">
                                            <p:txEl>
                                              <p:pRg st="0" end="0"/>
                                            </p:txEl>
                                          </p:spTgt>
                                        </p:tgtEl>
                                        <p:attrNameLst>
                                          <p:attrName>style.visibility</p:attrName>
                                        </p:attrNameLst>
                                      </p:cBhvr>
                                      <p:to>
                                        <p:strVal val="visible"/>
                                      </p:to>
                                    </p:set>
                                    <p:animEffect transition="in" filter="fade">
                                      <p:cBhvr>
                                        <p:cTn id="49" dur="1000"/>
                                        <p:tgtEl>
                                          <p:spTgt spid="69">
                                            <p:txEl>
                                              <p:pRg st="0" end="0"/>
                                            </p:txEl>
                                          </p:spTgt>
                                        </p:tgtEl>
                                      </p:cBhvr>
                                    </p:animEffect>
                                    <p:anim calcmode="lin" valueType="num">
                                      <p:cBhvr>
                                        <p:cTn id="50" dur="10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9">
                                            <p:txEl>
                                              <p:pRg st="1" end="1"/>
                                            </p:txEl>
                                          </p:spTgt>
                                        </p:tgtEl>
                                        <p:attrNameLst>
                                          <p:attrName>style.visibility</p:attrName>
                                        </p:attrNameLst>
                                      </p:cBhvr>
                                      <p:to>
                                        <p:strVal val="visible"/>
                                      </p:to>
                                    </p:set>
                                    <p:animEffect transition="in" filter="fade">
                                      <p:cBhvr>
                                        <p:cTn id="56" dur="1000"/>
                                        <p:tgtEl>
                                          <p:spTgt spid="69">
                                            <p:txEl>
                                              <p:pRg st="1" end="1"/>
                                            </p:txEl>
                                          </p:spTgt>
                                        </p:tgtEl>
                                      </p:cBhvr>
                                    </p:animEffect>
                                    <p:anim calcmode="lin" valueType="num">
                                      <p:cBhvr>
                                        <p:cTn id="57" dur="1000" fill="hold"/>
                                        <p:tgtEl>
                                          <p:spTgt spid="69">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67"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Cần</a:t>
            </a:r>
            <a:r>
              <a:rPr lang="en-US" altLang="en-US" sz="4800" b="1" dirty="0">
                <a:latin typeface="UTM Habano" panose="02040603050506020204" pitchFamily="18" charset="0"/>
              </a:rPr>
              <a:t> </a:t>
            </a:r>
            <a:r>
              <a:rPr lang="en-US" altLang="en-US" sz="4800" b="1" dirty="0" err="1">
                <a:latin typeface="UTM Habano" panose="02040603050506020204" pitchFamily="18" charset="0"/>
              </a:rPr>
              <a:t>Thơ</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555572" y="25346"/>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17898" y="66654"/>
            <a:ext cx="2747734" cy="1601266"/>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8">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69" name="TextBox 68">
            <a:extLst>
              <a:ext uri="{FF2B5EF4-FFF2-40B4-BE49-F238E27FC236}">
                <a16:creationId xmlns:a16="http://schemas.microsoft.com/office/drawing/2014/main" id="{B7BCA5F5-7BD2-4ABD-987E-53705E518D53}"/>
              </a:ext>
            </a:extLst>
          </p:cNvPr>
          <p:cNvSpPr txBox="1"/>
          <p:nvPr/>
        </p:nvSpPr>
        <p:spPr>
          <a:xfrm>
            <a:off x="6472815" y="1632549"/>
            <a:ext cx="5624388" cy="5262979"/>
          </a:xfrm>
          <a:prstGeom prst="rect">
            <a:avLst/>
          </a:prstGeom>
          <a:noFill/>
        </p:spPr>
        <p:txBody>
          <a:bodyPr wrap="square">
            <a:spAutoFit/>
          </a:bodyPr>
          <a:lstStyle/>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Thành phố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nằm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bên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ở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Long.</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Nhờ</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vị</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trí</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địa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lí</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thuận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lợi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đã</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trở</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thành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kinh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văn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hóa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khoa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quan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trọng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Đây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nơi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tiếp</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nhiều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mặt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hang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sản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Long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để</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biến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xuất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khẩu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
        <p:nvSpPr>
          <p:cNvPr id="4" name="Freeform: Shape 3">
            <a:extLst>
              <a:ext uri="{FF2B5EF4-FFF2-40B4-BE49-F238E27FC236}">
                <a16:creationId xmlns:a16="http://schemas.microsoft.com/office/drawing/2014/main" id="{8CC2468A-DE24-4201-91B2-AA561FB66133}"/>
              </a:ext>
            </a:extLst>
          </p:cNvPr>
          <p:cNvSpPr/>
          <p:nvPr/>
        </p:nvSpPr>
        <p:spPr>
          <a:xfrm>
            <a:off x="3113088" y="5916613"/>
            <a:ext cx="212757" cy="241300"/>
          </a:xfrm>
          <a:custGeom>
            <a:avLst/>
            <a:gdLst>
              <a:gd name="connsiteX0" fmla="*/ 0 w 212757"/>
              <a:gd name="connsiteY0" fmla="*/ 31750 h 241300"/>
              <a:gd name="connsiteX1" fmla="*/ 9525 w 212757"/>
              <a:gd name="connsiteY1" fmla="*/ 33337 h 241300"/>
              <a:gd name="connsiteX2" fmla="*/ 31750 w 212757"/>
              <a:gd name="connsiteY2" fmla="*/ 22225 h 241300"/>
              <a:gd name="connsiteX3" fmla="*/ 36512 w 212757"/>
              <a:gd name="connsiteY3" fmla="*/ 17462 h 241300"/>
              <a:gd name="connsiteX4" fmla="*/ 39687 w 212757"/>
              <a:gd name="connsiteY4" fmla="*/ 9525 h 241300"/>
              <a:gd name="connsiteX5" fmla="*/ 66675 w 212757"/>
              <a:gd name="connsiteY5" fmla="*/ 4762 h 241300"/>
              <a:gd name="connsiteX6" fmla="*/ 77787 w 212757"/>
              <a:gd name="connsiteY6" fmla="*/ 0 h 241300"/>
              <a:gd name="connsiteX7" fmla="*/ 90487 w 212757"/>
              <a:gd name="connsiteY7" fmla="*/ 1587 h 241300"/>
              <a:gd name="connsiteX8" fmla="*/ 103187 w 212757"/>
              <a:gd name="connsiteY8" fmla="*/ 19050 h 241300"/>
              <a:gd name="connsiteX9" fmla="*/ 111125 w 212757"/>
              <a:gd name="connsiteY9" fmla="*/ 25400 h 241300"/>
              <a:gd name="connsiteX10" fmla="*/ 127000 w 212757"/>
              <a:gd name="connsiteY10" fmla="*/ 47625 h 241300"/>
              <a:gd name="connsiteX11" fmla="*/ 138112 w 212757"/>
              <a:gd name="connsiteY11" fmla="*/ 60325 h 241300"/>
              <a:gd name="connsiteX12" fmla="*/ 141287 w 212757"/>
              <a:gd name="connsiteY12" fmla="*/ 69850 h 241300"/>
              <a:gd name="connsiteX13" fmla="*/ 146050 w 212757"/>
              <a:gd name="connsiteY13" fmla="*/ 71437 h 241300"/>
              <a:gd name="connsiteX14" fmla="*/ 150812 w 212757"/>
              <a:gd name="connsiteY14" fmla="*/ 80962 h 241300"/>
              <a:gd name="connsiteX15" fmla="*/ 165100 w 212757"/>
              <a:gd name="connsiteY15" fmla="*/ 96837 h 241300"/>
              <a:gd name="connsiteX16" fmla="*/ 182562 w 212757"/>
              <a:gd name="connsiteY16" fmla="*/ 117475 h 241300"/>
              <a:gd name="connsiteX17" fmla="*/ 193675 w 212757"/>
              <a:gd name="connsiteY17" fmla="*/ 122237 h 241300"/>
              <a:gd name="connsiteX18" fmla="*/ 201612 w 212757"/>
              <a:gd name="connsiteY18" fmla="*/ 127000 h 241300"/>
              <a:gd name="connsiteX19" fmla="*/ 212725 w 212757"/>
              <a:gd name="connsiteY19" fmla="*/ 141287 h 241300"/>
              <a:gd name="connsiteX20" fmla="*/ 211137 w 212757"/>
              <a:gd name="connsiteY20" fmla="*/ 157162 h 241300"/>
              <a:gd name="connsiteX21" fmla="*/ 204787 w 212757"/>
              <a:gd name="connsiteY21" fmla="*/ 165100 h 241300"/>
              <a:gd name="connsiteX22" fmla="*/ 188912 w 212757"/>
              <a:gd name="connsiteY22" fmla="*/ 174625 h 241300"/>
              <a:gd name="connsiteX23" fmla="*/ 185737 w 212757"/>
              <a:gd name="connsiteY23" fmla="*/ 179387 h 241300"/>
              <a:gd name="connsiteX24" fmla="*/ 176212 w 212757"/>
              <a:gd name="connsiteY24" fmla="*/ 190500 h 241300"/>
              <a:gd name="connsiteX25" fmla="*/ 165100 w 212757"/>
              <a:gd name="connsiteY25" fmla="*/ 207962 h 241300"/>
              <a:gd name="connsiteX26" fmla="*/ 158750 w 212757"/>
              <a:gd name="connsiteY26" fmla="*/ 211137 h 241300"/>
              <a:gd name="connsiteX27" fmla="*/ 146050 w 212757"/>
              <a:gd name="connsiteY27" fmla="*/ 214312 h 241300"/>
              <a:gd name="connsiteX28" fmla="*/ 141287 w 212757"/>
              <a:gd name="connsiteY28" fmla="*/ 215900 h 241300"/>
              <a:gd name="connsiteX29" fmla="*/ 131762 w 212757"/>
              <a:gd name="connsiteY29" fmla="*/ 225425 h 241300"/>
              <a:gd name="connsiteX30" fmla="*/ 120650 w 212757"/>
              <a:gd name="connsiteY30" fmla="*/ 236537 h 241300"/>
              <a:gd name="connsiteX31" fmla="*/ 106362 w 212757"/>
              <a:gd name="connsiteY31" fmla="*/ 241300 h 241300"/>
              <a:gd name="connsiteX32" fmla="*/ 42862 w 212757"/>
              <a:gd name="connsiteY32" fmla="*/ 230187 h 241300"/>
              <a:gd name="connsiteX33" fmla="*/ 38100 w 212757"/>
              <a:gd name="connsiteY33" fmla="*/ 219075 h 241300"/>
              <a:gd name="connsiteX34" fmla="*/ 46037 w 212757"/>
              <a:gd name="connsiteY34" fmla="*/ 174625 h 241300"/>
              <a:gd name="connsiteX35" fmla="*/ 49212 w 212757"/>
              <a:gd name="connsiteY35" fmla="*/ 169862 h 241300"/>
              <a:gd name="connsiteX36" fmla="*/ 68262 w 212757"/>
              <a:gd name="connsiteY36" fmla="*/ 147637 h 241300"/>
              <a:gd name="connsiteX37" fmla="*/ 76200 w 212757"/>
              <a:gd name="connsiteY37" fmla="*/ 134937 h 241300"/>
              <a:gd name="connsiteX38" fmla="*/ 82550 w 212757"/>
              <a:gd name="connsiteY38" fmla="*/ 130175 h 241300"/>
              <a:gd name="connsiteX39" fmla="*/ 77787 w 212757"/>
              <a:gd name="connsiteY39" fmla="*/ 107950 h 241300"/>
              <a:gd name="connsiteX40" fmla="*/ 69850 w 212757"/>
              <a:gd name="connsiteY40" fmla="*/ 101600 h 241300"/>
              <a:gd name="connsiteX41" fmla="*/ 63500 w 212757"/>
              <a:gd name="connsiteY41" fmla="*/ 95250 h 241300"/>
              <a:gd name="connsiteX42" fmla="*/ 49212 w 212757"/>
              <a:gd name="connsiteY42" fmla="*/ 82550 h 241300"/>
              <a:gd name="connsiteX43" fmla="*/ 46037 w 212757"/>
              <a:gd name="connsiteY43" fmla="*/ 76200 h 241300"/>
              <a:gd name="connsiteX44" fmla="*/ 39687 w 212757"/>
              <a:gd name="connsiteY44" fmla="*/ 68262 h 241300"/>
              <a:gd name="connsiteX45" fmla="*/ 26987 w 212757"/>
              <a:gd name="connsiteY45" fmla="*/ 55562 h 241300"/>
              <a:gd name="connsiteX46" fmla="*/ 11112 w 212757"/>
              <a:gd name="connsiteY46" fmla="*/ 46037 h 241300"/>
              <a:gd name="connsiteX47" fmla="*/ 7937 w 212757"/>
              <a:gd name="connsiteY47" fmla="*/ 39687 h 241300"/>
              <a:gd name="connsiteX48" fmla="*/ 9525 w 212757"/>
              <a:gd name="connsiteY48" fmla="*/ 20637 h 241300"/>
              <a:gd name="connsiteX49" fmla="*/ 15875 w 212757"/>
              <a:gd name="connsiteY49" fmla="*/ 19050 h 241300"/>
              <a:gd name="connsiteX50" fmla="*/ 36512 w 212757"/>
              <a:gd name="connsiteY50" fmla="*/ 17462 h 241300"/>
              <a:gd name="connsiteX51" fmla="*/ 38100 w 212757"/>
              <a:gd name="connsiteY51" fmla="*/ 12700 h 241300"/>
              <a:gd name="connsiteX52" fmla="*/ 39687 w 212757"/>
              <a:gd name="connsiteY52" fmla="*/ 6350 h 241300"/>
              <a:gd name="connsiteX53" fmla="*/ 47625 w 212757"/>
              <a:gd name="connsiteY53" fmla="*/ 4762 h 241300"/>
              <a:gd name="connsiteX54" fmla="*/ 71437 w 212757"/>
              <a:gd name="connsiteY54" fmla="*/ 7937 h 241300"/>
              <a:gd name="connsiteX55" fmla="*/ 65087 w 212757"/>
              <a:gd name="connsiteY55" fmla="*/ 7937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12757" h="241300">
                <a:moveTo>
                  <a:pt x="0" y="31750"/>
                </a:moveTo>
                <a:cubicBezTo>
                  <a:pt x="3175" y="32279"/>
                  <a:pt x="6361" y="33930"/>
                  <a:pt x="9525" y="33337"/>
                </a:cubicBezTo>
                <a:cubicBezTo>
                  <a:pt x="18276" y="31696"/>
                  <a:pt x="25288" y="27764"/>
                  <a:pt x="31750" y="22225"/>
                </a:cubicBezTo>
                <a:cubicBezTo>
                  <a:pt x="33455" y="20764"/>
                  <a:pt x="34925" y="19050"/>
                  <a:pt x="36512" y="17462"/>
                </a:cubicBezTo>
                <a:cubicBezTo>
                  <a:pt x="37570" y="14816"/>
                  <a:pt x="37061" y="10631"/>
                  <a:pt x="39687" y="9525"/>
                </a:cubicBezTo>
                <a:cubicBezTo>
                  <a:pt x="48106" y="5980"/>
                  <a:pt x="57813" y="6978"/>
                  <a:pt x="66675" y="4762"/>
                </a:cubicBezTo>
                <a:cubicBezTo>
                  <a:pt x="70584" y="3785"/>
                  <a:pt x="74083" y="1587"/>
                  <a:pt x="77787" y="0"/>
                </a:cubicBezTo>
                <a:cubicBezTo>
                  <a:pt x="82020" y="529"/>
                  <a:pt x="86613" y="-201"/>
                  <a:pt x="90487" y="1587"/>
                </a:cubicBezTo>
                <a:cubicBezTo>
                  <a:pt x="100255" y="6095"/>
                  <a:pt x="97397" y="11813"/>
                  <a:pt x="103187" y="19050"/>
                </a:cubicBezTo>
                <a:cubicBezTo>
                  <a:pt x="105304" y="21696"/>
                  <a:pt x="108479" y="23283"/>
                  <a:pt x="111125" y="25400"/>
                </a:cubicBezTo>
                <a:cubicBezTo>
                  <a:pt x="123360" y="49870"/>
                  <a:pt x="110450" y="27398"/>
                  <a:pt x="127000" y="47625"/>
                </a:cubicBezTo>
                <a:cubicBezTo>
                  <a:pt x="138888" y="62155"/>
                  <a:pt x="124350" y="50002"/>
                  <a:pt x="138112" y="60325"/>
                </a:cubicBezTo>
                <a:cubicBezTo>
                  <a:pt x="139170" y="63500"/>
                  <a:pt x="139342" y="67127"/>
                  <a:pt x="141287" y="69850"/>
                </a:cubicBezTo>
                <a:cubicBezTo>
                  <a:pt x="142260" y="71212"/>
                  <a:pt x="144961" y="70166"/>
                  <a:pt x="146050" y="71437"/>
                </a:cubicBezTo>
                <a:cubicBezTo>
                  <a:pt x="148360" y="74132"/>
                  <a:pt x="148843" y="78008"/>
                  <a:pt x="150812" y="80962"/>
                </a:cubicBezTo>
                <a:cubicBezTo>
                  <a:pt x="159345" y="93761"/>
                  <a:pt x="156785" y="86859"/>
                  <a:pt x="165100" y="96837"/>
                </a:cubicBezTo>
                <a:cubicBezTo>
                  <a:pt x="171891" y="104986"/>
                  <a:pt x="174404" y="111129"/>
                  <a:pt x="182562" y="117475"/>
                </a:cubicBezTo>
                <a:cubicBezTo>
                  <a:pt x="188512" y="122103"/>
                  <a:pt x="188008" y="119404"/>
                  <a:pt x="193675" y="122237"/>
                </a:cubicBezTo>
                <a:cubicBezTo>
                  <a:pt x="196435" y="123617"/>
                  <a:pt x="198966" y="125412"/>
                  <a:pt x="201612" y="127000"/>
                </a:cubicBezTo>
                <a:cubicBezTo>
                  <a:pt x="205316" y="131762"/>
                  <a:pt x="213326" y="135284"/>
                  <a:pt x="212725" y="141287"/>
                </a:cubicBezTo>
                <a:cubicBezTo>
                  <a:pt x="212196" y="146579"/>
                  <a:pt x="212819" y="152117"/>
                  <a:pt x="211137" y="157162"/>
                </a:cubicBezTo>
                <a:cubicBezTo>
                  <a:pt x="210065" y="160377"/>
                  <a:pt x="207183" y="162704"/>
                  <a:pt x="204787" y="165100"/>
                </a:cubicBezTo>
                <a:cubicBezTo>
                  <a:pt x="198012" y="171876"/>
                  <a:pt x="197147" y="171331"/>
                  <a:pt x="188912" y="174625"/>
                </a:cubicBezTo>
                <a:cubicBezTo>
                  <a:pt x="187854" y="176212"/>
                  <a:pt x="186929" y="177897"/>
                  <a:pt x="185737" y="179387"/>
                </a:cubicBezTo>
                <a:cubicBezTo>
                  <a:pt x="182689" y="183197"/>
                  <a:pt x="179048" y="186530"/>
                  <a:pt x="176212" y="190500"/>
                </a:cubicBezTo>
                <a:cubicBezTo>
                  <a:pt x="173968" y="193641"/>
                  <a:pt x="169061" y="204567"/>
                  <a:pt x="165100" y="207962"/>
                </a:cubicBezTo>
                <a:cubicBezTo>
                  <a:pt x="163303" y="209502"/>
                  <a:pt x="160925" y="210205"/>
                  <a:pt x="158750" y="211137"/>
                </a:cubicBezTo>
                <a:cubicBezTo>
                  <a:pt x="153665" y="213316"/>
                  <a:pt x="152020" y="212819"/>
                  <a:pt x="146050" y="214312"/>
                </a:cubicBezTo>
                <a:cubicBezTo>
                  <a:pt x="144426" y="214718"/>
                  <a:pt x="142875" y="215371"/>
                  <a:pt x="141287" y="215900"/>
                </a:cubicBezTo>
                <a:lnTo>
                  <a:pt x="131762" y="225425"/>
                </a:lnTo>
                <a:cubicBezTo>
                  <a:pt x="128058" y="229129"/>
                  <a:pt x="125514" y="234592"/>
                  <a:pt x="120650" y="236537"/>
                </a:cubicBezTo>
                <a:cubicBezTo>
                  <a:pt x="110686" y="240522"/>
                  <a:pt x="115477" y="239021"/>
                  <a:pt x="106362" y="241300"/>
                </a:cubicBezTo>
                <a:cubicBezTo>
                  <a:pt x="85195" y="237596"/>
                  <a:pt x="63295" y="236840"/>
                  <a:pt x="42862" y="230187"/>
                </a:cubicBezTo>
                <a:cubicBezTo>
                  <a:pt x="39030" y="228939"/>
                  <a:pt x="38222" y="223103"/>
                  <a:pt x="38100" y="219075"/>
                </a:cubicBezTo>
                <a:cubicBezTo>
                  <a:pt x="36884" y="178923"/>
                  <a:pt x="30421" y="185037"/>
                  <a:pt x="46037" y="174625"/>
                </a:cubicBezTo>
                <a:cubicBezTo>
                  <a:pt x="47095" y="173037"/>
                  <a:pt x="47955" y="171298"/>
                  <a:pt x="49212" y="169862"/>
                </a:cubicBezTo>
                <a:cubicBezTo>
                  <a:pt x="56523" y="161507"/>
                  <a:pt x="62743" y="158674"/>
                  <a:pt x="68262" y="147637"/>
                </a:cubicBezTo>
                <a:cubicBezTo>
                  <a:pt x="70777" y="142606"/>
                  <a:pt x="72078" y="139059"/>
                  <a:pt x="76200" y="134937"/>
                </a:cubicBezTo>
                <a:cubicBezTo>
                  <a:pt x="78071" y="133066"/>
                  <a:pt x="80433" y="131762"/>
                  <a:pt x="82550" y="130175"/>
                </a:cubicBezTo>
                <a:cubicBezTo>
                  <a:pt x="80962" y="122767"/>
                  <a:pt x="80864" y="114874"/>
                  <a:pt x="77787" y="107950"/>
                </a:cubicBezTo>
                <a:cubicBezTo>
                  <a:pt x="76411" y="104854"/>
                  <a:pt x="72382" y="103851"/>
                  <a:pt x="69850" y="101600"/>
                </a:cubicBezTo>
                <a:cubicBezTo>
                  <a:pt x="67613" y="99611"/>
                  <a:pt x="65753" y="97221"/>
                  <a:pt x="63500" y="95250"/>
                </a:cubicBezTo>
                <a:cubicBezTo>
                  <a:pt x="44804" y="78890"/>
                  <a:pt x="72247" y="105582"/>
                  <a:pt x="49212" y="82550"/>
                </a:cubicBezTo>
                <a:cubicBezTo>
                  <a:pt x="48154" y="80433"/>
                  <a:pt x="47350" y="78169"/>
                  <a:pt x="46037" y="76200"/>
                </a:cubicBezTo>
                <a:cubicBezTo>
                  <a:pt x="44157" y="73381"/>
                  <a:pt x="41985" y="70752"/>
                  <a:pt x="39687" y="68262"/>
                </a:cubicBezTo>
                <a:cubicBezTo>
                  <a:pt x="35626" y="63863"/>
                  <a:pt x="31968" y="58883"/>
                  <a:pt x="26987" y="55562"/>
                </a:cubicBezTo>
                <a:cubicBezTo>
                  <a:pt x="15493" y="47899"/>
                  <a:pt x="20875" y="50919"/>
                  <a:pt x="11112" y="46037"/>
                </a:cubicBezTo>
                <a:cubicBezTo>
                  <a:pt x="10054" y="43920"/>
                  <a:pt x="8617" y="41954"/>
                  <a:pt x="7937" y="39687"/>
                </a:cubicBezTo>
                <a:cubicBezTo>
                  <a:pt x="6176" y="33816"/>
                  <a:pt x="4941" y="25984"/>
                  <a:pt x="9525" y="20637"/>
                </a:cubicBezTo>
                <a:cubicBezTo>
                  <a:pt x="10945" y="18981"/>
                  <a:pt x="13708" y="19305"/>
                  <a:pt x="15875" y="19050"/>
                </a:cubicBezTo>
                <a:cubicBezTo>
                  <a:pt x="22727" y="18244"/>
                  <a:pt x="29633" y="17991"/>
                  <a:pt x="36512" y="17462"/>
                </a:cubicBezTo>
                <a:cubicBezTo>
                  <a:pt x="37041" y="15875"/>
                  <a:pt x="37640" y="14309"/>
                  <a:pt x="38100" y="12700"/>
                </a:cubicBezTo>
                <a:cubicBezTo>
                  <a:pt x="38699" y="10602"/>
                  <a:pt x="38011" y="7747"/>
                  <a:pt x="39687" y="6350"/>
                </a:cubicBezTo>
                <a:cubicBezTo>
                  <a:pt x="41760" y="4622"/>
                  <a:pt x="44979" y="5291"/>
                  <a:pt x="47625" y="4762"/>
                </a:cubicBezTo>
                <a:cubicBezTo>
                  <a:pt x="48045" y="4814"/>
                  <a:pt x="70128" y="7501"/>
                  <a:pt x="71437" y="7937"/>
                </a:cubicBezTo>
                <a:cubicBezTo>
                  <a:pt x="73445" y="8606"/>
                  <a:pt x="67204" y="7937"/>
                  <a:pt x="65087" y="7937"/>
                </a:cubicBezTo>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325457" y="4746802"/>
            <a:ext cx="1569720" cy="833224"/>
          </a:xfrm>
          <a:prstGeom prst="borderCallout2">
            <a:avLst>
              <a:gd name="adj1" fmla="val 50280"/>
              <a:gd name="adj2" fmla="val 99706"/>
              <a:gd name="adj3" fmla="val 85171"/>
              <a:gd name="adj4" fmla="val 113067"/>
              <a:gd name="adj5" fmla="val 147375"/>
              <a:gd name="adj6" fmla="val 12000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Thành</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phố</a:t>
            </a:r>
            <a:endParaRPr lang="en-US" sz="2000" dirty="0">
              <a:solidFill>
                <a:srgbClr val="002060"/>
              </a:solidFill>
              <a:latin typeface="UTM Avo" panose="02040603050506020204" pitchFamily="18" charset="0"/>
            </a:endParaRPr>
          </a:p>
          <a:p>
            <a:pPr algn="ctr" eaLnBrk="1" hangingPunct="1">
              <a:defRPr/>
            </a:pP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Cần</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Thơ</a:t>
            </a:r>
            <a:endParaRPr lang="en-US" sz="20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269589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9">
                                            <p:txEl>
                                              <p:pRg st="0" end="0"/>
                                            </p:txEl>
                                          </p:spTgt>
                                        </p:tgtEl>
                                        <p:attrNameLst>
                                          <p:attrName>style.visibility</p:attrName>
                                        </p:attrNameLst>
                                      </p:cBhvr>
                                      <p:to>
                                        <p:strVal val="visible"/>
                                      </p:to>
                                    </p:set>
                                    <p:animEffect transition="in" filter="fade">
                                      <p:cBhvr>
                                        <p:cTn id="49" dur="1000"/>
                                        <p:tgtEl>
                                          <p:spTgt spid="69">
                                            <p:txEl>
                                              <p:pRg st="0" end="0"/>
                                            </p:txEl>
                                          </p:spTgt>
                                        </p:tgtEl>
                                      </p:cBhvr>
                                    </p:animEffect>
                                    <p:anim calcmode="lin" valueType="num">
                                      <p:cBhvr>
                                        <p:cTn id="50" dur="10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9">
                                            <p:txEl>
                                              <p:pRg st="1" end="1"/>
                                            </p:txEl>
                                          </p:spTgt>
                                        </p:tgtEl>
                                        <p:attrNameLst>
                                          <p:attrName>style.visibility</p:attrName>
                                        </p:attrNameLst>
                                      </p:cBhvr>
                                      <p:to>
                                        <p:strVal val="visible"/>
                                      </p:to>
                                    </p:set>
                                    <p:animEffect transition="in" filter="fade">
                                      <p:cBhvr>
                                        <p:cTn id="56" dur="1000"/>
                                        <p:tgtEl>
                                          <p:spTgt spid="69">
                                            <p:txEl>
                                              <p:pRg st="1" end="1"/>
                                            </p:txEl>
                                          </p:spTgt>
                                        </p:tgtEl>
                                      </p:cBhvr>
                                    </p:animEffect>
                                    <p:anim calcmode="lin" valueType="num">
                                      <p:cBhvr>
                                        <p:cTn id="57" dur="1000" fill="hold"/>
                                        <p:tgtEl>
                                          <p:spTgt spid="69">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9">
                                            <p:txEl>
                                              <p:pRg st="2" end="2"/>
                                            </p:txEl>
                                          </p:spTgt>
                                        </p:tgtEl>
                                        <p:attrNameLst>
                                          <p:attrName>style.visibility</p:attrName>
                                        </p:attrNameLst>
                                      </p:cBhvr>
                                      <p:to>
                                        <p:strVal val="visible"/>
                                      </p:to>
                                    </p:set>
                                    <p:animEffect transition="in" filter="fade">
                                      <p:cBhvr>
                                        <p:cTn id="63" dur="1000"/>
                                        <p:tgtEl>
                                          <p:spTgt spid="69">
                                            <p:txEl>
                                              <p:pRg st="2" end="2"/>
                                            </p:txEl>
                                          </p:spTgt>
                                        </p:tgtEl>
                                      </p:cBhvr>
                                    </p:animEffect>
                                    <p:anim calcmode="lin" valueType="num">
                                      <p:cBhvr>
                                        <p:cTn id="64" dur="1000" fill="hold"/>
                                        <p:tgtEl>
                                          <p:spTgt spid="69">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6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4" grpId="0" animBg="1"/>
      <p:bldP spid="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A440"/>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2100568" y="1790930"/>
            <a:ext cx="875839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KHỞI ĐỘNG</a:t>
            </a:r>
          </a:p>
        </p:txBody>
      </p:sp>
      <p:sp>
        <p:nvSpPr>
          <p:cNvPr id="57" name="TextBox 56"/>
          <p:cNvSpPr txBox="1"/>
          <p:nvPr/>
        </p:nvSpPr>
        <p:spPr>
          <a:xfrm>
            <a:off x="2124606" y="1712212"/>
            <a:ext cx="875839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KHỞI ĐỘNG</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7084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3240546" y="1792267"/>
            <a:ext cx="604376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DẶN DÒ</a:t>
            </a:r>
          </a:p>
        </p:txBody>
      </p:sp>
      <p:sp>
        <p:nvSpPr>
          <p:cNvPr id="57" name="TextBox 56"/>
          <p:cNvSpPr txBox="1"/>
          <p:nvPr/>
        </p:nvSpPr>
        <p:spPr>
          <a:xfrm>
            <a:off x="3264584" y="1713549"/>
            <a:ext cx="604376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DẶN DÒ</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2044089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08A6C9-875C-4A12-BAEB-5A4EA239DF1F}"/>
              </a:ext>
            </a:extLst>
          </p:cNvPr>
          <p:cNvSpPr/>
          <p:nvPr/>
        </p:nvSpPr>
        <p:spPr>
          <a:xfrm>
            <a:off x="1"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50" name="Picture 49">
            <a:extLst>
              <a:ext uri="{FF2B5EF4-FFF2-40B4-BE49-F238E27FC236}">
                <a16:creationId xmlns:a16="http://schemas.microsoft.com/office/drawing/2014/main" id="{67BFDB34-2DBE-450F-9040-5B11A1D36505}"/>
              </a:ext>
            </a:extLst>
          </p:cNvPr>
          <p:cNvPicPr>
            <a:picLocks noChangeAspect="1"/>
          </p:cNvPicPr>
          <p:nvPr/>
        </p:nvPicPr>
        <p:blipFill rotWithShape="1">
          <a:blip r:embed="rId3">
            <a:extLst>
              <a:ext uri="{28A0092B-C50C-407E-A947-70E740481C1C}">
                <a14:useLocalDpi xmlns:a14="http://schemas.microsoft.com/office/drawing/2010/main" val="0"/>
              </a:ext>
            </a:extLst>
          </a:blip>
          <a:srcRect b="23302"/>
          <a:stretch/>
        </p:blipFill>
        <p:spPr>
          <a:xfrm>
            <a:off x="900719" y="2803438"/>
            <a:ext cx="3121424" cy="3591105"/>
          </a:xfrm>
          <a:prstGeom prst="rect">
            <a:avLst/>
          </a:prstGeom>
        </p:spPr>
      </p:pic>
      <p:pic>
        <p:nvPicPr>
          <p:cNvPr id="52" name="Picture 51">
            <a:extLst>
              <a:ext uri="{FF2B5EF4-FFF2-40B4-BE49-F238E27FC236}">
                <a16:creationId xmlns:a16="http://schemas.microsoft.com/office/drawing/2014/main" id="{FF49A609-C52A-4277-AF5E-B22DDD763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234" y="804714"/>
            <a:ext cx="2468073" cy="3702110"/>
          </a:xfrm>
          <a:prstGeom prst="rect">
            <a:avLst/>
          </a:prstGeom>
        </p:spPr>
      </p:pic>
      <p:pic>
        <p:nvPicPr>
          <p:cNvPr id="56" name="Picture 55">
            <a:extLst>
              <a:ext uri="{FF2B5EF4-FFF2-40B4-BE49-F238E27FC236}">
                <a16:creationId xmlns:a16="http://schemas.microsoft.com/office/drawing/2014/main" id="{68C9CAE2-C129-46EC-BA5C-6AEF8B9CA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92659" y="3128317"/>
            <a:ext cx="1884711" cy="1817961"/>
          </a:xfrm>
          <a:prstGeom prst="rect">
            <a:avLst/>
          </a:prstGeom>
        </p:spPr>
      </p:pic>
      <p:pic>
        <p:nvPicPr>
          <p:cNvPr id="59" name="Picture 58">
            <a:extLst>
              <a:ext uri="{FF2B5EF4-FFF2-40B4-BE49-F238E27FC236}">
                <a16:creationId xmlns:a16="http://schemas.microsoft.com/office/drawing/2014/main" id="{C2B22E05-F75B-469C-9948-772142059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418" y="1893212"/>
            <a:ext cx="1527447" cy="1473350"/>
          </a:xfrm>
          <a:prstGeom prst="rect">
            <a:avLst/>
          </a:prstGeom>
        </p:spPr>
      </p:pic>
      <p:pic>
        <p:nvPicPr>
          <p:cNvPr id="55" name="Picture 54">
            <a:extLst>
              <a:ext uri="{FF2B5EF4-FFF2-40B4-BE49-F238E27FC236}">
                <a16:creationId xmlns:a16="http://schemas.microsoft.com/office/drawing/2014/main" id="{6E3B86BF-EC57-498A-B767-5D6103F3FC8D}"/>
              </a:ext>
            </a:extLst>
          </p:cNvPr>
          <p:cNvPicPr>
            <a:picLocks noChangeAspect="1"/>
          </p:cNvPicPr>
          <p:nvPr/>
        </p:nvPicPr>
        <p:blipFill rotWithShape="1">
          <a:blip r:embed="rId6">
            <a:extLst>
              <a:ext uri="{28A0092B-C50C-407E-A947-70E740481C1C}">
                <a14:useLocalDpi xmlns:a14="http://schemas.microsoft.com/office/drawing/2010/main" val="0"/>
              </a:ext>
            </a:extLst>
          </a:blip>
          <a:srcRect l="21244" t="59362" r="47753" b="36323"/>
          <a:stretch/>
        </p:blipFill>
        <p:spPr>
          <a:xfrm>
            <a:off x="9322835" y="2214636"/>
            <a:ext cx="2991984" cy="403018"/>
          </a:xfrm>
          <a:prstGeom prst="rect">
            <a:avLst/>
          </a:prstGeom>
        </p:spPr>
      </p:pic>
      <p:pic>
        <p:nvPicPr>
          <p:cNvPr id="60" name="Picture 59">
            <a:extLst>
              <a:ext uri="{FF2B5EF4-FFF2-40B4-BE49-F238E27FC236}">
                <a16:creationId xmlns:a16="http://schemas.microsoft.com/office/drawing/2014/main" id="{1BB45F4D-EFD5-41AA-B2E1-AFDAE5512FE5}"/>
              </a:ext>
            </a:extLst>
          </p:cNvPr>
          <p:cNvPicPr>
            <a:picLocks noChangeAspect="1"/>
          </p:cNvPicPr>
          <p:nvPr/>
        </p:nvPicPr>
        <p:blipFill rotWithShape="1">
          <a:blip r:embed="rId6">
            <a:extLst>
              <a:ext uri="{28A0092B-C50C-407E-A947-70E740481C1C}">
                <a14:useLocalDpi xmlns:a14="http://schemas.microsoft.com/office/drawing/2010/main" val="0"/>
              </a:ext>
            </a:extLst>
          </a:blip>
          <a:srcRect l="21244" t="59362" r="47753" b="36323"/>
          <a:stretch/>
        </p:blipFill>
        <p:spPr>
          <a:xfrm>
            <a:off x="4480562" y="4189863"/>
            <a:ext cx="2991984" cy="403018"/>
          </a:xfrm>
          <a:prstGeom prst="rect">
            <a:avLst/>
          </a:prstGeom>
        </p:spPr>
      </p:pic>
      <p:sp>
        <p:nvSpPr>
          <p:cNvPr id="61" name="TextBox 60">
            <a:extLst>
              <a:ext uri="{FF2B5EF4-FFF2-40B4-BE49-F238E27FC236}">
                <a16:creationId xmlns:a16="http://schemas.microsoft.com/office/drawing/2014/main" id="{12178414-7368-46C7-881D-5BC5A8262E9E}"/>
              </a:ext>
            </a:extLst>
          </p:cNvPr>
          <p:cNvSpPr txBox="1"/>
          <p:nvPr/>
        </p:nvSpPr>
        <p:spPr>
          <a:xfrm>
            <a:off x="4570048" y="2200543"/>
            <a:ext cx="7683362" cy="2308324"/>
          </a:xfrm>
          <a:prstGeom prst="rect">
            <a:avLst/>
          </a:prstGeom>
          <a:noFill/>
        </p:spPr>
        <p:txBody>
          <a:bodyPr wrap="square" rtlCol="0">
            <a:spAutoFit/>
          </a:bodyPr>
          <a:lstStyle/>
          <a:p>
            <a:pPr algn="ctr"/>
            <a:r>
              <a:rPr lang="en-US" sz="7200" dirty="0">
                <a:solidFill>
                  <a:schemeClr val="bg1"/>
                </a:solidFill>
                <a:latin typeface="UTM Atlas" panose="02040603050506020204" pitchFamily="18" charset="0"/>
              </a:rPr>
              <a:t>CHÚC CÁC EM HỌC TỐT</a:t>
            </a:r>
            <a:endParaRPr lang="id-ID" sz="7200" dirty="0">
              <a:solidFill>
                <a:schemeClr val="bg1"/>
              </a:solidFill>
              <a:latin typeface="UTM Atlas" panose="02040603050506020204" pitchFamily="18" charset="0"/>
            </a:endParaRPr>
          </a:p>
        </p:txBody>
      </p:sp>
      <p:sp>
        <p:nvSpPr>
          <p:cNvPr id="63" name="TextBox 62">
            <a:extLst>
              <a:ext uri="{FF2B5EF4-FFF2-40B4-BE49-F238E27FC236}">
                <a16:creationId xmlns:a16="http://schemas.microsoft.com/office/drawing/2014/main" id="{4CA50EB4-609D-4CF9-A81E-19E7EE3D84E1}"/>
              </a:ext>
            </a:extLst>
          </p:cNvPr>
          <p:cNvSpPr txBox="1"/>
          <p:nvPr/>
        </p:nvSpPr>
        <p:spPr>
          <a:xfrm>
            <a:off x="4631457" y="2171398"/>
            <a:ext cx="7683362" cy="2308324"/>
          </a:xfrm>
          <a:prstGeom prst="rect">
            <a:avLst/>
          </a:prstGeom>
          <a:noFill/>
        </p:spPr>
        <p:txBody>
          <a:bodyPr wrap="square" rtlCol="0">
            <a:spAutoFit/>
          </a:bodyPr>
          <a:lstStyle/>
          <a:p>
            <a:pPr algn="ctr"/>
            <a:r>
              <a:rPr lang="en-US" sz="7200" dirty="0">
                <a:solidFill>
                  <a:srgbClr val="C00000"/>
                </a:solidFill>
                <a:latin typeface="UTM Atlas" panose="02040603050506020204" pitchFamily="18" charset="0"/>
              </a:rPr>
              <a:t>CHÚC CÁC EM HỌC TỐT</a:t>
            </a:r>
            <a:endParaRPr lang="id-ID" sz="7200" dirty="0">
              <a:solidFill>
                <a:srgbClr val="C00000"/>
              </a:solidFill>
              <a:latin typeface="UTM Atlas" panose="02040603050506020204" pitchFamily="18" charset="0"/>
            </a:endParaRPr>
          </a:p>
        </p:txBody>
      </p:sp>
    </p:spTree>
    <p:extLst>
      <p:ext uri="{BB962C8B-B14F-4D97-AF65-F5344CB8AC3E}">
        <p14:creationId xmlns:p14="http://schemas.microsoft.com/office/powerpoint/2010/main" val="2110245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right)">
                                      <p:cBhvr>
                                        <p:cTn id="23" dur="500"/>
                                        <p:tgtEl>
                                          <p:spTgt spid="55"/>
                                        </p:tgtEl>
                                      </p:cBhvr>
                                    </p:animEffect>
                                  </p:childTnLst>
                                </p:cTn>
                              </p:par>
                              <p:par>
                                <p:cTn id="24" presetID="22" presetClass="entr" presetSubtype="8"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left)">
                                      <p:cBhvr>
                                        <p:cTn id="26" dur="500"/>
                                        <p:tgtEl>
                                          <p:spTgt spid="60"/>
                                        </p:tgtEl>
                                      </p:cBhvr>
                                    </p:animEffect>
                                  </p:childTnLst>
                                </p:cTn>
                              </p:par>
                            </p:childTnLst>
                          </p:cTn>
                        </p:par>
                        <p:par>
                          <p:cTn id="27" fill="hold">
                            <p:stCondLst>
                              <p:cond delay="2500"/>
                            </p:stCondLst>
                            <p:childTnLst>
                              <p:par>
                                <p:cTn id="28" presetID="31" presetClass="entr" presetSubtype="0" fill="hold" grpId="0" nodeType="afterEffect">
                                  <p:stCondLst>
                                    <p:cond delay="0"/>
                                  </p:stCondLst>
                                  <p:iterate type="lt">
                                    <p:tmPct val="10000"/>
                                  </p:iterate>
                                  <p:childTnLst>
                                    <p:set>
                                      <p:cBhvr>
                                        <p:cTn id="29" dur="1" fill="hold">
                                          <p:stCondLst>
                                            <p:cond delay="0"/>
                                          </p:stCondLst>
                                        </p:cTn>
                                        <p:tgtEl>
                                          <p:spTgt spid="61"/>
                                        </p:tgtEl>
                                        <p:attrNameLst>
                                          <p:attrName>style.visibility</p:attrName>
                                        </p:attrNameLst>
                                      </p:cBhvr>
                                      <p:to>
                                        <p:strVal val="visible"/>
                                      </p:to>
                                    </p:set>
                                    <p:anim calcmode="lin" valueType="num">
                                      <p:cBhvr>
                                        <p:cTn id="30" dur="1000" fill="hold"/>
                                        <p:tgtEl>
                                          <p:spTgt spid="61"/>
                                        </p:tgtEl>
                                        <p:attrNameLst>
                                          <p:attrName>ppt_w</p:attrName>
                                        </p:attrNameLst>
                                      </p:cBhvr>
                                      <p:tavLst>
                                        <p:tav tm="0">
                                          <p:val>
                                            <p:fltVal val="0"/>
                                          </p:val>
                                        </p:tav>
                                        <p:tav tm="100000">
                                          <p:val>
                                            <p:strVal val="#ppt_w"/>
                                          </p:val>
                                        </p:tav>
                                      </p:tavLst>
                                    </p:anim>
                                    <p:anim calcmode="lin" valueType="num">
                                      <p:cBhvr>
                                        <p:cTn id="31" dur="1000" fill="hold"/>
                                        <p:tgtEl>
                                          <p:spTgt spid="61"/>
                                        </p:tgtEl>
                                        <p:attrNameLst>
                                          <p:attrName>ppt_h</p:attrName>
                                        </p:attrNameLst>
                                      </p:cBhvr>
                                      <p:tavLst>
                                        <p:tav tm="0">
                                          <p:val>
                                            <p:fltVal val="0"/>
                                          </p:val>
                                        </p:tav>
                                        <p:tav tm="100000">
                                          <p:val>
                                            <p:strVal val="#ppt_h"/>
                                          </p:val>
                                        </p:tav>
                                      </p:tavLst>
                                    </p:anim>
                                    <p:anim calcmode="lin" valueType="num">
                                      <p:cBhvr>
                                        <p:cTn id="32" dur="1000" fill="hold"/>
                                        <p:tgtEl>
                                          <p:spTgt spid="61"/>
                                        </p:tgtEl>
                                        <p:attrNameLst>
                                          <p:attrName>style.rotation</p:attrName>
                                        </p:attrNameLst>
                                      </p:cBhvr>
                                      <p:tavLst>
                                        <p:tav tm="0">
                                          <p:val>
                                            <p:fltVal val="90"/>
                                          </p:val>
                                        </p:tav>
                                        <p:tav tm="100000">
                                          <p:val>
                                            <p:fltVal val="0"/>
                                          </p:val>
                                        </p:tav>
                                      </p:tavLst>
                                    </p:anim>
                                    <p:animEffect transition="in" filter="fade">
                                      <p:cBhvr>
                                        <p:cTn id="33" dur="1000"/>
                                        <p:tgtEl>
                                          <p:spTgt spid="61"/>
                                        </p:tgtEl>
                                      </p:cBhvr>
                                    </p:animEffect>
                                  </p:childTnLst>
                                </p:cTn>
                              </p:par>
                            </p:childTnLst>
                          </p:cTn>
                        </p:par>
                        <p:par>
                          <p:cTn id="34" fill="hold">
                            <p:stCondLst>
                              <p:cond delay="4900"/>
                            </p:stCondLst>
                            <p:childTnLst>
                              <p:par>
                                <p:cTn id="35" presetID="31" presetClass="entr" presetSubtype="0" fill="hold" grpId="0" nodeType="afterEffect">
                                  <p:stCondLst>
                                    <p:cond delay="0"/>
                                  </p:stCondLst>
                                  <p:iterate type="lt">
                                    <p:tmPct val="10000"/>
                                  </p:iterate>
                                  <p:childTnLst>
                                    <p:set>
                                      <p:cBhvr>
                                        <p:cTn id="36" dur="1" fill="hold">
                                          <p:stCondLst>
                                            <p:cond delay="0"/>
                                          </p:stCondLst>
                                        </p:cTn>
                                        <p:tgtEl>
                                          <p:spTgt spid="63"/>
                                        </p:tgtEl>
                                        <p:attrNameLst>
                                          <p:attrName>style.visibility</p:attrName>
                                        </p:attrNameLst>
                                      </p:cBhvr>
                                      <p:to>
                                        <p:strVal val="visible"/>
                                      </p:to>
                                    </p:set>
                                    <p:anim calcmode="lin" valueType="num">
                                      <p:cBhvr>
                                        <p:cTn id="37" dur="1000" fill="hold"/>
                                        <p:tgtEl>
                                          <p:spTgt spid="63"/>
                                        </p:tgtEl>
                                        <p:attrNameLst>
                                          <p:attrName>ppt_w</p:attrName>
                                        </p:attrNameLst>
                                      </p:cBhvr>
                                      <p:tavLst>
                                        <p:tav tm="0">
                                          <p:val>
                                            <p:fltVal val="0"/>
                                          </p:val>
                                        </p:tav>
                                        <p:tav tm="100000">
                                          <p:val>
                                            <p:strVal val="#ppt_w"/>
                                          </p:val>
                                        </p:tav>
                                      </p:tavLst>
                                    </p:anim>
                                    <p:anim calcmode="lin" valueType="num">
                                      <p:cBhvr>
                                        <p:cTn id="38" dur="1000" fill="hold"/>
                                        <p:tgtEl>
                                          <p:spTgt spid="63"/>
                                        </p:tgtEl>
                                        <p:attrNameLst>
                                          <p:attrName>ppt_h</p:attrName>
                                        </p:attrNameLst>
                                      </p:cBhvr>
                                      <p:tavLst>
                                        <p:tav tm="0">
                                          <p:val>
                                            <p:fltVal val="0"/>
                                          </p:val>
                                        </p:tav>
                                        <p:tav tm="100000">
                                          <p:val>
                                            <p:strVal val="#ppt_h"/>
                                          </p:val>
                                        </p:tav>
                                      </p:tavLst>
                                    </p:anim>
                                    <p:anim calcmode="lin" valueType="num">
                                      <p:cBhvr>
                                        <p:cTn id="39" dur="1000" fill="hold"/>
                                        <p:tgtEl>
                                          <p:spTgt spid="63"/>
                                        </p:tgtEl>
                                        <p:attrNameLst>
                                          <p:attrName>style.rotation</p:attrName>
                                        </p:attrNameLst>
                                      </p:cBhvr>
                                      <p:tavLst>
                                        <p:tav tm="0">
                                          <p:val>
                                            <p:fltVal val="90"/>
                                          </p:val>
                                        </p:tav>
                                        <p:tav tm="100000">
                                          <p:val>
                                            <p:fltVal val="0"/>
                                          </p:val>
                                        </p:tav>
                                      </p:tavLst>
                                    </p:anim>
                                    <p:animEffect transition="in" filter="fade">
                                      <p:cBhvr>
                                        <p:cTn id="40"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534263" y="2299607"/>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637152" y="-35298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5">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pic>
        <p:nvPicPr>
          <p:cNvPr id="71" name="Picture 70">
            <a:extLst>
              <a:ext uri="{FF2B5EF4-FFF2-40B4-BE49-F238E27FC236}">
                <a16:creationId xmlns:a16="http://schemas.microsoft.com/office/drawing/2014/main" id="{9D183214-04E5-4833-975F-134CE121503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746751" y="3123481"/>
            <a:ext cx="4383539" cy="2554544"/>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5">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05790">
            <a:off x="10819365" y="5387418"/>
            <a:ext cx="1530309" cy="1530309"/>
          </a:xfrm>
          <a:prstGeom prst="rect">
            <a:avLst/>
          </a:prstGeom>
        </p:spPr>
      </p:pic>
      <p:sp>
        <p:nvSpPr>
          <p:cNvPr id="59" name="AutoShape 83"/>
          <p:cNvSpPr>
            <a:spLocks noChangeArrowheads="1"/>
          </p:cNvSpPr>
          <p:nvPr/>
        </p:nvSpPr>
        <p:spPr bwMode="gray">
          <a:xfrm>
            <a:off x="1923562" y="3042973"/>
            <a:ext cx="6221023" cy="3184391"/>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0" name="AutoShape 84"/>
          <p:cNvSpPr>
            <a:spLocks noChangeArrowheads="1"/>
          </p:cNvSpPr>
          <p:nvPr/>
        </p:nvSpPr>
        <p:spPr bwMode="gray">
          <a:xfrm>
            <a:off x="1051082" y="3160115"/>
            <a:ext cx="1179512" cy="268446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2" name="AutoShape 83"/>
          <p:cNvSpPr>
            <a:spLocks noChangeArrowheads="1"/>
          </p:cNvSpPr>
          <p:nvPr/>
        </p:nvSpPr>
        <p:spPr bwMode="gray">
          <a:xfrm>
            <a:off x="2811580" y="329330"/>
            <a:ext cx="8402969" cy="2132971"/>
          </a:xfrm>
          <a:prstGeom prst="roundRect">
            <a:avLst>
              <a:gd name="adj" fmla="val 16667"/>
            </a:avLst>
          </a:prstGeom>
          <a:solidFill>
            <a:schemeClr val="bg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3" name="AutoShape 84"/>
          <p:cNvSpPr>
            <a:spLocks noChangeArrowheads="1"/>
          </p:cNvSpPr>
          <p:nvPr/>
        </p:nvSpPr>
        <p:spPr bwMode="gray">
          <a:xfrm>
            <a:off x="2154356" y="23901"/>
            <a:ext cx="1181100" cy="3048000"/>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sz="2800">
              <a:latin typeface="Arial" pitchFamily="34" charset="0"/>
            </a:endParaRPr>
          </a:p>
        </p:txBody>
      </p:sp>
      <p:sp>
        <p:nvSpPr>
          <p:cNvPr id="68" name="Text Box 86"/>
          <p:cNvSpPr txBox="1">
            <a:spLocks noChangeArrowheads="1"/>
          </p:cNvSpPr>
          <p:nvPr/>
        </p:nvSpPr>
        <p:spPr bwMode="gray">
          <a:xfrm>
            <a:off x="2494081" y="1012808"/>
            <a:ext cx="501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4800" b="1" dirty="0">
                <a:solidFill>
                  <a:schemeClr val="bg1"/>
                </a:solidFill>
                <a:latin typeface="Times New Roman" panose="02020603050405020304" pitchFamily="18" charset="0"/>
              </a:rPr>
              <a:t>?</a:t>
            </a:r>
          </a:p>
        </p:txBody>
      </p:sp>
      <p:sp>
        <p:nvSpPr>
          <p:cNvPr id="70" name="Text Box 18"/>
          <p:cNvSpPr txBox="1">
            <a:spLocks noChangeArrowheads="1"/>
          </p:cNvSpPr>
          <p:nvPr/>
        </p:nvSpPr>
        <p:spPr bwMode="auto">
          <a:xfrm>
            <a:off x="2360568" y="3250444"/>
            <a:ext cx="560470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0"/>
              </a:spcBef>
            </a:pPr>
            <a:r>
              <a:rPr lang="en-US" altLang="en-US" sz="3200" b="1" dirty="0">
                <a:latin typeface="Tahoma" panose="020B0604030504040204" pitchFamily="34" charset="0"/>
              </a:rPr>
              <a:t>   </a:t>
            </a:r>
            <a:r>
              <a:rPr lang="en-US" altLang="en-US" sz="3200" b="1" dirty="0" err="1">
                <a:latin typeface="Tahoma" panose="020B0604030504040204" pitchFamily="34" charset="0"/>
              </a:rPr>
              <a:t>Vì</a:t>
            </a:r>
            <a:r>
              <a:rPr lang="en-US" altLang="en-US" sz="3200" b="1" dirty="0">
                <a:latin typeface="Tahoma" panose="020B0604030504040204" pitchFamily="34" charset="0"/>
              </a:rPr>
              <a:t> </a:t>
            </a:r>
            <a:r>
              <a:rPr lang="en-US" altLang="en-US" sz="3200" b="1" dirty="0" err="1">
                <a:latin typeface="Tahoma" panose="020B0604030504040204" pitchFamily="34" charset="0"/>
              </a:rPr>
              <a:t>đây</a:t>
            </a:r>
            <a:r>
              <a:rPr lang="en-US" altLang="en-US" sz="3200" b="1" dirty="0">
                <a:latin typeface="Tahoma" panose="020B0604030504040204" pitchFamily="34" charset="0"/>
              </a:rPr>
              <a:t> </a:t>
            </a:r>
            <a:r>
              <a:rPr lang="en-US" altLang="en-US" sz="3200" b="1" dirty="0" err="1">
                <a:latin typeface="Tahoma" panose="020B0604030504040204" pitchFamily="34" charset="0"/>
              </a:rPr>
              <a:t>là</a:t>
            </a:r>
            <a:r>
              <a:rPr lang="en-US" altLang="en-US" sz="3200" b="1" dirty="0">
                <a:latin typeface="Tahoma" panose="020B0604030504040204" pitchFamily="34" charset="0"/>
              </a:rPr>
              <a:t> </a:t>
            </a:r>
            <a:r>
              <a:rPr lang="en-US" altLang="en-US" sz="3200" b="1" dirty="0" err="1">
                <a:latin typeface="Tahoma" panose="020B0604030504040204" pitchFamily="34" charset="0"/>
              </a:rPr>
              <a:t>nơi</a:t>
            </a:r>
            <a:r>
              <a:rPr lang="en-US" altLang="en-US" sz="3200" b="1" dirty="0">
                <a:latin typeface="Tahoma" panose="020B0604030504040204" pitchFamily="34" charset="0"/>
              </a:rPr>
              <a:t> </a:t>
            </a:r>
            <a:r>
              <a:rPr lang="en-US" altLang="en-US" sz="3200" b="1" dirty="0" err="1">
                <a:latin typeface="Tahoma" panose="020B0604030504040204" pitchFamily="34" charset="0"/>
              </a:rPr>
              <a:t>tiếp</a:t>
            </a:r>
            <a:r>
              <a:rPr lang="en-US" altLang="en-US" sz="3200" b="1" dirty="0">
                <a:latin typeface="Tahoma" panose="020B0604030504040204" pitchFamily="34" charset="0"/>
              </a:rPr>
              <a:t> </a:t>
            </a:r>
            <a:r>
              <a:rPr lang="en-US" altLang="en-US" sz="3200" b="1" dirty="0" err="1">
                <a:latin typeface="Tahoma" panose="020B0604030504040204" pitchFamily="34" charset="0"/>
              </a:rPr>
              <a:t>nhận</a:t>
            </a:r>
            <a:r>
              <a:rPr lang="en-US" altLang="en-US" sz="3200" b="1" dirty="0">
                <a:latin typeface="Tahoma" panose="020B0604030504040204" pitchFamily="34" charset="0"/>
              </a:rPr>
              <a:t> </a:t>
            </a:r>
            <a:r>
              <a:rPr lang="en-US" altLang="en-US" sz="3200" b="1" dirty="0" err="1">
                <a:latin typeface="Tahoma" panose="020B0604030504040204" pitchFamily="34" charset="0"/>
              </a:rPr>
              <a:t>các</a:t>
            </a:r>
            <a:r>
              <a:rPr lang="en-US" altLang="en-US" sz="3200" b="1" dirty="0">
                <a:latin typeface="Tahoma" panose="020B0604030504040204" pitchFamily="34" charset="0"/>
              </a:rPr>
              <a:t> </a:t>
            </a:r>
            <a:r>
              <a:rPr lang="en-US" altLang="en-US" sz="3200" b="1" dirty="0" err="1">
                <a:latin typeface="Tahoma" panose="020B0604030504040204" pitchFamily="34" charset="0"/>
              </a:rPr>
              <a:t>hàng</a:t>
            </a:r>
            <a:r>
              <a:rPr lang="en-US" altLang="en-US" sz="3200" b="1" dirty="0">
                <a:latin typeface="Tahoma" panose="020B0604030504040204" pitchFamily="34" charset="0"/>
              </a:rPr>
              <a:t> </a:t>
            </a:r>
            <a:r>
              <a:rPr lang="en-US" altLang="en-US" sz="3200" b="1" dirty="0" err="1">
                <a:latin typeface="Tahoma" panose="020B0604030504040204" pitchFamily="34" charset="0"/>
              </a:rPr>
              <a:t>nông</a:t>
            </a:r>
            <a:r>
              <a:rPr lang="en-US" altLang="en-US" sz="3200" b="1" dirty="0">
                <a:latin typeface="Tahoma" panose="020B0604030504040204" pitchFamily="34" charset="0"/>
              </a:rPr>
              <a:t> </a:t>
            </a:r>
            <a:r>
              <a:rPr lang="en-US" altLang="en-US" sz="3200" b="1" dirty="0" err="1">
                <a:latin typeface="Tahoma" panose="020B0604030504040204" pitchFamily="34" charset="0"/>
              </a:rPr>
              <a:t>sản</a:t>
            </a:r>
            <a:r>
              <a:rPr lang="en-US" altLang="en-US" sz="3200" b="1" dirty="0">
                <a:latin typeface="Tahoma" panose="020B0604030504040204" pitchFamily="34" charset="0"/>
              </a:rPr>
              <a:t>, </a:t>
            </a:r>
            <a:r>
              <a:rPr lang="en-US" altLang="en-US" sz="3200" b="1" dirty="0" err="1">
                <a:latin typeface="Tahoma" panose="020B0604030504040204" pitchFamily="34" charset="0"/>
              </a:rPr>
              <a:t>thủy</a:t>
            </a:r>
            <a:r>
              <a:rPr lang="en-US" altLang="en-US" sz="3200" b="1" dirty="0">
                <a:latin typeface="Tahoma" panose="020B0604030504040204" pitchFamily="34" charset="0"/>
              </a:rPr>
              <a:t> </a:t>
            </a:r>
            <a:r>
              <a:rPr lang="en-US" altLang="en-US" sz="3200" b="1" dirty="0" err="1">
                <a:latin typeface="Tahoma" panose="020B0604030504040204" pitchFamily="34" charset="0"/>
              </a:rPr>
              <a:t>sản</a:t>
            </a:r>
            <a:r>
              <a:rPr lang="en-US" altLang="en-US" sz="3200" b="1" dirty="0">
                <a:latin typeface="Tahoma" panose="020B0604030504040204" pitchFamily="34" charset="0"/>
              </a:rPr>
              <a:t> </a:t>
            </a:r>
            <a:r>
              <a:rPr lang="en-US" altLang="en-US" sz="3200" b="1" dirty="0" err="1">
                <a:latin typeface="Tahoma" panose="020B0604030504040204" pitchFamily="34" charset="0"/>
              </a:rPr>
              <a:t>của</a:t>
            </a:r>
            <a:r>
              <a:rPr lang="en-US" altLang="en-US" sz="3200" b="1" dirty="0">
                <a:latin typeface="Tahoma" panose="020B0604030504040204" pitchFamily="34" charset="0"/>
              </a:rPr>
              <a:t> </a:t>
            </a:r>
            <a:r>
              <a:rPr lang="en-US" altLang="en-US" sz="3200" b="1" dirty="0" err="1">
                <a:latin typeface="Tahoma" panose="020B0604030504040204" pitchFamily="34" charset="0"/>
              </a:rPr>
              <a:t>vùng</a:t>
            </a:r>
            <a:r>
              <a:rPr lang="en-US" altLang="en-US" sz="3200" b="1" dirty="0">
                <a:latin typeface="Tahoma" panose="020B0604030504040204" pitchFamily="34" charset="0"/>
              </a:rPr>
              <a:t> </a:t>
            </a:r>
            <a:r>
              <a:rPr lang="en-US" altLang="en-US" sz="3200" b="1" dirty="0" err="1">
                <a:latin typeface="Tahoma" panose="020B0604030504040204" pitchFamily="34" charset="0"/>
              </a:rPr>
              <a:t>đồng</a:t>
            </a:r>
            <a:r>
              <a:rPr lang="en-US" altLang="en-US" sz="3200" b="1" dirty="0">
                <a:latin typeface="Tahoma" panose="020B0604030504040204" pitchFamily="34" charset="0"/>
              </a:rPr>
              <a:t> </a:t>
            </a:r>
            <a:r>
              <a:rPr lang="en-US" altLang="en-US" sz="3200" b="1" dirty="0" err="1">
                <a:latin typeface="Tahoma" panose="020B0604030504040204" pitchFamily="34" charset="0"/>
              </a:rPr>
              <a:t>bằng</a:t>
            </a:r>
            <a:r>
              <a:rPr lang="en-US" altLang="en-US" sz="3200" b="1" dirty="0">
                <a:latin typeface="Tahoma" panose="020B0604030504040204" pitchFamily="34" charset="0"/>
              </a:rPr>
              <a:t> </a:t>
            </a:r>
            <a:r>
              <a:rPr lang="en-US" altLang="en-US" sz="3200" b="1" dirty="0" err="1">
                <a:latin typeface="Tahoma" panose="020B0604030504040204" pitchFamily="34" charset="0"/>
              </a:rPr>
              <a:t>sông</a:t>
            </a:r>
            <a:r>
              <a:rPr lang="en-US" altLang="en-US" sz="3200" b="1" dirty="0">
                <a:latin typeface="Tahoma" panose="020B0604030504040204" pitchFamily="34" charset="0"/>
              </a:rPr>
              <a:t> </a:t>
            </a:r>
            <a:r>
              <a:rPr lang="en-US" altLang="en-US" sz="3200" b="1" dirty="0" err="1">
                <a:latin typeface="Tahoma" panose="020B0604030504040204" pitchFamily="34" charset="0"/>
              </a:rPr>
              <a:t>Cửu</a:t>
            </a:r>
            <a:r>
              <a:rPr lang="en-US" altLang="en-US" sz="3200" b="1" dirty="0">
                <a:latin typeface="Tahoma" panose="020B0604030504040204" pitchFamily="34" charset="0"/>
              </a:rPr>
              <a:t> Long, </a:t>
            </a:r>
            <a:r>
              <a:rPr lang="en-US" altLang="en-US" sz="3200" b="1" dirty="0" err="1">
                <a:latin typeface="Tahoma" panose="020B0604030504040204" pitchFamily="34" charset="0"/>
              </a:rPr>
              <a:t>rồi</a:t>
            </a:r>
            <a:r>
              <a:rPr lang="en-US" altLang="en-US" sz="3200" b="1" dirty="0">
                <a:latin typeface="Tahoma" panose="020B0604030504040204" pitchFamily="34" charset="0"/>
              </a:rPr>
              <a:t> </a:t>
            </a:r>
            <a:r>
              <a:rPr lang="en-US" altLang="en-US" sz="3200" b="1" dirty="0" err="1">
                <a:latin typeface="Tahoma" panose="020B0604030504040204" pitchFamily="34" charset="0"/>
              </a:rPr>
              <a:t>từ</a:t>
            </a:r>
            <a:r>
              <a:rPr lang="en-US" altLang="en-US" sz="3200" b="1" dirty="0">
                <a:latin typeface="Tahoma" panose="020B0604030504040204" pitchFamily="34" charset="0"/>
              </a:rPr>
              <a:t> </a:t>
            </a:r>
            <a:r>
              <a:rPr lang="en-US" altLang="en-US" sz="3200" b="1" dirty="0" err="1">
                <a:latin typeface="Tahoma" panose="020B0604030504040204" pitchFamily="34" charset="0"/>
              </a:rPr>
              <a:t>đó</a:t>
            </a:r>
            <a:r>
              <a:rPr lang="en-US" altLang="en-US" sz="3200" b="1" dirty="0">
                <a:latin typeface="Tahoma" panose="020B0604030504040204" pitchFamily="34" charset="0"/>
              </a:rPr>
              <a:t> </a:t>
            </a:r>
            <a:r>
              <a:rPr lang="en-US" altLang="en-US" sz="3200" b="1" dirty="0" err="1">
                <a:latin typeface="Tahoma" panose="020B0604030504040204" pitchFamily="34" charset="0"/>
              </a:rPr>
              <a:t>xuất</a:t>
            </a:r>
            <a:r>
              <a:rPr lang="en-US" altLang="en-US" sz="3200" b="1" dirty="0">
                <a:latin typeface="Tahoma" panose="020B0604030504040204" pitchFamily="34" charset="0"/>
              </a:rPr>
              <a:t> </a:t>
            </a:r>
            <a:r>
              <a:rPr lang="en-US" altLang="en-US" sz="3200" b="1" dirty="0" err="1">
                <a:latin typeface="Tahoma" panose="020B0604030504040204" pitchFamily="34" charset="0"/>
              </a:rPr>
              <a:t>đi</a:t>
            </a:r>
            <a:r>
              <a:rPr lang="en-US" altLang="en-US" sz="3200" b="1" dirty="0">
                <a:latin typeface="Tahoma" panose="020B0604030504040204" pitchFamily="34" charset="0"/>
              </a:rPr>
              <a:t> </a:t>
            </a:r>
            <a:r>
              <a:rPr lang="en-US" altLang="en-US" sz="3200" b="1" dirty="0" err="1">
                <a:latin typeface="Tahoma" panose="020B0604030504040204" pitchFamily="34" charset="0"/>
              </a:rPr>
              <a:t>các</a:t>
            </a:r>
            <a:r>
              <a:rPr lang="en-US" altLang="en-US" sz="3200" b="1" dirty="0">
                <a:latin typeface="Tahoma" panose="020B0604030504040204" pitchFamily="34" charset="0"/>
              </a:rPr>
              <a:t> </a:t>
            </a:r>
            <a:r>
              <a:rPr lang="en-US" altLang="en-US" sz="3200" b="1" dirty="0" err="1">
                <a:latin typeface="Tahoma" panose="020B0604030504040204" pitchFamily="34" charset="0"/>
              </a:rPr>
              <a:t>nơi</a:t>
            </a:r>
            <a:r>
              <a:rPr lang="en-US" altLang="en-US" sz="3200" b="1" dirty="0">
                <a:latin typeface="Tahoma" panose="020B0604030504040204" pitchFamily="34" charset="0"/>
              </a:rPr>
              <a:t> </a:t>
            </a:r>
            <a:r>
              <a:rPr lang="en-US" altLang="en-US" sz="3200" b="1" dirty="0" err="1">
                <a:latin typeface="Tahoma" panose="020B0604030504040204" pitchFamily="34" charset="0"/>
              </a:rPr>
              <a:t>khác</a:t>
            </a:r>
            <a:r>
              <a:rPr lang="en-US" altLang="en-US" sz="3200" b="1" dirty="0">
                <a:latin typeface="Tahoma" panose="020B0604030504040204" pitchFamily="34" charset="0"/>
              </a:rPr>
              <a:t> ở </a:t>
            </a:r>
            <a:r>
              <a:rPr lang="en-US" altLang="en-US" sz="3200" b="1" dirty="0" err="1">
                <a:latin typeface="Tahoma" panose="020B0604030504040204" pitchFamily="34" charset="0"/>
              </a:rPr>
              <a:t>trong</a:t>
            </a:r>
            <a:r>
              <a:rPr lang="en-US" altLang="en-US" sz="3200" b="1" dirty="0">
                <a:latin typeface="Tahoma" panose="020B0604030504040204" pitchFamily="34" charset="0"/>
              </a:rPr>
              <a:t> </a:t>
            </a:r>
            <a:r>
              <a:rPr lang="en-US" altLang="en-US" sz="3200" b="1" dirty="0" err="1">
                <a:latin typeface="Tahoma" panose="020B0604030504040204" pitchFamily="34" charset="0"/>
              </a:rPr>
              <a:t>nước</a:t>
            </a:r>
            <a:r>
              <a:rPr lang="en-US" altLang="en-US" sz="3200" b="1" dirty="0">
                <a:latin typeface="Tahoma" panose="020B0604030504040204" pitchFamily="34" charset="0"/>
              </a:rPr>
              <a:t> </a:t>
            </a:r>
            <a:r>
              <a:rPr lang="en-US" altLang="en-US" sz="3200" b="1" dirty="0" err="1">
                <a:latin typeface="Tahoma" panose="020B0604030504040204" pitchFamily="34" charset="0"/>
              </a:rPr>
              <a:t>và</a:t>
            </a:r>
            <a:r>
              <a:rPr lang="en-US" altLang="en-US" sz="3200" b="1" dirty="0">
                <a:latin typeface="Tahoma" panose="020B0604030504040204" pitchFamily="34" charset="0"/>
              </a:rPr>
              <a:t> </a:t>
            </a:r>
            <a:r>
              <a:rPr lang="en-US" altLang="en-US" sz="3200" b="1" dirty="0" err="1">
                <a:latin typeface="Tahoma" panose="020B0604030504040204" pitchFamily="34" charset="0"/>
              </a:rPr>
              <a:t>thế</a:t>
            </a:r>
            <a:r>
              <a:rPr lang="en-US" altLang="en-US" sz="3200" b="1" dirty="0">
                <a:latin typeface="Tahoma" panose="020B0604030504040204" pitchFamily="34" charset="0"/>
              </a:rPr>
              <a:t> </a:t>
            </a:r>
            <a:r>
              <a:rPr lang="en-US" altLang="en-US" sz="3200" b="1" dirty="0" err="1">
                <a:latin typeface="Tahoma" panose="020B0604030504040204" pitchFamily="34" charset="0"/>
              </a:rPr>
              <a:t>giới</a:t>
            </a:r>
            <a:r>
              <a:rPr lang="en-US" altLang="en-US" sz="3200" b="1" dirty="0">
                <a:latin typeface="Tahoma" panose="020B0604030504040204" pitchFamily="34" charset="0"/>
              </a:rPr>
              <a:t>.</a:t>
            </a:r>
          </a:p>
        </p:txBody>
      </p:sp>
      <p:sp>
        <p:nvSpPr>
          <p:cNvPr id="72" name="Text Box 19"/>
          <p:cNvSpPr txBox="1">
            <a:spLocks noChangeArrowheads="1"/>
          </p:cNvSpPr>
          <p:nvPr/>
        </p:nvSpPr>
        <p:spPr bwMode="auto">
          <a:xfrm>
            <a:off x="3465795" y="655643"/>
            <a:ext cx="76184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err="1">
                <a:latin typeface="Tahoma" panose="020B0604030504040204" pitchFamily="34" charset="0"/>
              </a:rPr>
              <a:t>Nêu</a:t>
            </a:r>
            <a:r>
              <a:rPr lang="en-US" altLang="en-US" sz="3200" dirty="0">
                <a:latin typeface="Tahoma" panose="020B0604030504040204" pitchFamily="34" charset="0"/>
              </a:rPr>
              <a:t> </a:t>
            </a:r>
            <a:r>
              <a:rPr lang="en-US" altLang="en-US" sz="3200" dirty="0" err="1">
                <a:latin typeface="Tahoma" panose="020B0604030504040204" pitchFamily="34" charset="0"/>
              </a:rPr>
              <a:t>những</a:t>
            </a:r>
            <a:r>
              <a:rPr lang="en-US" altLang="en-US" sz="3200" dirty="0">
                <a:latin typeface="Tahoma" panose="020B0604030504040204" pitchFamily="34" charset="0"/>
              </a:rPr>
              <a:t> </a:t>
            </a:r>
            <a:r>
              <a:rPr lang="en-US" altLang="en-US" sz="3200" dirty="0" err="1">
                <a:latin typeface="Tahoma" panose="020B0604030504040204" pitchFamily="34" charset="0"/>
              </a:rPr>
              <a:t>dẫn</a:t>
            </a:r>
            <a:r>
              <a:rPr lang="en-US" altLang="en-US" sz="3200" dirty="0">
                <a:latin typeface="Tahoma" panose="020B0604030504040204" pitchFamily="34" charset="0"/>
              </a:rPr>
              <a:t> </a:t>
            </a:r>
            <a:r>
              <a:rPr lang="en-US" altLang="en-US" sz="3200" dirty="0" err="1">
                <a:latin typeface="Tahoma" panose="020B0604030504040204" pitchFamily="34" charset="0"/>
              </a:rPr>
              <a:t>chứng</a:t>
            </a:r>
            <a:r>
              <a:rPr lang="en-US" altLang="en-US" sz="3200" dirty="0">
                <a:latin typeface="Tahoma" panose="020B0604030504040204" pitchFamily="34" charset="0"/>
              </a:rPr>
              <a:t> </a:t>
            </a:r>
            <a:r>
              <a:rPr lang="en-US" altLang="en-US" sz="3200" dirty="0" err="1">
                <a:latin typeface="Tahoma" panose="020B0604030504040204" pitchFamily="34" charset="0"/>
              </a:rPr>
              <a:t>cho</a:t>
            </a:r>
            <a:r>
              <a:rPr lang="en-US" altLang="en-US" sz="3200" dirty="0">
                <a:latin typeface="Tahoma" panose="020B0604030504040204" pitchFamily="34" charset="0"/>
              </a:rPr>
              <a:t> </a:t>
            </a:r>
            <a:r>
              <a:rPr lang="en-US" altLang="en-US" sz="3200" dirty="0" err="1">
                <a:latin typeface="Tahoma" panose="020B0604030504040204" pitchFamily="34" charset="0"/>
              </a:rPr>
              <a:t>thấy</a:t>
            </a:r>
            <a:r>
              <a:rPr lang="en-US" altLang="en-US" sz="3200" dirty="0">
                <a:latin typeface="Tahoma" panose="020B0604030504040204" pitchFamily="34" charset="0"/>
              </a:rPr>
              <a:t> </a:t>
            </a:r>
            <a:r>
              <a:rPr lang="en-US" altLang="en-US" sz="3200" dirty="0" err="1">
                <a:latin typeface="Tahoma" panose="020B0604030504040204" pitchFamily="34" charset="0"/>
              </a:rPr>
              <a:t>thành</a:t>
            </a:r>
            <a:r>
              <a:rPr lang="en-US" altLang="en-US" sz="3200" dirty="0">
                <a:latin typeface="Tahoma" panose="020B0604030504040204" pitchFamily="34" charset="0"/>
              </a:rPr>
              <a:t> </a:t>
            </a:r>
            <a:r>
              <a:rPr lang="en-US" altLang="en-US" sz="3200" dirty="0" err="1">
                <a:latin typeface="Tahoma" panose="020B0604030504040204" pitchFamily="34" charset="0"/>
              </a:rPr>
              <a:t>phố</a:t>
            </a:r>
            <a:r>
              <a:rPr lang="en-US" altLang="en-US" sz="3200" dirty="0">
                <a:latin typeface="Tahoma" panose="020B0604030504040204" pitchFamily="34" charset="0"/>
              </a:rPr>
              <a:t> </a:t>
            </a:r>
            <a:r>
              <a:rPr lang="en-US" altLang="en-US" sz="3200" dirty="0" err="1">
                <a:latin typeface="Tahoma" panose="020B0604030504040204" pitchFamily="34" charset="0"/>
              </a:rPr>
              <a:t>Cần</a:t>
            </a:r>
            <a:r>
              <a:rPr lang="en-US" altLang="en-US" sz="3200" dirty="0">
                <a:latin typeface="Tahoma" panose="020B0604030504040204" pitchFamily="34" charset="0"/>
              </a:rPr>
              <a:t> </a:t>
            </a:r>
            <a:r>
              <a:rPr lang="en-US" altLang="en-US" sz="3200" dirty="0" err="1">
                <a:latin typeface="Tahoma" panose="020B0604030504040204" pitchFamily="34" charset="0"/>
              </a:rPr>
              <a:t>Thơ</a:t>
            </a:r>
            <a:r>
              <a:rPr lang="en-US" altLang="en-US" sz="3200" dirty="0">
                <a:latin typeface="Tahoma" panose="020B0604030504040204" pitchFamily="34" charset="0"/>
              </a:rPr>
              <a:t> là </a:t>
            </a:r>
            <a:r>
              <a:rPr lang="en-US" altLang="en-US" sz="3200" dirty="0" err="1">
                <a:latin typeface="Tahoma" panose="020B0604030504040204" pitchFamily="34" charset="0"/>
              </a:rPr>
              <a:t>trung</a:t>
            </a:r>
            <a:r>
              <a:rPr lang="en-US" altLang="en-US" sz="3200" dirty="0">
                <a:latin typeface="Tahoma" panose="020B0604030504040204" pitchFamily="34" charset="0"/>
              </a:rPr>
              <a:t> </a:t>
            </a:r>
            <a:r>
              <a:rPr lang="en-US" altLang="en-US" sz="3200" dirty="0" err="1">
                <a:latin typeface="Tahoma" panose="020B0604030504040204" pitchFamily="34" charset="0"/>
              </a:rPr>
              <a:t>tâm</a:t>
            </a:r>
            <a:r>
              <a:rPr lang="en-US" altLang="en-US" sz="3200" dirty="0">
                <a:latin typeface="Tahoma" panose="020B0604030504040204" pitchFamily="34" charset="0"/>
              </a:rPr>
              <a:t> </a:t>
            </a:r>
            <a:r>
              <a:rPr lang="en-US" altLang="en-US" sz="3200" dirty="0" err="1">
                <a:latin typeface="Tahoma" panose="020B0604030504040204" pitchFamily="34" charset="0"/>
              </a:rPr>
              <a:t>kinh</a:t>
            </a:r>
            <a:r>
              <a:rPr lang="en-US" altLang="en-US" sz="3200" dirty="0">
                <a:latin typeface="Tahoma" panose="020B0604030504040204" pitchFamily="34" charset="0"/>
              </a:rPr>
              <a:t> </a:t>
            </a:r>
            <a:r>
              <a:rPr lang="en-US" altLang="en-US" sz="3200" dirty="0" err="1">
                <a:latin typeface="Tahoma" panose="020B0604030504040204" pitchFamily="34" charset="0"/>
              </a:rPr>
              <a:t>tế</a:t>
            </a:r>
            <a:r>
              <a:rPr lang="en-US" altLang="en-US" sz="3200" dirty="0">
                <a:latin typeface="Tahoma" panose="020B0604030504040204" pitchFamily="34" charset="0"/>
              </a:rPr>
              <a:t> </a:t>
            </a:r>
            <a:r>
              <a:rPr lang="en-US" altLang="en-US" sz="3200" dirty="0" err="1">
                <a:latin typeface="Tahoma" panose="020B0604030504040204" pitchFamily="34" charset="0"/>
              </a:rPr>
              <a:t>quan</a:t>
            </a:r>
            <a:r>
              <a:rPr lang="en-US" altLang="en-US" sz="3200" dirty="0">
                <a:latin typeface="Tahoma" panose="020B0604030504040204" pitchFamily="34" charset="0"/>
              </a:rPr>
              <a:t> </a:t>
            </a:r>
            <a:r>
              <a:rPr lang="en-US" altLang="en-US" sz="3200" dirty="0" err="1">
                <a:latin typeface="Tahoma" panose="020B0604030504040204" pitchFamily="34" charset="0"/>
              </a:rPr>
              <a:t>trọng</a:t>
            </a:r>
            <a:r>
              <a:rPr lang="en-US" altLang="en-US" sz="3200" dirty="0">
                <a:latin typeface="Tahoma" panose="020B0604030504040204" pitchFamily="34" charset="0"/>
              </a:rPr>
              <a:t> </a:t>
            </a:r>
            <a:r>
              <a:rPr lang="en-US" altLang="en-US" sz="3200" dirty="0" err="1">
                <a:latin typeface="Tahoma" panose="020B0604030504040204" pitchFamily="34" charset="0"/>
              </a:rPr>
              <a:t>của</a:t>
            </a:r>
            <a:r>
              <a:rPr lang="en-US" altLang="en-US" sz="3200" dirty="0">
                <a:latin typeface="Tahoma" panose="020B0604030504040204" pitchFamily="34" charset="0"/>
              </a:rPr>
              <a:t> </a:t>
            </a:r>
            <a:r>
              <a:rPr lang="en-US" altLang="en-US" sz="3200" dirty="0" err="1">
                <a:latin typeface="Tahoma" panose="020B0604030504040204" pitchFamily="34" charset="0"/>
              </a:rPr>
              <a:t>đồng</a:t>
            </a:r>
            <a:r>
              <a:rPr lang="en-US" altLang="en-US" sz="3200" dirty="0">
                <a:latin typeface="Tahoma" panose="020B0604030504040204" pitchFamily="34" charset="0"/>
              </a:rPr>
              <a:t> </a:t>
            </a:r>
            <a:r>
              <a:rPr lang="en-US" altLang="en-US" sz="3200" dirty="0" err="1">
                <a:latin typeface="Tahoma" panose="020B0604030504040204" pitchFamily="34" charset="0"/>
              </a:rPr>
              <a:t>bằng</a:t>
            </a:r>
            <a:r>
              <a:rPr lang="en-US" altLang="en-US" sz="3200" dirty="0">
                <a:latin typeface="Tahoma" panose="020B0604030504040204" pitchFamily="34" charset="0"/>
              </a:rPr>
              <a:t> </a:t>
            </a:r>
            <a:r>
              <a:rPr lang="en-US" altLang="en-US" sz="3200" dirty="0" err="1">
                <a:latin typeface="Tahoma" panose="020B0604030504040204" pitchFamily="34" charset="0"/>
              </a:rPr>
              <a:t>sông</a:t>
            </a:r>
            <a:r>
              <a:rPr lang="en-US" altLang="en-US" sz="3200" dirty="0">
                <a:latin typeface="Tahoma" panose="020B0604030504040204" pitchFamily="34" charset="0"/>
              </a:rPr>
              <a:t> </a:t>
            </a:r>
            <a:r>
              <a:rPr lang="en-US" altLang="en-US" sz="3200" dirty="0" err="1">
                <a:latin typeface="Tahoma" panose="020B0604030504040204" pitchFamily="34" charset="0"/>
              </a:rPr>
              <a:t>Cửu</a:t>
            </a:r>
            <a:r>
              <a:rPr lang="en-US" altLang="en-US" sz="3200" dirty="0">
                <a:latin typeface="Tahoma" panose="020B0604030504040204" pitchFamily="34" charset="0"/>
              </a:rPr>
              <a:t> Long.</a:t>
            </a:r>
          </a:p>
        </p:txBody>
      </p:sp>
      <p:sp>
        <p:nvSpPr>
          <p:cNvPr id="75" name="Rectangle 8"/>
          <p:cNvSpPr>
            <a:spLocks noChangeArrowheads="1"/>
          </p:cNvSpPr>
          <p:nvPr/>
        </p:nvSpPr>
        <p:spPr bwMode="auto">
          <a:xfrm>
            <a:off x="533400" y="2590800"/>
            <a:ext cx="81534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b="1" u="sng" dirty="0" err="1"/>
              <a:t>Trả</a:t>
            </a:r>
            <a:r>
              <a:rPr lang="en-US" altLang="en-US" sz="2400" b="1" u="sng" dirty="0"/>
              <a:t> </a:t>
            </a:r>
            <a:r>
              <a:rPr lang="en-US" altLang="en-US" sz="2400" b="1" u="sng" dirty="0" err="1"/>
              <a:t>lời</a:t>
            </a:r>
            <a:r>
              <a:rPr lang="en-US" altLang="en-US" sz="2400" b="1" dirty="0">
                <a:solidFill>
                  <a:srgbClr val="FFFF00"/>
                </a:solidFill>
              </a:rPr>
              <a:t>:</a:t>
            </a:r>
          </a:p>
        </p:txBody>
      </p:sp>
      <p:pic>
        <p:nvPicPr>
          <p:cNvPr id="46" name="Picture 45"/>
          <p:cNvPicPr>
            <a:picLocks noChangeAspect="1"/>
          </p:cNvPicPr>
          <p:nvPr/>
        </p:nvPicPr>
        <p:blipFill>
          <a:blip r:embed="rId9">
            <a:extLst>
              <a:ext uri="{BEBA8EAE-BF5A-486C-A8C5-ECC9F3942E4B}">
                <a14:imgProps xmlns:a14="http://schemas.microsoft.com/office/drawing/2010/main">
                  <a14:imgLayer r:embed="rId10">
                    <a14:imgEffect>
                      <a14:backgroundRemoval t="5319" b="89894" l="1119" r="97388"/>
                    </a14:imgEffect>
                  </a14:imgLayer>
                </a14:imgProps>
              </a:ext>
              <a:ext uri="{28A0092B-C50C-407E-A947-70E740481C1C}">
                <a14:useLocalDpi xmlns:a14="http://schemas.microsoft.com/office/drawing/2010/main" val="0"/>
              </a:ext>
            </a:extLst>
          </a:blip>
          <a:stretch>
            <a:fillRect/>
          </a:stretch>
        </p:blipFill>
        <p:spPr>
          <a:xfrm>
            <a:off x="-94777" y="4075810"/>
            <a:ext cx="2552700" cy="1790700"/>
          </a:xfrm>
          <a:prstGeom prst="rect">
            <a:avLst/>
          </a:prstGeom>
        </p:spPr>
      </p:pic>
    </p:spTree>
    <p:extLst>
      <p:ext uri="{BB962C8B-B14F-4D97-AF65-F5344CB8AC3E}">
        <p14:creationId xmlns:p14="http://schemas.microsoft.com/office/powerpoint/2010/main" val="31093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fill="hold"/>
                                        <p:tgtEl>
                                          <p:spTgt spid="66"/>
                                        </p:tgtEl>
                                        <p:attrNameLst>
                                          <p:attrName>ppt_x</p:attrName>
                                        </p:attrNameLst>
                                      </p:cBhvr>
                                      <p:tavLst>
                                        <p:tav tm="0">
                                          <p:val>
                                            <p:strVal val="#ppt_x"/>
                                          </p:val>
                                        </p:tav>
                                        <p:tav tm="100000">
                                          <p:val>
                                            <p:strVal val="#ppt_x"/>
                                          </p:val>
                                        </p:tav>
                                      </p:tavLst>
                                    </p:anim>
                                    <p:anim calcmode="lin" valueType="num">
                                      <p:cBhvr additive="base">
                                        <p:cTn id="8" dur="1000" fill="hold"/>
                                        <p:tgtEl>
                                          <p:spTgt spid="6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circle(in)">
                                      <p:cBhvr>
                                        <p:cTn id="22" dur="2000"/>
                                        <p:tgtEl>
                                          <p:spTgt spid="6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circle(in)">
                                      <p:cBhvr>
                                        <p:cTn id="25" dur="2000"/>
                                        <p:tgtEl>
                                          <p:spTgt spid="6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circle(in)">
                                      <p:cBhvr>
                                        <p:cTn id="28" dur="2000"/>
                                        <p:tgtEl>
                                          <p:spTgt spid="7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randombar(horizontal)">
                                      <p:cBhvr>
                                        <p:cTn id="33" dur="500"/>
                                        <p:tgtEl>
                                          <p:spTgt spid="7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circle(in)">
                                      <p:cBhvr>
                                        <p:cTn id="38" dur="2000"/>
                                        <p:tgtEl>
                                          <p:spTgt spid="60"/>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circle(in)">
                                      <p:cBhvr>
                                        <p:cTn id="41" dur="2000"/>
                                        <p:tgtEl>
                                          <p:spTgt spid="5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circle(in)">
                                      <p:cBhvr>
                                        <p:cTn id="44"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2" grpId="0" animBg="1"/>
      <p:bldP spid="63" grpId="0" animBg="1"/>
      <p:bldP spid="68" grpId="0"/>
      <p:bldP spid="70" grpId="0"/>
      <p:bldP spid="72" grpId="0"/>
      <p:bldP spid="7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2100568" y="1790930"/>
            <a:ext cx="875839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KHÁM PHÁ</a:t>
            </a:r>
          </a:p>
        </p:txBody>
      </p:sp>
      <p:sp>
        <p:nvSpPr>
          <p:cNvPr id="57" name="TextBox 56"/>
          <p:cNvSpPr txBox="1"/>
          <p:nvPr/>
        </p:nvSpPr>
        <p:spPr>
          <a:xfrm>
            <a:off x="2124606" y="1712212"/>
            <a:ext cx="875839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KHÁM PHÁ</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3968256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a:extLst>
              <a:ext uri="{FF2B5EF4-FFF2-40B4-BE49-F238E27FC236}">
                <a16:creationId xmlns:a16="http://schemas.microsoft.com/office/drawing/2014/main" id="{6FCF377C-B1A3-4C1C-ADED-F664B5BAD65D}"/>
              </a:ext>
            </a:extLst>
          </p:cNvPr>
          <p:cNvSpPr txBox="1"/>
          <p:nvPr/>
        </p:nvSpPr>
        <p:spPr>
          <a:xfrm>
            <a:off x="1701618" y="514526"/>
            <a:ext cx="907839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a:latin typeface="UTM Habano" panose="02040603050506020204" pitchFamily="18" charset="0"/>
              </a:rPr>
              <a:t>1. Vị trí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đồng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bằng</a:t>
            </a:r>
            <a:r>
              <a:rPr lang="en-US" altLang="en-US" sz="4400" b="1" dirty="0">
                <a:latin typeface="UTM Habano" panose="02040603050506020204" pitchFamily="18" charset="0"/>
              </a:rPr>
              <a:t> </a:t>
            </a:r>
            <a:r>
              <a:rPr lang="en-US" altLang="en-US" sz="4400" b="1" dirty="0" err="1">
                <a:latin typeface="UTM Habano" panose="02040603050506020204" pitchFamily="18" charset="0"/>
              </a:rPr>
              <a:t>va</a:t>
            </a:r>
            <a:r>
              <a:rPr lang="en-US" altLang="en-US" sz="4400" b="1" dirty="0">
                <a:latin typeface="UTM Habano" panose="02040603050506020204" pitchFamily="18" charset="0"/>
              </a:rPr>
              <a:t>̀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dòng</a:t>
            </a:r>
            <a:r>
              <a:rPr lang="en-US" altLang="en-US" sz="4400" b="1" dirty="0">
                <a:latin typeface="UTM Habano" panose="02040603050506020204" pitchFamily="18" charset="0"/>
              </a:rPr>
              <a:t> </a:t>
            </a:r>
            <a:r>
              <a:rPr lang="en-US" altLang="en-US" sz="4400" b="1" dirty="0" err="1">
                <a:latin typeface="UTM Habano" panose="02040603050506020204" pitchFamily="18" charset="0"/>
              </a:rPr>
              <a:t>sông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lớn</a:t>
            </a:r>
            <a:endParaRPr lang="en-US" altLang="en-US" sz="4400" b="1" dirty="0">
              <a:latin typeface="UTM Habano" panose="02040603050506020204" pitchFamily="18" charset="0"/>
            </a:endParaRPr>
          </a:p>
        </p:txBody>
      </p:sp>
      <p:pic>
        <p:nvPicPr>
          <p:cNvPr id="46" name="Picture 45">
            <a:extLst>
              <a:ext uri="{FF2B5EF4-FFF2-40B4-BE49-F238E27FC236}">
                <a16:creationId xmlns:a16="http://schemas.microsoft.com/office/drawing/2014/main" id="{CA0B41CF-5870-4A12-A719-140989EE9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33496" y="-1719941"/>
            <a:ext cx="1107996" cy="7742821"/>
          </a:xfrm>
          <a:prstGeom prst="rect">
            <a:avLst/>
          </a:prstGeom>
        </p:spPr>
      </p:pic>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534263" y="2299607"/>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598918" y="-17336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6">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sp>
        <p:nvSpPr>
          <p:cNvPr id="58" name="TextBox 57">
            <a:extLst>
              <a:ext uri="{FF2B5EF4-FFF2-40B4-BE49-F238E27FC236}">
                <a16:creationId xmlns:a16="http://schemas.microsoft.com/office/drawing/2014/main" id="{BD5F2129-6E23-47F8-AF17-07627AD3F8D1}"/>
              </a:ext>
            </a:extLst>
          </p:cNvPr>
          <p:cNvSpPr txBox="1"/>
          <p:nvPr/>
        </p:nvSpPr>
        <p:spPr>
          <a:xfrm rot="321025">
            <a:off x="1954884" y="3397196"/>
            <a:ext cx="3965609" cy="2826306"/>
          </a:xfrm>
          <a:prstGeom prst="round2DiagRect">
            <a:avLst/>
          </a:prstGeom>
          <a:solidFill>
            <a:srgbClr val="92D050"/>
          </a:solidFill>
          <a:ln w="57150">
            <a:solidFill>
              <a:schemeClr val="tx1"/>
            </a:solidFill>
            <a:prstDash val="dashDot"/>
          </a:ln>
        </p:spPr>
        <p:txBody>
          <a:bodyPr wrap="square" rtlCol="0">
            <a:spAutoFit/>
          </a:bodyPr>
          <a:lstStyle/>
          <a:p>
            <a:pPr algn="ctr"/>
            <a:r>
              <a:rPr lang="en-US" altLang="en-US" sz="4000" b="1" dirty="0" err="1">
                <a:solidFill>
                  <a:srgbClr val="FF3300"/>
                </a:solidFill>
                <a:latin typeface="Arial" panose="020B0604020202020204" pitchFamily="34" charset="0"/>
                <a:cs typeface="Arial" panose="020B0604020202020204" pitchFamily="34" charset="0"/>
              </a:rPr>
              <a:t>Hãy</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nêu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tên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hai</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đồng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bằng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châu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thô</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lớn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nhất</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nước</a:t>
            </a:r>
            <a:r>
              <a:rPr lang="en-US" altLang="en-US" sz="4000" b="1" dirty="0">
                <a:solidFill>
                  <a:srgbClr val="FF3300"/>
                </a:solidFill>
                <a:latin typeface="Arial" panose="020B0604020202020204" pitchFamily="34" charset="0"/>
                <a:cs typeface="Arial" panose="020B0604020202020204" pitchFamily="34" charset="0"/>
              </a:rPr>
              <a:t> ta</a:t>
            </a:r>
          </a:p>
        </p:txBody>
      </p:sp>
      <p:pic>
        <p:nvPicPr>
          <p:cNvPr id="71" name="Picture 70">
            <a:extLst>
              <a:ext uri="{FF2B5EF4-FFF2-40B4-BE49-F238E27FC236}">
                <a16:creationId xmlns:a16="http://schemas.microsoft.com/office/drawing/2014/main" id="{9D183214-04E5-4833-975F-134CE12150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157588">
            <a:off x="8257997" y="2426690"/>
            <a:ext cx="3714993" cy="2274702"/>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6">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05790">
            <a:off x="10475254" y="4802025"/>
            <a:ext cx="1530309" cy="1530309"/>
          </a:xfrm>
          <a:prstGeom prst="rect">
            <a:avLst/>
          </a:prstGeom>
        </p:spPr>
      </p:pic>
      <p:pic>
        <p:nvPicPr>
          <p:cNvPr id="73" name="Picture 72">
            <a:extLst>
              <a:ext uri="{FF2B5EF4-FFF2-40B4-BE49-F238E27FC236}">
                <a16:creationId xmlns:a16="http://schemas.microsoft.com/office/drawing/2014/main" id="{7B27B083-F3D4-4746-BAE7-9D95602526D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20641974">
            <a:off x="6478693" y="3843712"/>
            <a:ext cx="2510634" cy="2663213"/>
          </a:xfrm>
          <a:prstGeom prst="rect">
            <a:avLst/>
          </a:prstGeom>
        </p:spPr>
      </p:pic>
      <p:pic>
        <p:nvPicPr>
          <p:cNvPr id="59" name="Picture 58"/>
          <p:cNvPicPr>
            <a:picLocks noChangeAspect="1"/>
          </p:cNvPicPr>
          <p:nvPr/>
        </p:nvPicPr>
        <p:blipFill>
          <a:blip r:embed="rId11">
            <a:extLst>
              <a:ext uri="{BEBA8EAE-BF5A-486C-A8C5-ECC9F3942E4B}">
                <a14:imgProps xmlns:a14="http://schemas.microsoft.com/office/drawing/2010/main">
                  <a14:imgLayer r:embed="rId12">
                    <a14:imgEffect>
                      <a14:backgroundRemoval t="0" b="96825" l="7519" r="89850"/>
                    </a14:imgEffect>
                  </a14:imgLayer>
                </a14:imgProps>
              </a:ext>
              <a:ext uri="{28A0092B-C50C-407E-A947-70E740481C1C}">
                <a14:useLocalDpi xmlns:a14="http://schemas.microsoft.com/office/drawing/2010/main" val="0"/>
              </a:ext>
            </a:extLst>
          </a:blip>
          <a:stretch>
            <a:fillRect/>
          </a:stretch>
        </p:blipFill>
        <p:spPr>
          <a:xfrm>
            <a:off x="10182228" y="5126512"/>
            <a:ext cx="2116360" cy="1503730"/>
          </a:xfrm>
          <a:prstGeom prst="rect">
            <a:avLst/>
          </a:prstGeom>
        </p:spPr>
      </p:pic>
    </p:spTree>
    <p:extLst>
      <p:ext uri="{BB962C8B-B14F-4D97-AF65-F5344CB8AC3E}">
        <p14:creationId xmlns:p14="http://schemas.microsoft.com/office/powerpoint/2010/main" val="124099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1000" fill="hold"/>
                                        <p:tgtEl>
                                          <p:spTgt spid="45"/>
                                        </p:tgtEl>
                                        <p:attrNameLst>
                                          <p:attrName>ppt_w</p:attrName>
                                        </p:attrNameLst>
                                      </p:cBhvr>
                                      <p:tavLst>
                                        <p:tav tm="0">
                                          <p:val>
                                            <p:fltVal val="0"/>
                                          </p:val>
                                        </p:tav>
                                        <p:tav tm="100000">
                                          <p:val>
                                            <p:strVal val="#ppt_w"/>
                                          </p:val>
                                        </p:tav>
                                      </p:tavLst>
                                    </p:anim>
                                    <p:anim calcmode="lin" valueType="num">
                                      <p:cBhvr>
                                        <p:cTn id="14" dur="1000" fill="hold"/>
                                        <p:tgtEl>
                                          <p:spTgt spid="45"/>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additive="base">
                                        <p:cTn id="18" dur="1000" fill="hold"/>
                                        <p:tgtEl>
                                          <p:spTgt spid="66"/>
                                        </p:tgtEl>
                                        <p:attrNameLst>
                                          <p:attrName>ppt_x</p:attrName>
                                        </p:attrNameLst>
                                      </p:cBhvr>
                                      <p:tavLst>
                                        <p:tav tm="0">
                                          <p:val>
                                            <p:strVal val="#ppt_x"/>
                                          </p:val>
                                        </p:tav>
                                        <p:tav tm="100000">
                                          <p:val>
                                            <p:strVal val="#ppt_x"/>
                                          </p:val>
                                        </p:tav>
                                      </p:tavLst>
                                    </p:anim>
                                    <p:anim calcmode="lin" valueType="num">
                                      <p:cBhvr additive="base">
                                        <p:cTn id="19" dur="1000" fill="hold"/>
                                        <p:tgtEl>
                                          <p:spTgt spid="66"/>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up)">
                                      <p:cBhvr>
                                        <p:cTn id="23" dur="1500"/>
                                        <p:tgtEl>
                                          <p:spTgt spid="58"/>
                                        </p:tgtEl>
                                      </p:cBhvr>
                                    </p:animEffect>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1000"/>
                                        <p:tgtEl>
                                          <p:spTgt spid="71"/>
                                        </p:tgtEl>
                                      </p:cBhvr>
                                    </p:animEffect>
                                    <p:anim calcmode="lin" valueType="num">
                                      <p:cBhvr>
                                        <p:cTn id="28" dur="1000" fill="hold"/>
                                        <p:tgtEl>
                                          <p:spTgt spid="71"/>
                                        </p:tgtEl>
                                        <p:attrNameLst>
                                          <p:attrName>ppt_x</p:attrName>
                                        </p:attrNameLst>
                                      </p:cBhvr>
                                      <p:tavLst>
                                        <p:tav tm="0">
                                          <p:val>
                                            <p:strVal val="#ppt_x"/>
                                          </p:val>
                                        </p:tav>
                                        <p:tav tm="100000">
                                          <p:val>
                                            <p:strVal val="#ppt_x"/>
                                          </p:val>
                                        </p:tav>
                                      </p:tavLst>
                                    </p:anim>
                                    <p:anim calcmode="lin" valueType="num">
                                      <p:cBhvr>
                                        <p:cTn id="29" dur="1000" fill="hold"/>
                                        <p:tgtEl>
                                          <p:spTgt spid="71"/>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8EB6B63-D36C-4384-BAF8-7CE665753BF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74" name="Rectangle 73">
            <a:extLst>
              <a:ext uri="{FF2B5EF4-FFF2-40B4-BE49-F238E27FC236}">
                <a16:creationId xmlns:a16="http://schemas.microsoft.com/office/drawing/2014/main" id="{D438D8E3-907B-41A6-8D2D-795BFD436DDE}"/>
              </a:ext>
            </a:extLst>
          </p:cNvPr>
          <p:cNvSpPr/>
          <p:nvPr/>
        </p:nvSpPr>
        <p:spPr>
          <a:xfrm>
            <a:off x="2498468" y="5834303"/>
            <a:ext cx="9805221" cy="576694"/>
          </a:xfrm>
          <a:prstGeom prst="rect">
            <a:avLst/>
          </a:prstGeom>
          <a:pattFill prst="lgGrid">
            <a:fgClr>
              <a:schemeClr val="bg1"/>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5" name="Picture 44">
            <a:extLst>
              <a:ext uri="{FF2B5EF4-FFF2-40B4-BE49-F238E27FC236}">
                <a16:creationId xmlns:a16="http://schemas.microsoft.com/office/drawing/2014/main" id="{9566E278-F9CF-4158-9E93-49B1C72DAB76}"/>
              </a:ext>
            </a:extLst>
          </p:cNvPr>
          <p:cNvPicPr>
            <a:picLocks noChangeAspect="1"/>
          </p:cNvPicPr>
          <p:nvPr/>
        </p:nvPicPr>
        <p:blipFill rotWithShape="1">
          <a:blip r:embed="rId3">
            <a:extLst>
              <a:ext uri="{28A0092B-C50C-407E-A947-70E740481C1C}">
                <a14:useLocalDpi xmlns:a14="http://schemas.microsoft.com/office/drawing/2010/main" val="0"/>
              </a:ext>
            </a:extLst>
          </a:blip>
          <a:srcRect l="12858" r="12717"/>
          <a:stretch/>
        </p:blipFill>
        <p:spPr>
          <a:xfrm rot="5400000">
            <a:off x="2143115" y="2913854"/>
            <a:ext cx="3852000" cy="2057930"/>
          </a:xfrm>
          <a:prstGeom prst="rect">
            <a:avLst/>
          </a:prstGeom>
        </p:spPr>
      </p:pic>
      <p:grpSp>
        <p:nvGrpSpPr>
          <p:cNvPr id="46" name="Group 45">
            <a:extLst>
              <a:ext uri="{FF2B5EF4-FFF2-40B4-BE49-F238E27FC236}">
                <a16:creationId xmlns:a16="http://schemas.microsoft.com/office/drawing/2014/main" id="{FE51B4F1-54F6-4062-A1E9-CE967B210C97}"/>
              </a:ext>
            </a:extLst>
          </p:cNvPr>
          <p:cNvGrpSpPr/>
          <p:nvPr/>
        </p:nvGrpSpPr>
        <p:grpSpPr>
          <a:xfrm>
            <a:off x="1253829" y="956281"/>
            <a:ext cx="2345325" cy="494254"/>
            <a:chOff x="3190996" y="1027107"/>
            <a:chExt cx="2345325" cy="494254"/>
          </a:xfrm>
        </p:grpSpPr>
        <p:pic>
          <p:nvPicPr>
            <p:cNvPr id="47" name="Picture 46">
              <a:extLst>
                <a:ext uri="{FF2B5EF4-FFF2-40B4-BE49-F238E27FC236}">
                  <a16:creationId xmlns:a16="http://schemas.microsoft.com/office/drawing/2014/main" id="{0C4B2089-5752-4467-8ED8-EE563B1EFCC3}"/>
                </a:ext>
              </a:extLst>
            </p:cNvPr>
            <p:cNvPicPr>
              <a:picLocks noChangeAspect="1"/>
            </p:cNvPicPr>
            <p:nvPr/>
          </p:nvPicPr>
          <p:blipFill>
            <a:blip r:embed="rId4"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48" name="Picture 47">
              <a:extLst>
                <a:ext uri="{FF2B5EF4-FFF2-40B4-BE49-F238E27FC236}">
                  <a16:creationId xmlns:a16="http://schemas.microsoft.com/office/drawing/2014/main" id="{E121A3C7-D776-45A6-B547-A87D16A3B0A3}"/>
                </a:ext>
              </a:extLst>
            </p:cNvPr>
            <p:cNvPicPr>
              <a:picLocks noChangeAspect="1"/>
            </p:cNvPicPr>
            <p:nvPr/>
          </p:nvPicPr>
          <p:blipFill>
            <a:blip r:embed="rId4"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49" name="Picture 48">
              <a:extLst>
                <a:ext uri="{FF2B5EF4-FFF2-40B4-BE49-F238E27FC236}">
                  <a16:creationId xmlns:a16="http://schemas.microsoft.com/office/drawing/2014/main" id="{4C186909-82DE-4E4F-BC25-ACF5B1CDD743}"/>
                </a:ext>
              </a:extLst>
            </p:cNvPr>
            <p:cNvPicPr>
              <a:picLocks noChangeAspect="1"/>
            </p:cNvPicPr>
            <p:nvPr/>
          </p:nvPicPr>
          <p:blipFill>
            <a:blip r:embed="rId4"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50" name="Picture 49">
              <a:extLst>
                <a:ext uri="{FF2B5EF4-FFF2-40B4-BE49-F238E27FC236}">
                  <a16:creationId xmlns:a16="http://schemas.microsoft.com/office/drawing/2014/main" id="{07BC3ADC-EAAB-413B-A803-032833604E60}"/>
                </a:ext>
              </a:extLst>
            </p:cNvPr>
            <p:cNvPicPr>
              <a:picLocks noChangeAspect="1"/>
            </p:cNvPicPr>
            <p:nvPr/>
          </p:nvPicPr>
          <p:blipFill>
            <a:blip r:embed="rId4"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sp>
        <p:nvSpPr>
          <p:cNvPr id="53" name="TextBox 52">
            <a:extLst>
              <a:ext uri="{FF2B5EF4-FFF2-40B4-BE49-F238E27FC236}">
                <a16:creationId xmlns:a16="http://schemas.microsoft.com/office/drawing/2014/main" id="{A2AD9D7A-3EF4-42E1-A779-B6CD9DD77A92}"/>
              </a:ext>
            </a:extLst>
          </p:cNvPr>
          <p:cNvSpPr txBox="1"/>
          <p:nvPr/>
        </p:nvSpPr>
        <p:spPr>
          <a:xfrm>
            <a:off x="1167255" y="139777"/>
            <a:ext cx="10556172" cy="836414"/>
          </a:xfrm>
          <a:prstGeom prst="snip1Rect">
            <a:avLst/>
          </a:prstGeom>
          <a:solidFill>
            <a:srgbClr val="FFFF00"/>
          </a:solidFill>
          <a:ln w="38100">
            <a:solidFill>
              <a:srgbClr val="00B050"/>
            </a:solidFill>
            <a:prstDash val="sysDash"/>
          </a:ln>
        </p:spPr>
        <p:txBody>
          <a:bodyPr wrap="square" rtlCol="0">
            <a:spAutoFit/>
          </a:bodyPr>
          <a:lstStyle/>
          <a:p>
            <a:pPr algn="ctr"/>
            <a:r>
              <a:rPr lang="en-US" altLang="en-US" sz="4400" b="1" dirty="0" err="1">
                <a:solidFill>
                  <a:schemeClr val="accent2"/>
                </a:solidFill>
                <a:latin typeface="Arial" panose="020B0604020202020204" pitchFamily="34" charset="0"/>
                <a:cs typeface="Arial" panose="020B0604020202020204" pitchFamily="34" charset="0"/>
              </a:rPr>
              <a:t>Đồng</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bằng</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châu</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thô</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lớn</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nhất</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nước</a:t>
            </a:r>
            <a:r>
              <a:rPr lang="en-US" altLang="en-US" sz="4400" b="1" dirty="0">
                <a:solidFill>
                  <a:schemeClr val="accent2"/>
                </a:solidFill>
                <a:latin typeface="Arial" panose="020B0604020202020204" pitchFamily="34" charset="0"/>
                <a:cs typeface="Arial" panose="020B0604020202020204" pitchFamily="34" charset="0"/>
              </a:rPr>
              <a:t> ta</a:t>
            </a:r>
            <a:endParaRPr lang="id-ID" sz="4400" dirty="0">
              <a:solidFill>
                <a:srgbClr val="E1701A"/>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BF4F2A5-849C-4173-8174-C87F5ECE734D}"/>
              </a:ext>
            </a:extLst>
          </p:cNvPr>
          <p:cNvGrpSpPr/>
          <p:nvPr/>
        </p:nvGrpSpPr>
        <p:grpSpPr>
          <a:xfrm flipH="1">
            <a:off x="8869805" y="956281"/>
            <a:ext cx="2345325" cy="494254"/>
            <a:chOff x="3190996" y="1027107"/>
            <a:chExt cx="2345325" cy="494254"/>
          </a:xfrm>
        </p:grpSpPr>
        <p:pic>
          <p:nvPicPr>
            <p:cNvPr id="55" name="Picture 54">
              <a:extLst>
                <a:ext uri="{FF2B5EF4-FFF2-40B4-BE49-F238E27FC236}">
                  <a16:creationId xmlns:a16="http://schemas.microsoft.com/office/drawing/2014/main" id="{64D3EE7B-FFB7-4CFC-8833-0C417CFA3EDF}"/>
                </a:ext>
              </a:extLst>
            </p:cNvPr>
            <p:cNvPicPr>
              <a:picLocks noChangeAspect="1"/>
            </p:cNvPicPr>
            <p:nvPr/>
          </p:nvPicPr>
          <p:blipFill>
            <a:blip r:embed="rId4"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56" name="Picture 55">
              <a:extLst>
                <a:ext uri="{FF2B5EF4-FFF2-40B4-BE49-F238E27FC236}">
                  <a16:creationId xmlns:a16="http://schemas.microsoft.com/office/drawing/2014/main" id="{37B4F91A-604E-40C6-B3B9-C30DB873149A}"/>
                </a:ext>
              </a:extLst>
            </p:cNvPr>
            <p:cNvPicPr>
              <a:picLocks noChangeAspect="1"/>
            </p:cNvPicPr>
            <p:nvPr/>
          </p:nvPicPr>
          <p:blipFill>
            <a:blip r:embed="rId4"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57" name="Picture 56">
              <a:extLst>
                <a:ext uri="{FF2B5EF4-FFF2-40B4-BE49-F238E27FC236}">
                  <a16:creationId xmlns:a16="http://schemas.microsoft.com/office/drawing/2014/main" id="{118C1212-142B-4FA6-A84A-B6E5EA0972EC}"/>
                </a:ext>
              </a:extLst>
            </p:cNvPr>
            <p:cNvPicPr>
              <a:picLocks noChangeAspect="1"/>
            </p:cNvPicPr>
            <p:nvPr/>
          </p:nvPicPr>
          <p:blipFill>
            <a:blip r:embed="rId4"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58" name="Picture 57">
              <a:extLst>
                <a:ext uri="{FF2B5EF4-FFF2-40B4-BE49-F238E27FC236}">
                  <a16:creationId xmlns:a16="http://schemas.microsoft.com/office/drawing/2014/main" id="{A1831D0F-642E-42EC-A77C-FF96F1CB875F}"/>
                </a:ext>
              </a:extLst>
            </p:cNvPr>
            <p:cNvPicPr>
              <a:picLocks noChangeAspect="1"/>
            </p:cNvPicPr>
            <p:nvPr/>
          </p:nvPicPr>
          <p:blipFill>
            <a:blip r:embed="rId4"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pic>
        <p:nvPicPr>
          <p:cNvPr id="60" name="Picture 59">
            <a:extLst>
              <a:ext uri="{FF2B5EF4-FFF2-40B4-BE49-F238E27FC236}">
                <a16:creationId xmlns:a16="http://schemas.microsoft.com/office/drawing/2014/main" id="{8E7083C4-DF6B-4A07-80B8-C294C178BA19}"/>
              </a:ext>
            </a:extLst>
          </p:cNvPr>
          <p:cNvPicPr>
            <a:picLocks noChangeAspect="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12858" r="12717"/>
          <a:stretch/>
        </p:blipFill>
        <p:spPr>
          <a:xfrm rot="5400000">
            <a:off x="464758" y="3485990"/>
            <a:ext cx="3754214" cy="2059200"/>
          </a:xfrm>
          <a:prstGeom prst="rect">
            <a:avLst/>
          </a:prstGeom>
        </p:spPr>
      </p:pic>
      <p:pic>
        <p:nvPicPr>
          <p:cNvPr id="62" name="Picture 61">
            <a:extLst>
              <a:ext uri="{FF2B5EF4-FFF2-40B4-BE49-F238E27FC236}">
                <a16:creationId xmlns:a16="http://schemas.microsoft.com/office/drawing/2014/main" id="{A17A06EA-5875-4B6E-8E91-A859BA218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49" y="1161674"/>
            <a:ext cx="4350620" cy="4593122"/>
          </a:xfrm>
          <a:prstGeom prst="rect">
            <a:avLst/>
          </a:prstGeom>
        </p:spPr>
      </p:pic>
      <p:pic>
        <p:nvPicPr>
          <p:cNvPr id="64" name="Picture 63">
            <a:extLst>
              <a:ext uri="{FF2B5EF4-FFF2-40B4-BE49-F238E27FC236}">
                <a16:creationId xmlns:a16="http://schemas.microsoft.com/office/drawing/2014/main" id="{86EB1ED1-0D85-45DF-ACA2-1266254234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573915">
            <a:off x="224950" y="5073436"/>
            <a:ext cx="2161686" cy="2161686"/>
          </a:xfrm>
          <a:prstGeom prst="rect">
            <a:avLst/>
          </a:prstGeom>
        </p:spPr>
      </p:pic>
      <p:pic>
        <p:nvPicPr>
          <p:cNvPr id="66" name="Picture 65">
            <a:extLst>
              <a:ext uri="{FF2B5EF4-FFF2-40B4-BE49-F238E27FC236}">
                <a16:creationId xmlns:a16="http://schemas.microsoft.com/office/drawing/2014/main" id="{6F6A9195-8FF6-4375-823A-40CAFE729B4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23143" y="984280"/>
            <a:ext cx="1542440" cy="1542440"/>
          </a:xfrm>
          <a:prstGeom prst="rect">
            <a:avLst/>
          </a:prstGeom>
        </p:spPr>
      </p:pic>
      <p:pic>
        <p:nvPicPr>
          <p:cNvPr id="73" name="Picture 72">
            <a:extLst>
              <a:ext uri="{FF2B5EF4-FFF2-40B4-BE49-F238E27FC236}">
                <a16:creationId xmlns:a16="http://schemas.microsoft.com/office/drawing/2014/main" id="{4831FA40-0B0D-4D22-ADD6-9AB1837D9E77}"/>
              </a:ext>
            </a:extLst>
          </p:cNvPr>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5189983">
            <a:off x="9394147" y="4050500"/>
            <a:ext cx="3269242" cy="3197319"/>
          </a:xfrm>
          <a:prstGeom prst="rect">
            <a:avLst/>
          </a:prstGeom>
        </p:spPr>
      </p:pic>
      <p:graphicFrame>
        <p:nvGraphicFramePr>
          <p:cNvPr id="61" name="Diagram 60"/>
          <p:cNvGraphicFramePr/>
          <p:nvPr>
            <p:extLst>
              <p:ext uri="{D42A27DB-BD31-4B8C-83A1-F6EECF244321}">
                <p14:modId xmlns:p14="http://schemas.microsoft.com/office/powerpoint/2010/main" val="990330867"/>
              </p:ext>
            </p:extLst>
          </p:nvPr>
        </p:nvGraphicFramePr>
        <p:xfrm>
          <a:off x="3930931" y="642776"/>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1" name="Rectangle 50"/>
          <p:cNvSpPr/>
          <p:nvPr/>
        </p:nvSpPr>
        <p:spPr>
          <a:xfrm>
            <a:off x="4999091" y="4114665"/>
            <a:ext cx="2723823" cy="1200329"/>
          </a:xfrm>
          <a:prstGeom prst="rect">
            <a:avLst/>
          </a:prstGeom>
        </p:spPr>
        <p:txBody>
          <a:bodyPr wrap="none">
            <a:spAutoFit/>
          </a:bodyPr>
          <a:lstStyle/>
          <a:p>
            <a:r>
              <a:rPr lang="en-US" altLang="en-US" sz="3600" b="1" dirty="0" err="1">
                <a:solidFill>
                  <a:schemeClr val="bg1"/>
                </a:solidFill>
                <a:latin typeface="Arial" panose="020B0604020202020204" pitchFamily="34" charset="0"/>
                <a:cs typeface="Arial" panose="020B0604020202020204" pitchFamily="34" charset="0"/>
              </a:rPr>
              <a:t>Đồng</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bằng</a:t>
            </a:r>
            <a:r>
              <a:rPr lang="en-US" altLang="en-US" sz="3600" b="1" dirty="0">
                <a:solidFill>
                  <a:schemeClr val="bg1"/>
                </a:solidFill>
                <a:latin typeface="Arial" panose="020B0604020202020204" pitchFamily="34" charset="0"/>
                <a:cs typeface="Arial" panose="020B0604020202020204" pitchFamily="34" charset="0"/>
              </a:rPr>
              <a:t> </a:t>
            </a:r>
          </a:p>
          <a:p>
            <a:pPr algn="ctr"/>
            <a:r>
              <a:rPr lang="en-US" altLang="en-US" sz="3600" b="1" dirty="0">
                <a:solidFill>
                  <a:schemeClr val="bg1"/>
                </a:solidFill>
                <a:latin typeface="Arial" panose="020B0604020202020204" pitchFamily="34" charset="0"/>
                <a:cs typeface="Arial" panose="020B0604020202020204" pitchFamily="34" charset="0"/>
              </a:rPr>
              <a:t>Nam </a:t>
            </a:r>
            <a:r>
              <a:rPr lang="en-US" altLang="en-US" sz="3600" b="1" dirty="0" err="1">
                <a:solidFill>
                  <a:schemeClr val="bg1"/>
                </a:solidFill>
                <a:latin typeface="Arial" panose="020B0604020202020204" pitchFamily="34" charset="0"/>
                <a:cs typeface="Arial" panose="020B0604020202020204" pitchFamily="34" charset="0"/>
              </a:rPr>
              <a:t>Bô</a:t>
            </a:r>
            <a:r>
              <a:rPr lang="en-US" altLang="en-US" sz="3600" b="1" dirty="0">
                <a:solidFill>
                  <a:schemeClr val="bg1"/>
                </a:solidFill>
                <a:latin typeface="Arial" panose="020B0604020202020204" pitchFamily="34" charset="0"/>
                <a:cs typeface="Arial" panose="020B0604020202020204" pitchFamily="34" charset="0"/>
              </a:rPr>
              <a:t>̣</a:t>
            </a:r>
            <a:endParaRPr lang="en-US" sz="36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4819599" y="1874069"/>
            <a:ext cx="2723823" cy="1200329"/>
          </a:xfrm>
          <a:prstGeom prst="rect">
            <a:avLst/>
          </a:prstGeom>
        </p:spPr>
        <p:txBody>
          <a:bodyPr wrap="none">
            <a:spAutoFit/>
          </a:bodyPr>
          <a:lstStyle/>
          <a:p>
            <a:pPr algn="ctr"/>
            <a:r>
              <a:rPr lang="en-US" altLang="en-US" sz="3600" b="1" dirty="0" err="1">
                <a:solidFill>
                  <a:schemeClr val="bg1"/>
                </a:solidFill>
                <a:latin typeface="Arial" panose="020B0604020202020204" pitchFamily="34" charset="0"/>
                <a:cs typeface="Arial" panose="020B0604020202020204" pitchFamily="34" charset="0"/>
              </a:rPr>
              <a:t>Đồng</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bằng</a:t>
            </a:r>
            <a:r>
              <a:rPr lang="en-US" altLang="en-US" sz="3600" b="1" dirty="0">
                <a:solidFill>
                  <a:schemeClr val="bg1"/>
                </a:solidFill>
                <a:latin typeface="Arial" panose="020B0604020202020204" pitchFamily="34" charset="0"/>
                <a:cs typeface="Arial" panose="020B0604020202020204" pitchFamily="34" charset="0"/>
              </a:rPr>
              <a:t> </a:t>
            </a:r>
          </a:p>
          <a:p>
            <a:pPr algn="ctr"/>
            <a:r>
              <a:rPr lang="en-US" altLang="en-US" sz="3600" b="1" dirty="0" err="1">
                <a:solidFill>
                  <a:schemeClr val="bg1"/>
                </a:solidFill>
                <a:latin typeface="Arial" panose="020B0604020202020204" pitchFamily="34" charset="0"/>
                <a:cs typeface="Arial" panose="020B0604020202020204" pitchFamily="34" charset="0"/>
              </a:rPr>
              <a:t>Bắc</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Bô</a:t>
            </a:r>
            <a:r>
              <a:rPr lang="en-US" altLang="en-US" sz="3600" b="1" dirty="0">
                <a:solidFill>
                  <a:schemeClr val="bg1"/>
                </a:solidFill>
                <a:latin typeface="Arial" panose="020B0604020202020204" pitchFamily="34" charset="0"/>
                <a:cs typeface="Arial" panose="020B0604020202020204" pitchFamily="34" charset="0"/>
              </a:rPr>
              <a:t>̣ </a:t>
            </a:r>
          </a:p>
        </p:txBody>
      </p:sp>
      <p:pic>
        <p:nvPicPr>
          <p:cNvPr id="70" name="Picture 4" descr="Luoc do dong bang Bac Bo"/>
          <p:cNvPicPr>
            <a:picLocks noChangeAspect="1" noChangeArrowheads="1"/>
          </p:cNvPicPr>
          <p:nvPr/>
        </p:nvPicPr>
        <p:blipFill rotWithShape="1">
          <a:blip r:embed="rId14">
            <a:extLst>
              <a:ext uri="{28A0092B-C50C-407E-A947-70E740481C1C}">
                <a14:useLocalDpi xmlns:a14="http://schemas.microsoft.com/office/drawing/2010/main" val="0"/>
              </a:ext>
            </a:extLst>
          </a:blip>
          <a:srcRect r="536" b="12019"/>
          <a:stretch/>
        </p:blipFill>
        <p:spPr bwMode="auto">
          <a:xfrm>
            <a:off x="572954" y="1517361"/>
            <a:ext cx="3334800" cy="30960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pic>
        <p:nvPicPr>
          <p:cNvPr id="77" name="Picture 76">
            <a:extLst>
              <a:ext uri="{FF2B5EF4-FFF2-40B4-BE49-F238E27FC236}">
                <a16:creationId xmlns:a16="http://schemas.microsoft.com/office/drawing/2014/main" id="{A17A06EA-5875-4B6E-8E91-A859BA218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756" y="2694928"/>
            <a:ext cx="4762836" cy="5028315"/>
          </a:xfrm>
          <a:prstGeom prst="rect">
            <a:avLst/>
          </a:prstGeom>
        </p:spPr>
      </p:pic>
      <p:pic>
        <p:nvPicPr>
          <p:cNvPr id="69" name="Picture 2" descr="scan0026"/>
          <p:cNvPicPr>
            <a:picLocks noChangeAspect="1" noChangeArrowheads="1"/>
          </p:cNvPicPr>
          <p:nvPr/>
        </p:nvPicPr>
        <p:blipFill rotWithShape="1">
          <a:blip r:embed="rId15"/>
          <a:srcRect l="1113" t="816" r="1916" b="216"/>
          <a:stretch/>
        </p:blipFill>
        <p:spPr bwMode="auto">
          <a:xfrm>
            <a:off x="8377689" y="3118349"/>
            <a:ext cx="3717848" cy="338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3103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4"/>
                                        </p:tgtEl>
                                        <p:attrNameLst>
                                          <p:attrName>style.visibility</p:attrName>
                                        </p:attrNameLst>
                                      </p:cBhvr>
                                      <p:to>
                                        <p:strVal val="visible"/>
                                      </p:to>
                                    </p:set>
                                  </p:childTnLst>
                                </p:cTn>
                              </p:par>
                            </p:childTnLst>
                          </p:cTn>
                        </p:par>
                        <p:par>
                          <p:cTn id="10" fill="hold">
                            <p:stCondLst>
                              <p:cond delay="0"/>
                            </p:stCondLst>
                            <p:childTnLst>
                              <p:par>
                                <p:cTn id="11" presetID="22" presetClass="entr" presetSubtype="2" fill="hold" grpId="0"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right)">
                                      <p:cBhvr>
                                        <p:cTn id="13" dur="500"/>
                                        <p:tgtEl>
                                          <p:spTgt spid="74"/>
                                        </p:tgtEl>
                                      </p:cBhvr>
                                    </p:animEffect>
                                  </p:childTnLst>
                                </p:cTn>
                              </p:par>
                            </p:childTnLst>
                          </p:cTn>
                        </p:par>
                        <p:par>
                          <p:cTn id="14" fill="hold">
                            <p:stCondLst>
                              <p:cond delay="500"/>
                            </p:stCondLst>
                            <p:childTnLst>
                              <p:par>
                                <p:cTn id="15" presetID="2" presetClass="entr" presetSubtype="6" fill="hold" nodeType="after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1+#ppt_w/2"/>
                                          </p:val>
                                        </p:tav>
                                        <p:tav tm="100000">
                                          <p:val>
                                            <p:strVal val="#ppt_x"/>
                                          </p:val>
                                        </p:tav>
                                      </p:tavLst>
                                    </p:anim>
                                    <p:anim calcmode="lin" valueType="num">
                                      <p:cBhvr additive="base">
                                        <p:cTn id="18" dur="500" fill="hold"/>
                                        <p:tgtEl>
                                          <p:spTgt spid="7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Effect transition="in" filter="fade">
                                      <p:cBhvr>
                                        <p:cTn id="48" dur="500"/>
                                        <p:tgtEl>
                                          <p:spTgt spid="70"/>
                                        </p:tgtEl>
                                      </p:cBhvr>
                                    </p:animEffect>
                                  </p:childTnLst>
                                </p:cTn>
                              </p:par>
                              <p:par>
                                <p:cTn id="49" presetID="53" presetClass="entr" presetSubtype="16" fill="hold" nodeType="with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p:cTn id="51" dur="500" fill="hold"/>
                                        <p:tgtEl>
                                          <p:spTgt spid="69"/>
                                        </p:tgtEl>
                                        <p:attrNameLst>
                                          <p:attrName>ppt_w</p:attrName>
                                        </p:attrNameLst>
                                      </p:cBhvr>
                                      <p:tavLst>
                                        <p:tav tm="0">
                                          <p:val>
                                            <p:fltVal val="0"/>
                                          </p:val>
                                        </p:tav>
                                        <p:tav tm="100000">
                                          <p:val>
                                            <p:strVal val="#ppt_w"/>
                                          </p:val>
                                        </p:tav>
                                      </p:tavLst>
                                    </p:anim>
                                    <p:anim calcmode="lin" valueType="num">
                                      <p:cBhvr>
                                        <p:cTn id="52" dur="500" fill="hold"/>
                                        <p:tgtEl>
                                          <p:spTgt spid="69"/>
                                        </p:tgtEl>
                                        <p:attrNameLst>
                                          <p:attrName>ppt_h</p:attrName>
                                        </p:attrNameLst>
                                      </p:cBhvr>
                                      <p:tavLst>
                                        <p:tav tm="0">
                                          <p:val>
                                            <p:fltVal val="0"/>
                                          </p:val>
                                        </p:tav>
                                        <p:tav tm="100000">
                                          <p:val>
                                            <p:strVal val="#ppt_h"/>
                                          </p:val>
                                        </p:tav>
                                      </p:tavLst>
                                    </p:anim>
                                    <p:animEffect transition="in" filter="fade">
                                      <p:cBhvr>
                                        <p:cTn id="53" dur="500"/>
                                        <p:tgtEl>
                                          <p:spTgt spid="6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wipe(right)">
                                      <p:cBhvr>
                                        <p:cTn id="58" dur="500"/>
                                        <p:tgtEl>
                                          <p:spTgt spid="61"/>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right)">
                                      <p:cBhvr>
                                        <p:cTn id="61" dur="500"/>
                                        <p:tgtEl>
                                          <p:spTgt spid="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Graphic spid="61" grpId="0">
        <p:bldAsOne/>
      </p:bldGraphic>
      <p:bldP spid="51"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6" name="Picture 45">
            <a:extLst>
              <a:ext uri="{FF2B5EF4-FFF2-40B4-BE49-F238E27FC236}">
                <a16:creationId xmlns:a16="http://schemas.microsoft.com/office/drawing/2014/main" id="{CA0B41CF-5870-4A12-A719-140989EE9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42002" y="-2004015"/>
            <a:ext cx="1107996" cy="7742821"/>
          </a:xfrm>
          <a:prstGeom prst="rect">
            <a:avLst/>
          </a:prstGeom>
        </p:spPr>
      </p:pic>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796278" y="1449345"/>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637152" y="-35298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6">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6">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05790">
            <a:off x="10836704" y="4868488"/>
            <a:ext cx="1530309" cy="1530309"/>
          </a:xfrm>
          <a:prstGeom prst="rect">
            <a:avLst/>
          </a:prstGeom>
        </p:spPr>
      </p:pic>
      <p:sp>
        <p:nvSpPr>
          <p:cNvPr id="59" name="TextBox 58">
            <a:extLst>
              <a:ext uri="{FF2B5EF4-FFF2-40B4-BE49-F238E27FC236}">
                <a16:creationId xmlns:a16="http://schemas.microsoft.com/office/drawing/2014/main" id="{6FCF377C-B1A3-4C1C-ADED-F664B5BAD65D}"/>
              </a:ext>
            </a:extLst>
          </p:cNvPr>
          <p:cNvSpPr txBox="1"/>
          <p:nvPr/>
        </p:nvSpPr>
        <p:spPr>
          <a:xfrm>
            <a:off x="1717882" y="327809"/>
            <a:ext cx="907839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a:latin typeface="UTM Habano" panose="02040603050506020204" pitchFamily="18" charset="0"/>
              </a:rPr>
              <a:t>1. Vị trí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đồng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bằng</a:t>
            </a:r>
            <a:r>
              <a:rPr lang="en-US" altLang="en-US" sz="4400" b="1" dirty="0">
                <a:latin typeface="UTM Habano" panose="02040603050506020204" pitchFamily="18" charset="0"/>
              </a:rPr>
              <a:t> </a:t>
            </a:r>
            <a:r>
              <a:rPr lang="en-US" altLang="en-US" sz="4400" b="1" dirty="0" err="1">
                <a:latin typeface="UTM Habano" panose="02040603050506020204" pitchFamily="18" charset="0"/>
              </a:rPr>
              <a:t>va</a:t>
            </a:r>
            <a:r>
              <a:rPr lang="en-US" altLang="en-US" sz="4400" b="1" dirty="0">
                <a:latin typeface="UTM Habano" panose="02040603050506020204" pitchFamily="18" charset="0"/>
              </a:rPr>
              <a:t>̀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dòng</a:t>
            </a:r>
            <a:r>
              <a:rPr lang="en-US" altLang="en-US" sz="4400" b="1" dirty="0">
                <a:latin typeface="UTM Habano" panose="02040603050506020204" pitchFamily="18" charset="0"/>
              </a:rPr>
              <a:t> </a:t>
            </a:r>
            <a:r>
              <a:rPr lang="en-US" altLang="en-US" sz="4400" b="1" dirty="0" err="1">
                <a:latin typeface="UTM Habano" panose="02040603050506020204" pitchFamily="18" charset="0"/>
              </a:rPr>
              <a:t>sông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lớn</a:t>
            </a:r>
            <a:endParaRPr lang="en-US" altLang="en-US" sz="4400" b="1" dirty="0">
              <a:latin typeface="UTM Habano" panose="02040603050506020204" pitchFamily="18" charset="0"/>
            </a:endParaRPr>
          </a:p>
        </p:txBody>
      </p:sp>
      <p:pic>
        <p:nvPicPr>
          <p:cNvPr id="60" name="Picture 59">
            <a:extLst>
              <a:ext uri="{FF2B5EF4-FFF2-40B4-BE49-F238E27FC236}">
                <a16:creationId xmlns:a16="http://schemas.microsoft.com/office/drawing/2014/main" id="{8C2ADE71-2EF1-4A5D-AA3C-E5B9EB3EE5F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157588">
            <a:off x="8213073" y="2187188"/>
            <a:ext cx="3714993" cy="2274702"/>
          </a:xfrm>
          <a:prstGeom prst="rect">
            <a:avLst/>
          </a:prstGeom>
        </p:spPr>
      </p:pic>
      <p:pic>
        <p:nvPicPr>
          <p:cNvPr id="61" name="Picture 60">
            <a:extLst>
              <a:ext uri="{FF2B5EF4-FFF2-40B4-BE49-F238E27FC236}">
                <a16:creationId xmlns:a16="http://schemas.microsoft.com/office/drawing/2014/main" id="{D1FC611D-04D5-4E56-8A69-44604521B76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20641974">
            <a:off x="6433769" y="3604210"/>
            <a:ext cx="2510634" cy="2663213"/>
          </a:xfrm>
          <a:prstGeom prst="rect">
            <a:avLst/>
          </a:prstGeom>
        </p:spPr>
      </p:pic>
      <p:sp>
        <p:nvSpPr>
          <p:cNvPr id="58" name="TextBox 57">
            <a:extLst>
              <a:ext uri="{FF2B5EF4-FFF2-40B4-BE49-F238E27FC236}">
                <a16:creationId xmlns:a16="http://schemas.microsoft.com/office/drawing/2014/main" id="{BD5F2129-6E23-47F8-AF17-07627AD3F8D1}"/>
              </a:ext>
            </a:extLst>
          </p:cNvPr>
          <p:cNvSpPr txBox="1"/>
          <p:nvPr/>
        </p:nvSpPr>
        <p:spPr>
          <a:xfrm rot="193753">
            <a:off x="2158553" y="1546337"/>
            <a:ext cx="4207420" cy="5082242"/>
          </a:xfrm>
          <a:prstGeom prst="snip2DiagRect">
            <a:avLst/>
          </a:prstGeom>
          <a:solidFill>
            <a:srgbClr val="F7A440"/>
          </a:solidFill>
          <a:ln w="57150">
            <a:solidFill>
              <a:srgbClr val="E1701A"/>
            </a:solidFill>
            <a:prstDash val="lgDashDotDot"/>
          </a:ln>
        </p:spPr>
        <p:txBody>
          <a:bodyPr wrap="square" rtlCol="0">
            <a:spAutoFit/>
          </a:bodyPr>
          <a:lstStyle/>
          <a:p>
            <a:pPr algn="ctr"/>
            <a:r>
              <a:rPr lang="nl-NL" altLang="en-US" sz="4000" b="1" dirty="0">
                <a:solidFill>
                  <a:schemeClr val="accent2">
                    <a:lumMod val="50000"/>
                  </a:schemeClr>
                </a:solidFill>
                <a:latin typeface="Tahoma" panose="020B0604030504040204" pitchFamily="34" charset="0"/>
              </a:rPr>
              <a:t>Hãy nêu tên những dòng sông lớn ở đồng bằng Bắc Bộ và đồng bằng Nam Bộ.</a:t>
            </a:r>
            <a:endParaRPr lang="en-US" altLang="en-US" sz="4000" b="1" dirty="0">
              <a:solidFill>
                <a:schemeClr val="accent2">
                  <a:lumMod val="50000"/>
                </a:schemeClr>
              </a:solidFill>
              <a:latin typeface="Tahoma" panose="020B0604030504040204" pitchFamily="34" charset="0"/>
            </a:endParaRPr>
          </a:p>
        </p:txBody>
      </p:sp>
    </p:spTree>
    <p:extLst>
      <p:ext uri="{BB962C8B-B14F-4D97-AF65-F5344CB8AC3E}">
        <p14:creationId xmlns:p14="http://schemas.microsoft.com/office/powerpoint/2010/main" val="166729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1000" fill="hold"/>
                                        <p:tgtEl>
                                          <p:spTgt spid="66"/>
                                        </p:tgtEl>
                                        <p:attrNameLst>
                                          <p:attrName>ppt_x</p:attrName>
                                        </p:attrNameLst>
                                      </p:cBhvr>
                                      <p:tavLst>
                                        <p:tav tm="0">
                                          <p:val>
                                            <p:strVal val="#ppt_x"/>
                                          </p:val>
                                        </p:tav>
                                        <p:tav tm="100000">
                                          <p:val>
                                            <p:strVal val="#ppt_x"/>
                                          </p:val>
                                        </p:tav>
                                      </p:tavLst>
                                    </p:anim>
                                    <p:anim calcmode="lin" valueType="num">
                                      <p:cBhvr additive="base">
                                        <p:cTn id="14" dur="1000" fill="hold"/>
                                        <p:tgtEl>
                                          <p:spTgt spid="66"/>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up)">
                                      <p:cBhvr>
                                        <p:cTn id="18" dur="1500"/>
                                        <p:tgtEl>
                                          <p:spTgt spid="58"/>
                                        </p:tgtEl>
                                      </p:cBhvr>
                                    </p:animEffect>
                                  </p:childTnLst>
                                </p:cTn>
                              </p:par>
                            </p:childTnLst>
                          </p:cTn>
                        </p:par>
                        <p:par>
                          <p:cTn id="19" fill="hold">
                            <p:stCondLst>
                              <p:cond delay="3500"/>
                            </p:stCondLst>
                            <p:childTnLst>
                              <p:par>
                                <p:cTn id="20" presetID="17" presetClass="entr" presetSubtype="10"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p:cTn id="22" dur="1000" fill="hold"/>
                                        <p:tgtEl>
                                          <p:spTgt spid="59"/>
                                        </p:tgtEl>
                                        <p:attrNameLst>
                                          <p:attrName>ppt_w</p:attrName>
                                        </p:attrNameLst>
                                      </p:cBhvr>
                                      <p:tavLst>
                                        <p:tav tm="0">
                                          <p:val>
                                            <p:fltVal val="0"/>
                                          </p:val>
                                        </p:tav>
                                        <p:tav tm="100000">
                                          <p:val>
                                            <p:strVal val="#ppt_w"/>
                                          </p:val>
                                        </p:tav>
                                      </p:tavLst>
                                    </p:anim>
                                    <p:anim calcmode="lin" valueType="num">
                                      <p:cBhvr>
                                        <p:cTn id="23" dur="1000" fill="hold"/>
                                        <p:tgtEl>
                                          <p:spTgt spid="59"/>
                                        </p:tgtEl>
                                        <p:attrNameLst>
                                          <p:attrName>ppt_h</p:attrName>
                                        </p:attrNameLst>
                                      </p:cBhvr>
                                      <p:tavLst>
                                        <p:tav tm="0">
                                          <p:val>
                                            <p:strVal val="#ppt_h"/>
                                          </p:val>
                                        </p:tav>
                                        <p:tav tm="100000">
                                          <p:val>
                                            <p:strVal val="#ppt_h"/>
                                          </p:val>
                                        </p:tav>
                                      </p:tavLst>
                                    </p:anim>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000"/>
                                        <p:tgtEl>
                                          <p:spTgt spid="60"/>
                                        </p:tgtEl>
                                      </p:cBhvr>
                                    </p:animEffect>
                                    <p:anim calcmode="lin" valueType="num">
                                      <p:cBhvr>
                                        <p:cTn id="28" dur="1000" fill="hold"/>
                                        <p:tgtEl>
                                          <p:spTgt spid="60"/>
                                        </p:tgtEl>
                                        <p:attrNameLst>
                                          <p:attrName>ppt_x</p:attrName>
                                        </p:attrNameLst>
                                      </p:cBhvr>
                                      <p:tavLst>
                                        <p:tav tm="0">
                                          <p:val>
                                            <p:strVal val="#ppt_x"/>
                                          </p:val>
                                        </p:tav>
                                        <p:tav tm="100000">
                                          <p:val>
                                            <p:strVal val="#ppt_x"/>
                                          </p:val>
                                        </p:tav>
                                      </p:tavLst>
                                    </p:anim>
                                    <p:anim calcmode="lin" valueType="num">
                                      <p:cBhvr>
                                        <p:cTn id="29" dur="1000" fill="hold"/>
                                        <p:tgtEl>
                                          <p:spTgt spid="60"/>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A44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9" name="Picture 2" descr="scan0026"/>
          <p:cNvPicPr>
            <a:picLocks noChangeAspect="1" noChangeArrowheads="1"/>
          </p:cNvPicPr>
          <p:nvPr/>
        </p:nvPicPr>
        <p:blipFill>
          <a:blip r:embed="rId4">
            <a:lum bright="-24000" contrast="54000"/>
            <a:extLst>
              <a:ext uri="{28A0092B-C50C-407E-A947-70E740481C1C}">
                <a14:useLocalDpi xmlns:a14="http://schemas.microsoft.com/office/drawing/2010/main" val="0"/>
              </a:ext>
            </a:extLst>
          </a:blip>
          <a:srcRect/>
          <a:stretch>
            <a:fillRect/>
          </a:stretch>
        </p:blipFill>
        <p:spPr bwMode="auto">
          <a:xfrm>
            <a:off x="6533866" y="495908"/>
            <a:ext cx="5503459" cy="508578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ban do Bac Bo"/>
          <p:cNvPicPr>
            <a:picLocks noChangeAspect="1" noChangeArrowheads="1"/>
          </p:cNvPicPr>
          <p:nvPr/>
        </p:nvPicPr>
        <p:blipFill>
          <a:blip r:embed="rId5">
            <a:extLst>
              <a:ext uri="{28A0092B-C50C-407E-A947-70E740481C1C}">
                <a14:useLocalDpi xmlns:a14="http://schemas.microsoft.com/office/drawing/2010/main" val="0"/>
              </a:ext>
            </a:extLst>
          </a:blip>
          <a:srcRect b="7018"/>
          <a:stretch>
            <a:fillRect/>
          </a:stretch>
        </p:blipFill>
        <p:spPr bwMode="auto">
          <a:xfrm>
            <a:off x="749861" y="527445"/>
            <a:ext cx="5306907" cy="5208631"/>
          </a:xfrm>
          <a:prstGeom prst="rect">
            <a:avLst/>
          </a:prstGeom>
          <a:solidFill>
            <a:schemeClr val="tx1"/>
          </a:solidFill>
        </p:spPr>
      </p:pic>
      <p:sp>
        <p:nvSpPr>
          <p:cNvPr id="45" name="TextBox 44">
            <a:extLst>
              <a:ext uri="{FF2B5EF4-FFF2-40B4-BE49-F238E27FC236}">
                <a16:creationId xmlns:a16="http://schemas.microsoft.com/office/drawing/2014/main" id="{CBFFDD10-CAFB-41B9-AEC0-FC767070132A}"/>
              </a:ext>
            </a:extLst>
          </p:cNvPr>
          <p:cNvSpPr txBox="1"/>
          <p:nvPr/>
        </p:nvSpPr>
        <p:spPr>
          <a:xfrm>
            <a:off x="1233871" y="5972572"/>
            <a:ext cx="433888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err="1">
                <a:latin typeface="UTM Habano" panose="02040603050506020204" pitchFamily="18" charset="0"/>
              </a:rPr>
              <a:t>Đồng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bằng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Bắc</a:t>
            </a:r>
            <a:r>
              <a:rPr lang="en-US" altLang="en-US" sz="4400" b="1" dirty="0">
                <a:latin typeface="UTM Habano" panose="02040603050506020204" pitchFamily="18" charset="0"/>
              </a:rPr>
              <a:t> </a:t>
            </a:r>
            <a:r>
              <a:rPr lang="en-US" altLang="en-US" sz="4400" b="1" dirty="0" err="1">
                <a:latin typeface="UTM Habano" panose="02040603050506020204" pitchFamily="18" charset="0"/>
              </a:rPr>
              <a:t>Bộ</a:t>
            </a:r>
            <a:endParaRPr lang="en-US" altLang="en-US" sz="4400" b="1" dirty="0">
              <a:latin typeface="UTM Habano" panose="02040603050506020204" pitchFamily="18" charset="0"/>
            </a:endParaRPr>
          </a:p>
        </p:txBody>
      </p:sp>
      <p:sp>
        <p:nvSpPr>
          <p:cNvPr id="46" name="TextBox 45">
            <a:extLst>
              <a:ext uri="{FF2B5EF4-FFF2-40B4-BE49-F238E27FC236}">
                <a16:creationId xmlns:a16="http://schemas.microsoft.com/office/drawing/2014/main" id="{9C6D0BD4-11D4-43CD-BDBE-D81BE5673078}"/>
              </a:ext>
            </a:extLst>
          </p:cNvPr>
          <p:cNvSpPr txBox="1"/>
          <p:nvPr/>
        </p:nvSpPr>
        <p:spPr>
          <a:xfrm>
            <a:off x="7116152" y="5924141"/>
            <a:ext cx="433888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err="1">
                <a:latin typeface="UTM Habano" panose="02040603050506020204" pitchFamily="18" charset="0"/>
              </a:rPr>
              <a:t>Đồng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bằng</a:t>
            </a:r>
            <a:r>
              <a:rPr lang="en-US" altLang="en-US" sz="4400" b="1" dirty="0">
                <a:latin typeface="UTM Habano" panose="02040603050506020204" pitchFamily="18" charset="0"/>
              </a:rPr>
              <a:t> Nam </a:t>
            </a:r>
            <a:r>
              <a:rPr lang="en-US" altLang="en-US" sz="4400" b="1" dirty="0" err="1">
                <a:latin typeface="UTM Habano" panose="02040603050506020204" pitchFamily="18" charset="0"/>
              </a:rPr>
              <a:t>Bộ</a:t>
            </a:r>
            <a:endParaRPr lang="en-US" altLang="en-US" sz="4400" b="1" dirty="0">
              <a:latin typeface="UTM Habano" panose="02040603050506020204" pitchFamily="18" charset="0"/>
            </a:endParaRPr>
          </a:p>
        </p:txBody>
      </p:sp>
    </p:spTree>
    <p:extLst>
      <p:ext uri="{BB962C8B-B14F-4D97-AF65-F5344CB8AC3E}">
        <p14:creationId xmlns:p14="http://schemas.microsoft.com/office/powerpoint/2010/main" val="1370351355"/>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amond(out)">
                                      <p:cBhvr>
                                        <p:cTn id="7" dur="1000"/>
                                        <p:tgtEl>
                                          <p:spTgt spid="51"/>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2000" fill="hold"/>
                                        <p:tgtEl>
                                          <p:spTgt spid="49"/>
                                        </p:tgtEl>
                                        <p:attrNameLst>
                                          <p:attrName>ppt_w</p:attrName>
                                        </p:attrNameLst>
                                      </p:cBhvr>
                                      <p:tavLst>
                                        <p:tav tm="0">
                                          <p:val>
                                            <p:fltVal val="0"/>
                                          </p:val>
                                        </p:tav>
                                        <p:tav tm="100000">
                                          <p:val>
                                            <p:strVal val="#ppt_w"/>
                                          </p:val>
                                        </p:tav>
                                      </p:tavLst>
                                    </p:anim>
                                    <p:anim calcmode="lin" valueType="num">
                                      <p:cBhvr>
                                        <p:cTn id="12" dur="2000" fill="hold"/>
                                        <p:tgtEl>
                                          <p:spTgt spid="49"/>
                                        </p:tgtEl>
                                        <p:attrNameLst>
                                          <p:attrName>ppt_h</p:attrName>
                                        </p:attrNameLst>
                                      </p:cBhvr>
                                      <p:tavLst>
                                        <p:tav tm="0">
                                          <p:val>
                                            <p:fltVal val="0"/>
                                          </p:val>
                                        </p:tav>
                                        <p:tav tm="100000">
                                          <p:val>
                                            <p:strVal val="#ppt_h"/>
                                          </p:val>
                                        </p:tav>
                                      </p:tavLst>
                                    </p:anim>
                                    <p:animEffect transition="in" filter="fade">
                                      <p:cBhvr>
                                        <p:cTn id="13" dur="2000"/>
                                        <p:tgtEl>
                                          <p:spTgt spid="4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4" fill="hold">
                            <p:stCondLst>
                              <p:cond delay="3000"/>
                            </p:stCondLst>
                            <p:childTnLst>
                              <p:par>
                                <p:cTn id="15" presetID="17" presetClass="entr" presetSubtype="10"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1000" fill="hold"/>
                                        <p:tgtEl>
                                          <p:spTgt spid="45"/>
                                        </p:tgtEl>
                                        <p:attrNameLst>
                                          <p:attrName>ppt_w</p:attrName>
                                        </p:attrNameLst>
                                      </p:cBhvr>
                                      <p:tavLst>
                                        <p:tav tm="0">
                                          <p:val>
                                            <p:fltVal val="0"/>
                                          </p:val>
                                        </p:tav>
                                        <p:tav tm="100000">
                                          <p:val>
                                            <p:strVal val="#ppt_w"/>
                                          </p:val>
                                        </p:tav>
                                      </p:tavLst>
                                    </p:anim>
                                    <p:anim calcmode="lin" valueType="num">
                                      <p:cBhvr>
                                        <p:cTn id="18" dur="1000" fill="hold"/>
                                        <p:tgtEl>
                                          <p:spTgt spid="45"/>
                                        </p:tgtEl>
                                        <p:attrNameLst>
                                          <p:attrName>ppt_h</p:attrName>
                                        </p:attrNameLst>
                                      </p:cBhvr>
                                      <p:tavLst>
                                        <p:tav tm="0">
                                          <p:val>
                                            <p:strVal val="#ppt_h"/>
                                          </p:val>
                                        </p:tav>
                                        <p:tav tm="100000">
                                          <p:val>
                                            <p:strVal val="#ppt_h"/>
                                          </p:val>
                                        </p:tav>
                                      </p:tavLst>
                                    </p:anim>
                                  </p:childTnLst>
                                </p:cTn>
                              </p:par>
                            </p:childTnLst>
                          </p:cTn>
                        </p:par>
                        <p:par>
                          <p:cTn id="19" fill="hold">
                            <p:stCondLst>
                              <p:cond delay="4000"/>
                            </p:stCondLst>
                            <p:childTnLst>
                              <p:par>
                                <p:cTn id="20" presetID="17" presetClass="entr" presetSubtype="1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fltVal val="0"/>
                                          </p:val>
                                        </p:tav>
                                        <p:tav tm="100000">
                                          <p:val>
                                            <p:strVal val="#ppt_w"/>
                                          </p:val>
                                        </p:tav>
                                      </p:tavLst>
                                    </p:anim>
                                    <p:anim calcmode="lin" valueType="num">
                                      <p:cBhvr>
                                        <p:cTn id="23" dur="1000" fill="hold"/>
                                        <p:tgtEl>
                                          <p:spTgt spid="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5B8B7C9-E84C-4E57-99FF-FFB00D7450F6}"/>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grpSp>
        <p:nvGrpSpPr>
          <p:cNvPr id="4" name="Group 3">
            <a:extLst>
              <a:ext uri="{FF2B5EF4-FFF2-40B4-BE49-F238E27FC236}">
                <a16:creationId xmlns:a16="http://schemas.microsoft.com/office/drawing/2014/main" id="{F6CAD00F-563D-47D4-96C0-9D52F8E5EF48}"/>
              </a:ext>
            </a:extLst>
          </p:cNvPr>
          <p:cNvGrpSpPr/>
          <p:nvPr/>
        </p:nvGrpSpPr>
        <p:grpSpPr>
          <a:xfrm>
            <a:off x="1253829" y="956281"/>
            <a:ext cx="2345325" cy="494254"/>
            <a:chOff x="3190996" y="1027107"/>
            <a:chExt cx="2345325" cy="494254"/>
          </a:xfrm>
        </p:grpSpPr>
        <p:pic>
          <p:nvPicPr>
            <p:cNvPr id="45" name="Picture 44">
              <a:extLst>
                <a:ext uri="{FF2B5EF4-FFF2-40B4-BE49-F238E27FC236}">
                  <a16:creationId xmlns:a16="http://schemas.microsoft.com/office/drawing/2014/main" id="{175CFBAB-0114-47E3-989C-83FE5325CA5F}"/>
                </a:ext>
              </a:extLst>
            </p:cNvPr>
            <p:cNvPicPr>
              <a:picLocks noChangeAspect="1"/>
            </p:cNvPicPr>
            <p:nvPr/>
          </p:nvPicPr>
          <p:blipFill>
            <a:blip r:embed="rId3"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46" name="Picture 45">
              <a:extLst>
                <a:ext uri="{FF2B5EF4-FFF2-40B4-BE49-F238E27FC236}">
                  <a16:creationId xmlns:a16="http://schemas.microsoft.com/office/drawing/2014/main" id="{7A7D0B9C-3F0E-4008-8223-5417AD9AC2CC}"/>
                </a:ext>
              </a:extLst>
            </p:cNvPr>
            <p:cNvPicPr>
              <a:picLocks noChangeAspect="1"/>
            </p:cNvPicPr>
            <p:nvPr/>
          </p:nvPicPr>
          <p:blipFill>
            <a:blip r:embed="rId3"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47" name="Picture 46">
              <a:extLst>
                <a:ext uri="{FF2B5EF4-FFF2-40B4-BE49-F238E27FC236}">
                  <a16:creationId xmlns:a16="http://schemas.microsoft.com/office/drawing/2014/main" id="{4B78A2AC-2276-480F-82AA-75B2E7A4FCE3}"/>
                </a:ext>
              </a:extLst>
            </p:cNvPr>
            <p:cNvPicPr>
              <a:picLocks noChangeAspect="1"/>
            </p:cNvPicPr>
            <p:nvPr/>
          </p:nvPicPr>
          <p:blipFill>
            <a:blip r:embed="rId3"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48" name="Picture 47">
              <a:extLst>
                <a:ext uri="{FF2B5EF4-FFF2-40B4-BE49-F238E27FC236}">
                  <a16:creationId xmlns:a16="http://schemas.microsoft.com/office/drawing/2014/main" id="{1ECAFDF3-D988-49A3-B3AC-47D3E6552477}"/>
                </a:ext>
              </a:extLst>
            </p:cNvPr>
            <p:cNvPicPr>
              <a:picLocks noChangeAspect="1"/>
            </p:cNvPicPr>
            <p:nvPr/>
          </p:nvPicPr>
          <p:blipFill>
            <a:blip r:embed="rId3"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grpSp>
        <p:nvGrpSpPr>
          <p:cNvPr id="57" name="Group 56">
            <a:extLst>
              <a:ext uri="{FF2B5EF4-FFF2-40B4-BE49-F238E27FC236}">
                <a16:creationId xmlns:a16="http://schemas.microsoft.com/office/drawing/2014/main" id="{6AEC1ED1-F36A-47AB-AB0B-14AB53B86EFA}"/>
              </a:ext>
            </a:extLst>
          </p:cNvPr>
          <p:cNvGrpSpPr/>
          <p:nvPr/>
        </p:nvGrpSpPr>
        <p:grpSpPr>
          <a:xfrm flipH="1">
            <a:off x="8869805" y="956281"/>
            <a:ext cx="2345325" cy="494254"/>
            <a:chOff x="3190996" y="1027107"/>
            <a:chExt cx="2345325" cy="494254"/>
          </a:xfrm>
        </p:grpSpPr>
        <p:pic>
          <p:nvPicPr>
            <p:cNvPr id="58" name="Picture 57">
              <a:extLst>
                <a:ext uri="{FF2B5EF4-FFF2-40B4-BE49-F238E27FC236}">
                  <a16:creationId xmlns:a16="http://schemas.microsoft.com/office/drawing/2014/main" id="{3D321185-9CF0-429B-8F6E-95E2F1DAEC94}"/>
                </a:ext>
              </a:extLst>
            </p:cNvPr>
            <p:cNvPicPr>
              <a:picLocks noChangeAspect="1"/>
            </p:cNvPicPr>
            <p:nvPr/>
          </p:nvPicPr>
          <p:blipFill>
            <a:blip r:embed="rId3"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59" name="Picture 58">
              <a:extLst>
                <a:ext uri="{FF2B5EF4-FFF2-40B4-BE49-F238E27FC236}">
                  <a16:creationId xmlns:a16="http://schemas.microsoft.com/office/drawing/2014/main" id="{CB981236-59E0-4199-A2CB-2846CB1AFA75}"/>
                </a:ext>
              </a:extLst>
            </p:cNvPr>
            <p:cNvPicPr>
              <a:picLocks noChangeAspect="1"/>
            </p:cNvPicPr>
            <p:nvPr/>
          </p:nvPicPr>
          <p:blipFill>
            <a:blip r:embed="rId3"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60" name="Picture 59">
              <a:extLst>
                <a:ext uri="{FF2B5EF4-FFF2-40B4-BE49-F238E27FC236}">
                  <a16:creationId xmlns:a16="http://schemas.microsoft.com/office/drawing/2014/main" id="{9CDE3BAD-DFD4-4A29-BA22-8E72D8B98307}"/>
                </a:ext>
              </a:extLst>
            </p:cNvPr>
            <p:cNvPicPr>
              <a:picLocks noChangeAspect="1"/>
            </p:cNvPicPr>
            <p:nvPr/>
          </p:nvPicPr>
          <p:blipFill>
            <a:blip r:embed="rId3"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61" name="Picture 60">
              <a:extLst>
                <a:ext uri="{FF2B5EF4-FFF2-40B4-BE49-F238E27FC236}">
                  <a16:creationId xmlns:a16="http://schemas.microsoft.com/office/drawing/2014/main" id="{0D5496D5-00CC-4A1B-8C37-F7C6D8E7F787}"/>
                </a:ext>
              </a:extLst>
            </p:cNvPr>
            <p:cNvPicPr>
              <a:picLocks noChangeAspect="1"/>
            </p:cNvPicPr>
            <p:nvPr/>
          </p:nvPicPr>
          <p:blipFill>
            <a:blip r:embed="rId3"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pic>
        <p:nvPicPr>
          <p:cNvPr id="65" name="图片 24">
            <a:extLst>
              <a:ext uri="{FF2B5EF4-FFF2-40B4-BE49-F238E27FC236}">
                <a16:creationId xmlns:a16="http://schemas.microsoft.com/office/drawing/2014/main" id="{9CA8B888-A31C-4BC2-A83F-8E1444E03A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51" t="6624" r="62625" b="50519"/>
          <a:stretch/>
        </p:blipFill>
        <p:spPr>
          <a:xfrm>
            <a:off x="4067539" y="3894848"/>
            <a:ext cx="1770743" cy="2612573"/>
          </a:xfrm>
          <a:prstGeom prst="rect">
            <a:avLst/>
          </a:prstGeom>
        </p:spPr>
      </p:pic>
      <p:pic>
        <p:nvPicPr>
          <p:cNvPr id="66" name="Picture 65">
            <a:extLst>
              <a:ext uri="{FF2B5EF4-FFF2-40B4-BE49-F238E27FC236}">
                <a16:creationId xmlns:a16="http://schemas.microsoft.com/office/drawing/2014/main" id="{39644962-2133-4B70-8C6C-2423CFDA3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7842" y="154526"/>
            <a:ext cx="5714903" cy="6588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7" name="AutoShape 15">
            <a:extLst>
              <a:ext uri="{FF2B5EF4-FFF2-40B4-BE49-F238E27FC236}">
                <a16:creationId xmlns:a16="http://schemas.microsoft.com/office/drawing/2014/main" id="{DBCEDCA6-AF95-4DE6-9B3E-2027947472ED}"/>
              </a:ext>
            </a:extLst>
          </p:cNvPr>
          <p:cNvSpPr>
            <a:spLocks/>
          </p:cNvSpPr>
          <p:nvPr/>
        </p:nvSpPr>
        <p:spPr bwMode="auto">
          <a:xfrm>
            <a:off x="7258103" y="886692"/>
            <a:ext cx="1697494" cy="460375"/>
          </a:xfrm>
          <a:prstGeom prst="borderCallout2">
            <a:avLst>
              <a:gd name="adj1" fmla="val 52195"/>
              <a:gd name="adj2" fmla="val -157"/>
              <a:gd name="adj3" fmla="val -48826"/>
              <a:gd name="adj4" fmla="val -58371"/>
              <a:gd name="adj5" fmla="val 49139"/>
              <a:gd name="adj6" fmla="val -107292"/>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Cầu</a:t>
            </a:r>
            <a:endParaRPr lang="en-US" altLang="vi-VN" sz="2400" dirty="0">
              <a:solidFill>
                <a:srgbClr val="00003F"/>
              </a:solidFill>
              <a:latin typeface="UTM Avo" panose="02040603050506020204" pitchFamily="18" charset="0"/>
            </a:endParaRPr>
          </a:p>
        </p:txBody>
      </p:sp>
      <p:sp>
        <p:nvSpPr>
          <p:cNvPr id="68" name="AutoShape 14">
            <a:extLst>
              <a:ext uri="{FF2B5EF4-FFF2-40B4-BE49-F238E27FC236}">
                <a16:creationId xmlns:a16="http://schemas.microsoft.com/office/drawing/2014/main" id="{455170AE-1458-440A-B2B4-10C7E98FEC98}"/>
              </a:ext>
            </a:extLst>
          </p:cNvPr>
          <p:cNvSpPr>
            <a:spLocks/>
          </p:cNvSpPr>
          <p:nvPr/>
        </p:nvSpPr>
        <p:spPr bwMode="auto">
          <a:xfrm>
            <a:off x="3126151" y="1392951"/>
            <a:ext cx="1882775" cy="403225"/>
          </a:xfrm>
          <a:prstGeom prst="borderCallout2">
            <a:avLst>
              <a:gd name="adj1" fmla="val 50280"/>
              <a:gd name="adj2" fmla="val 99706"/>
              <a:gd name="adj3" fmla="val 85171"/>
              <a:gd name="adj4" fmla="val 113067"/>
              <a:gd name="adj5" fmla="val 185586"/>
              <a:gd name="adj6" fmla="val 119368"/>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sông</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Đuống</a:t>
            </a:r>
            <a:endParaRPr lang="en-US" sz="2000" dirty="0">
              <a:solidFill>
                <a:srgbClr val="002060"/>
              </a:solidFill>
              <a:latin typeface="UTM Avo" panose="02040603050506020204" pitchFamily="18" charset="0"/>
            </a:endParaRPr>
          </a:p>
        </p:txBody>
      </p:sp>
      <p:sp>
        <p:nvSpPr>
          <p:cNvPr id="69" name="AutoShape 12">
            <a:extLst>
              <a:ext uri="{FF2B5EF4-FFF2-40B4-BE49-F238E27FC236}">
                <a16:creationId xmlns:a16="http://schemas.microsoft.com/office/drawing/2014/main" id="{06447D7F-A30F-4146-A252-575121BF2024}"/>
              </a:ext>
            </a:extLst>
          </p:cNvPr>
          <p:cNvSpPr>
            <a:spLocks/>
          </p:cNvSpPr>
          <p:nvPr/>
        </p:nvSpPr>
        <p:spPr bwMode="auto">
          <a:xfrm>
            <a:off x="6549877" y="4724884"/>
            <a:ext cx="1782763" cy="476250"/>
          </a:xfrm>
          <a:prstGeom prst="borderCallout2">
            <a:avLst>
              <a:gd name="adj1" fmla="val 52691"/>
              <a:gd name="adj2" fmla="val -893"/>
              <a:gd name="adj3" fmla="val 30000"/>
              <a:gd name="adj4" fmla="val -38310"/>
              <a:gd name="adj5" fmla="val -75001"/>
              <a:gd name="adj6" fmla="val -52172"/>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Đáy</a:t>
            </a:r>
            <a:endParaRPr lang="en-US" altLang="vi-VN" sz="2400" dirty="0">
              <a:solidFill>
                <a:srgbClr val="00003F"/>
              </a:solidFill>
              <a:latin typeface="UTM Avo" panose="02040603050506020204" pitchFamily="18" charset="0"/>
            </a:endParaRPr>
          </a:p>
        </p:txBody>
      </p:sp>
      <p:sp>
        <p:nvSpPr>
          <p:cNvPr id="70" name="AutoShape 7">
            <a:extLst>
              <a:ext uri="{FF2B5EF4-FFF2-40B4-BE49-F238E27FC236}">
                <a16:creationId xmlns:a16="http://schemas.microsoft.com/office/drawing/2014/main" id="{B0BCD093-F589-4E1F-963B-C9F7E52D81E8}"/>
              </a:ext>
            </a:extLst>
          </p:cNvPr>
          <p:cNvSpPr>
            <a:spLocks/>
          </p:cNvSpPr>
          <p:nvPr/>
        </p:nvSpPr>
        <p:spPr bwMode="auto">
          <a:xfrm>
            <a:off x="3176573" y="3643207"/>
            <a:ext cx="1938018" cy="482645"/>
          </a:xfrm>
          <a:prstGeom prst="borderCallout2">
            <a:avLst>
              <a:gd name="adj1" fmla="val 50877"/>
              <a:gd name="adj2" fmla="val 100681"/>
              <a:gd name="adj3" fmla="val 33653"/>
              <a:gd name="adj4" fmla="val 118980"/>
              <a:gd name="adj5" fmla="val -53129"/>
              <a:gd name="adj6" fmla="val 128886"/>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Hồng</a:t>
            </a:r>
            <a:endParaRPr lang="en-US" sz="2400" dirty="0">
              <a:solidFill>
                <a:srgbClr val="002060"/>
              </a:solidFill>
              <a:latin typeface="UTM Avo" panose="02040603050506020204" pitchFamily="18" charset="0"/>
            </a:endParaRPr>
          </a:p>
        </p:txBody>
      </p:sp>
      <p:sp>
        <p:nvSpPr>
          <p:cNvPr id="71" name="AutoShape 13">
            <a:extLst>
              <a:ext uri="{FF2B5EF4-FFF2-40B4-BE49-F238E27FC236}">
                <a16:creationId xmlns:a16="http://schemas.microsoft.com/office/drawing/2014/main" id="{8B1077DA-1EF5-4A2B-899D-66A9F63147EE}"/>
              </a:ext>
            </a:extLst>
          </p:cNvPr>
          <p:cNvSpPr>
            <a:spLocks/>
          </p:cNvSpPr>
          <p:nvPr/>
        </p:nvSpPr>
        <p:spPr bwMode="auto">
          <a:xfrm>
            <a:off x="7314381" y="2316411"/>
            <a:ext cx="1981200" cy="419100"/>
          </a:xfrm>
          <a:prstGeom prst="borderCallout2">
            <a:avLst>
              <a:gd name="adj1" fmla="val 51976"/>
              <a:gd name="adj2" fmla="val -385"/>
              <a:gd name="adj3" fmla="val 34125"/>
              <a:gd name="adj4" fmla="val -23856"/>
              <a:gd name="adj5" fmla="val 63509"/>
              <a:gd name="adj6" fmla="val -43333"/>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S.Thái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Bình</a:t>
            </a:r>
            <a:endParaRPr lang="en-US" sz="2400" dirty="0">
              <a:solidFill>
                <a:srgbClr val="002060"/>
              </a:solidFill>
              <a:latin typeface="UTM Avo" panose="02040603050506020204" pitchFamily="18" charset="0"/>
            </a:endParaRPr>
          </a:p>
        </p:txBody>
      </p:sp>
      <p:sp>
        <p:nvSpPr>
          <p:cNvPr id="73" name="TextBox 72">
            <a:extLst>
              <a:ext uri="{FF2B5EF4-FFF2-40B4-BE49-F238E27FC236}">
                <a16:creationId xmlns:a16="http://schemas.microsoft.com/office/drawing/2014/main" id="{92C7AFAC-4123-447A-8D13-FF1E5415024A}"/>
              </a:ext>
            </a:extLst>
          </p:cNvPr>
          <p:cNvSpPr txBox="1"/>
          <p:nvPr/>
        </p:nvSpPr>
        <p:spPr>
          <a:xfrm>
            <a:off x="3314700" y="6109263"/>
            <a:ext cx="4872617" cy="783193"/>
          </a:xfrm>
          <a:prstGeom prst="roundRect">
            <a:avLst/>
          </a:prstGeom>
          <a:solidFill>
            <a:schemeClr val="bg1"/>
          </a:solidFill>
          <a:ln w="38100">
            <a:noFill/>
            <a:prstDash val="lgDashDotDot"/>
          </a:ln>
        </p:spPr>
        <p:txBody>
          <a:bodyPr wrap="square" rtlCol="0">
            <a:spAutoFit/>
          </a:bodyPr>
          <a:lstStyle/>
          <a:p>
            <a:pPr algn="ctr"/>
            <a:r>
              <a:rPr lang="en-US" altLang="en-US" sz="4000" b="1" dirty="0" err="1">
                <a:latin typeface="UTM Habano" panose="02040603050506020204" pitchFamily="18" charset="0"/>
              </a:rPr>
              <a:t>Đồng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bằng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Bắc</a:t>
            </a:r>
            <a:r>
              <a:rPr lang="en-US" altLang="en-US" sz="4000" b="1" dirty="0">
                <a:latin typeface="UTM Habano" panose="02040603050506020204" pitchFamily="18" charset="0"/>
              </a:rPr>
              <a:t> </a:t>
            </a:r>
            <a:r>
              <a:rPr lang="en-US" altLang="en-US" sz="4000" b="1" dirty="0" err="1">
                <a:latin typeface="UTM Habano" panose="02040603050506020204" pitchFamily="18" charset="0"/>
              </a:rPr>
              <a:t>Bộ</a:t>
            </a:r>
            <a:endParaRPr lang="en-US" altLang="en-US" sz="4000" b="1" dirty="0">
              <a:latin typeface="UTM Habano" panose="02040603050506020204" pitchFamily="18" charset="0"/>
            </a:endParaRPr>
          </a:p>
        </p:txBody>
      </p:sp>
    </p:spTree>
    <p:extLst>
      <p:ext uri="{BB962C8B-B14F-4D97-AF65-F5344CB8AC3E}">
        <p14:creationId xmlns:p14="http://schemas.microsoft.com/office/powerpoint/2010/main" val="230456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ppt_x"/>
                                          </p:val>
                                        </p:tav>
                                        <p:tav tm="100000">
                                          <p:val>
                                            <p:strVal val="#ppt_x"/>
                                          </p:val>
                                        </p:tav>
                                      </p:tavLst>
                                    </p:anim>
                                    <p:anim calcmode="lin" valueType="num">
                                      <p:cBhvr additive="base">
                                        <p:cTn id="1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ppt_x"/>
                                          </p:val>
                                        </p:tav>
                                        <p:tav tm="100000">
                                          <p:val>
                                            <p:strVal val="#ppt_x"/>
                                          </p:val>
                                        </p:tav>
                                      </p:tavLst>
                                    </p:anim>
                                    <p:anim calcmode="lin" valueType="num">
                                      <p:cBhvr additive="base">
                                        <p:cTn id="2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3104</TotalTime>
  <Words>708</Words>
  <Application>Microsoft Office PowerPoint</Application>
  <PresentationFormat>Widescreen</PresentationFormat>
  <Paragraphs>101</Paragraphs>
  <Slides>21</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Calibri</vt:lpstr>
      <vt:lpstr>UTM Dai Co Viet</vt:lpstr>
      <vt:lpstr>UTM Mother</vt:lpstr>
      <vt:lpstr>UVN Bach Dang Nang</vt:lpstr>
      <vt:lpstr>UTM Avo</vt:lpstr>
      <vt:lpstr>UTM Habano</vt:lpstr>
      <vt:lpstr>Arial</vt:lpstr>
      <vt:lpstr>Tahoma</vt:lpstr>
      <vt:lpstr>Calibri Light</vt:lpstr>
      <vt:lpstr>UTM Atlas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Putri Erli</dc:creator>
  <cp:lastModifiedBy>KTUTS</cp:lastModifiedBy>
  <cp:revision>69</cp:revision>
  <dcterms:created xsi:type="dcterms:W3CDTF">2021-08-23T22:10:57Z</dcterms:created>
  <dcterms:modified xsi:type="dcterms:W3CDTF">2022-02-27T17:29:49Z</dcterms:modified>
  <cp:version>R20</cp:version>
</cp:coreProperties>
</file>