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64" r:id="rId4"/>
    <p:sldId id="267" r:id="rId5"/>
    <p:sldId id="265" r:id="rId6"/>
    <p:sldId id="270" r:id="rId7"/>
    <p:sldId id="266" r:id="rId8"/>
    <p:sldId id="275" r:id="rId9"/>
    <p:sldId id="272" r:id="rId10"/>
    <p:sldId id="27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11-Apr-21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11-Apr-21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11-Apr-21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152400" y="1295400"/>
            <a:ext cx="8809703" cy="31241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4800" dirty="0" smtClean="0">
                <a:solidFill>
                  <a:schemeClr val="tx1"/>
                </a:solidFill>
                <a:latin typeface=".VnAvant" pitchFamily="34" charset="0"/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97951" y="2391074"/>
            <a:ext cx="8305800" cy="1752600"/>
          </a:xfrm>
        </p:spPr>
        <p:txBody>
          <a:bodyPr>
            <a:noAutofit/>
          </a:bodyPr>
          <a:lstStyle/>
          <a:p>
            <a:r>
              <a:rPr lang="en-US" sz="4400" smtClean="0">
                <a:solidFill>
                  <a:srgbClr val="0000FF"/>
                </a:solidFill>
                <a:latin typeface="HP-087" pitchFamily="34" charset="0"/>
              </a:rPr>
              <a:t>Phòng, tránh xâm hại</a:t>
            </a:r>
            <a:endParaRPr lang="vi-VN" sz="44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1565564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0000FF"/>
                </a:solidFill>
                <a:latin typeface="UTM Avo" pitchFamily="18" charset="0"/>
                <a:cs typeface="Times New Roman" pitchFamily="18" charset="0"/>
              </a:rPr>
              <a:t>Bài 30</a:t>
            </a:r>
            <a:endParaRPr lang="en-US" sz="4400" b="1">
              <a:solidFill>
                <a:srgbClr val="0000FF"/>
              </a:solidFill>
              <a:latin typeface="UTM Avo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74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352800" y="2562225"/>
            <a:ext cx="37338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Chóc thÇy c«, c¸c con cïng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gia </a:t>
            </a:r>
            <a:r>
              <a:rPr lang="en-US" sz="3600" smtClean="0">
                <a:solidFill>
                  <a:srgbClr val="990033"/>
                </a:solidFill>
                <a:latin typeface="UTM Avo" pitchFamily="18" charset="0"/>
                <a:cs typeface="Times New Roman" pitchFamily="18" charset="0"/>
              </a:rPr>
              <a:t>đình</a:t>
            </a:r>
            <a:r>
              <a:rPr lang="en-US" sz="4400" b="1" smtClean="0">
                <a:solidFill>
                  <a:srgbClr val="990033"/>
                </a:solidFill>
                <a:latin typeface="UTM Avo" pitchFamily="18" charset="0"/>
                <a:cs typeface="Times New Roman" pitchFamily="18" charset="0"/>
              </a:rPr>
              <a:t> </a:t>
            </a:r>
            <a:r>
              <a:rPr lang="en-US" sz="4400" b="1" smtClean="0">
                <a:solidFill>
                  <a:srgbClr val="990033"/>
                </a:solidFill>
                <a:latin typeface=".VnUniverse" pitchFamily="34" charset="0"/>
              </a:rPr>
              <a:t>m·i </a:t>
            </a:r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m·i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h¹nh phóc !</a:t>
            </a:r>
          </a:p>
        </p:txBody>
      </p:sp>
    </p:spTree>
    <p:extLst>
      <p:ext uri="{BB962C8B-B14F-4D97-AF65-F5344CB8AC3E}">
        <p14:creationId xmlns:p14="http://schemas.microsoft.com/office/powerpoint/2010/main" val="199636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FF0000"/>
                </a:solidFill>
                <a:latin typeface="HP-089" pitchFamily="34" charset="0"/>
              </a:rPr>
              <a:t>Khởi động</a:t>
            </a:r>
            <a:endParaRPr lang="vi-VN" sz="36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0400" y="252908"/>
            <a:ext cx="6414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00FF"/>
                </a:solidFill>
                <a:latin typeface="UTM Avo" pitchFamily="18" charset="0"/>
                <a:cs typeface="Times New Roman" pitchFamily="18" charset="0"/>
              </a:rPr>
              <a:t>Trò chơi : “Sói bắt cừu”</a:t>
            </a:r>
            <a:endParaRPr lang="en-US" sz="2800" b="1">
              <a:solidFill>
                <a:srgbClr val="0000FF"/>
              </a:solidFill>
              <a:latin typeface="UTM Avo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83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85335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3345" y="1226403"/>
            <a:ext cx="87006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</a:t>
            </a:r>
            <a:r>
              <a:rPr lang="en-US" sz="2800" smtClean="0">
                <a:solidFill>
                  <a:srgbClr val="0000FF"/>
                </a:solidFill>
                <a:latin typeface="UTM Avo" pitchFamily="18" charset="0"/>
                <a:cs typeface="Times New Roman" pitchFamily="18" charset="0"/>
              </a:rPr>
              <a:t>Người khác không được chạm vào vùng nào trên cơ thể của em?</a:t>
            </a:r>
            <a:endParaRPr lang="en-US" sz="2800">
              <a:solidFill>
                <a:srgbClr val="0000FF"/>
              </a:solidFill>
              <a:latin typeface="UTM Avo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52800" y="2057400"/>
            <a:ext cx="23622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E:\2020-2021\Giáo án điện tử các môn - 2020\Dao duc\tranh anh dao duc\Daoduc1 chu de 8 (LAN) - ẢNH\dd30.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158" b="17723"/>
          <a:stretch/>
        </p:blipFill>
        <p:spPr bwMode="auto">
          <a:xfrm>
            <a:off x="1768186" y="2514600"/>
            <a:ext cx="5531427" cy="2816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038600" y="2514600"/>
            <a:ext cx="11430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56309" y="5331124"/>
            <a:ext cx="87006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 </a:t>
            </a:r>
            <a:r>
              <a:rPr lang="en-US" sz="2800" b="1" i="1" smtClean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Không được cho người khác chạm vào miệng, ngực,     giữa hai đùi và mông của mình.</a:t>
            </a:r>
            <a:endParaRPr lang="en-US" sz="2800" b="1" i="1">
              <a:solidFill>
                <a:srgbClr val="FF0000"/>
              </a:solidFill>
              <a:latin typeface="UTM Avo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192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6314" y="1295400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</a:t>
            </a:r>
            <a:r>
              <a:rPr lang="en-US" sz="3600" smtClean="0">
                <a:solidFill>
                  <a:srgbClr val="0000FF"/>
                </a:solidFill>
                <a:latin typeface="UTM Avo" pitchFamily="18" charset="0"/>
                <a:cs typeface="Times New Roman" pitchFamily="18" charset="0"/>
              </a:rPr>
              <a:t>Em cần làm gì để phòng, tránh bị xâm hại?</a:t>
            </a:r>
            <a:endParaRPr lang="en-US" sz="3600">
              <a:solidFill>
                <a:srgbClr val="0000FF"/>
              </a:solidFill>
              <a:latin typeface="UTM Avo" pitchFamily="18" charset="0"/>
              <a:cs typeface="Times New Roman" pitchFamily="18" charset="0"/>
            </a:endParaRPr>
          </a:p>
        </p:txBody>
      </p:sp>
      <p:pic>
        <p:nvPicPr>
          <p:cNvPr id="2050" name="Picture 2" descr="E:\2020-2021\Giáo án điện tử các môn - 2020\Dao duc\tranh anh dao duc\Daoduc1 chu de 8 (LAN) - ẢNH\dd30.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47" b="44877"/>
          <a:stretch/>
        </p:blipFill>
        <p:spPr bwMode="auto">
          <a:xfrm>
            <a:off x="1472046" y="2209800"/>
            <a:ext cx="6022437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2800" b="1" noProof="1" smtClean="0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28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6096000"/>
            <a:ext cx="8853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mtClean="0"/>
              <a:t> </a:t>
            </a:r>
            <a:r>
              <a:rPr lang="en-US" sz="2400" smtClean="0">
                <a:solidFill>
                  <a:srgbClr val="0000FF"/>
                </a:solidFill>
                <a:latin typeface="UTM Avo" pitchFamily="18" charset="0"/>
                <a:cs typeface="Times New Roman" pitchFamily="18" charset="0"/>
              </a:rPr>
              <a:t>Em chọn việc nên làm để phòng, tránh bị xâm hại.</a:t>
            </a:r>
            <a:endParaRPr lang="en-US" sz="2400">
              <a:solidFill>
                <a:srgbClr val="0000FF"/>
              </a:solidFill>
              <a:latin typeface="UTM Avo" pitchFamily="18" charset="0"/>
              <a:cs typeface="Times New Roman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171366" y="304800"/>
            <a:ext cx="4829633" cy="5720988"/>
            <a:chOff x="3171366" y="304800"/>
            <a:chExt cx="4829633" cy="5720988"/>
          </a:xfrm>
        </p:grpSpPr>
        <p:pic>
          <p:nvPicPr>
            <p:cNvPr id="9" name="Picture 2" descr="E:\2020-2021\Giáo án điện tử các môn - 2020\Dao duc\tranh anh dao duc\Daoduc1 chu de 8 (LAN) - ẢNH\dd30.2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16" t="67124" r="8608" b="9357"/>
            <a:stretch/>
          </p:blipFill>
          <p:spPr bwMode="auto">
            <a:xfrm>
              <a:off x="3242124" y="304800"/>
              <a:ext cx="4688115" cy="19706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4" name="Picture 2" descr="E:\2020-2021\Giáo án điện tử các môn - 2020\Dao duc\tranh anh dao duc\Daoduc1 chu de 8 (LAN) - ẢNH\dd30.3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86" t="5856" r="10866" b="52703"/>
            <a:stretch/>
          </p:blipFill>
          <p:spPr bwMode="auto">
            <a:xfrm>
              <a:off x="3171366" y="2275407"/>
              <a:ext cx="4829633" cy="36620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3962400" y="4648200"/>
              <a:ext cx="616527" cy="12892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705600" y="4736553"/>
              <a:ext cx="616527" cy="12892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0945" y="1316181"/>
            <a:ext cx="86976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</a:t>
            </a:r>
            <a:r>
              <a:rPr lang="en-US" sz="3600" smtClean="0">
                <a:solidFill>
                  <a:srgbClr val="0000FF"/>
                </a:solidFill>
                <a:latin typeface="UTM Avo" pitchFamily="18" charset="0"/>
                <a:cs typeface="Times New Roman" pitchFamily="18" charset="0"/>
              </a:rPr>
              <a:t>Em đã phòng tránh xâm hại như thế nào? Hãy chia sẻ với bạn nhé!</a:t>
            </a:r>
            <a:endParaRPr lang="en-US" sz="3600">
              <a:solidFill>
                <a:srgbClr val="0000FF"/>
              </a:solidFill>
              <a:latin typeface="UTM Avo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28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176" y="1219200"/>
            <a:ext cx="79086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</a:t>
            </a:r>
            <a:r>
              <a:rPr lang="en-US" sz="3200" smtClean="0">
                <a:solidFill>
                  <a:srgbClr val="0000FF"/>
                </a:solidFill>
                <a:latin typeface="UTM Avo" pitchFamily="18" charset="0"/>
                <a:cs typeface="Times New Roman" pitchFamily="18" charset="0"/>
              </a:rPr>
              <a:t>Em cùng bạn đóng vai xử lí tình huống:</a:t>
            </a:r>
            <a:endParaRPr lang="en-US" sz="3200">
              <a:solidFill>
                <a:srgbClr val="0000FF"/>
              </a:solidFill>
              <a:latin typeface="UTM Avo" pitchFamily="18" charset="0"/>
              <a:cs typeface="Times New Roman" pitchFamily="18" charset="0"/>
            </a:endParaRPr>
          </a:p>
        </p:txBody>
      </p:sp>
      <p:pic>
        <p:nvPicPr>
          <p:cNvPr id="4098" name="Picture 2" descr="E:\2020-2021\Giáo án điện tử các môn - 2020\Dao duc\tranh anh dao duc\Daoduc1 chu de 8 (LAN) - ẢNH\dd30.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67" t="52404" r="22467" b="31727"/>
          <a:stretch/>
        </p:blipFill>
        <p:spPr bwMode="auto">
          <a:xfrm>
            <a:off x="1981200" y="2381001"/>
            <a:ext cx="4343400" cy="3039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176" y="1219200"/>
            <a:ext cx="82134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</a:t>
            </a:r>
            <a:r>
              <a:rPr lang="en-US" sz="3200" smtClean="0">
                <a:solidFill>
                  <a:srgbClr val="0000FF"/>
                </a:solidFill>
                <a:latin typeface="UTM Avo" pitchFamily="18" charset="0"/>
                <a:cs typeface="Times New Roman" pitchFamily="18" charset="0"/>
              </a:rPr>
              <a:t>Em cùng bạn thực hiện một số cách đơn giản và phù hợp để phòng,tránh bị xâm hại.</a:t>
            </a:r>
            <a:endParaRPr lang="en-US" sz="3200">
              <a:solidFill>
                <a:srgbClr val="0000FF"/>
              </a:solidFill>
              <a:latin typeface="UTM Avo" pitchFamily="18" charset="0"/>
              <a:cs typeface="Times New Roman" pitchFamily="18" charset="0"/>
            </a:endParaRP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785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34658" y="1177208"/>
            <a:ext cx="4651941" cy="2251792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820834" y="1187044"/>
            <a:ext cx="4371710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rgbClr val="0000FF"/>
                </a:solidFill>
                <a:latin typeface="UTM Avo" pitchFamily="18" charset="0"/>
                <a:cs typeface="Times New Roman" pitchFamily="18" charset="0"/>
              </a:rPr>
              <a:t>Hãy bảo vệ cơ thể</a:t>
            </a:r>
          </a:p>
          <a:p>
            <a:r>
              <a:rPr lang="en-US" sz="3200" smtClean="0">
                <a:solidFill>
                  <a:srgbClr val="0000FF"/>
                </a:solidFill>
                <a:latin typeface="UTM Avo" pitchFamily="18" charset="0"/>
                <a:cs typeface="Times New Roman" pitchFamily="18" charset="0"/>
              </a:rPr>
              <a:t>Để phòng kẻ xấu xa</a:t>
            </a:r>
          </a:p>
          <a:p>
            <a:r>
              <a:rPr lang="en-US" sz="3200" smtClean="0">
                <a:solidFill>
                  <a:srgbClr val="0000FF"/>
                </a:solidFill>
                <a:latin typeface="UTM Avo" pitchFamily="18" charset="0"/>
                <a:cs typeface="Times New Roman" pitchFamily="18" charset="0"/>
              </a:rPr>
              <a:t>Bị kẻ nào xâm hại</a:t>
            </a:r>
          </a:p>
          <a:p>
            <a:r>
              <a:rPr lang="en-US" sz="3200" smtClean="0">
                <a:solidFill>
                  <a:srgbClr val="0000FF"/>
                </a:solidFill>
                <a:latin typeface="UTM Avo" pitchFamily="18" charset="0"/>
                <a:cs typeface="Times New Roman" pitchFamily="18" charset="0"/>
              </a:rPr>
              <a:t>Tìm người để sẻ chia.</a:t>
            </a:r>
          </a:p>
          <a:p>
            <a:r>
              <a:rPr lang="en-US" sz="3200" smtClean="0">
                <a:solidFill>
                  <a:srgbClr val="0000FF"/>
                </a:solidFill>
                <a:latin typeface="UTM Avo" pitchFamily="18" charset="0"/>
                <a:cs typeface="Times New Roman" pitchFamily="18" charset="0"/>
              </a:rPr>
              <a:t> .</a:t>
            </a:r>
            <a:endParaRPr lang="en-US" sz="3200">
              <a:solidFill>
                <a:srgbClr val="0000FF"/>
              </a:solidFill>
              <a:latin typeface="UTM Avo" pitchFamily="18" charset="0"/>
              <a:cs typeface="Times New Roman" pitchFamily="18" charset="0"/>
            </a:endParaRP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659" y="3962400"/>
            <a:ext cx="3741281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67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179</Words>
  <Application>Microsoft Office PowerPoint</Application>
  <PresentationFormat>On-screen Show (4:3)</PresentationFormat>
  <Paragraphs>26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Khởi động</vt:lpstr>
      <vt:lpstr>Khám phá</vt:lpstr>
      <vt:lpstr>Khám phá</vt:lpstr>
      <vt:lpstr>Luyện tập</vt:lpstr>
      <vt:lpstr>Luyện tập</vt:lpstr>
      <vt:lpstr>Vận dụng</vt:lpstr>
      <vt:lpstr>Vận dụng</vt:lpstr>
      <vt:lpstr>Vận dụng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HH</cp:lastModifiedBy>
  <cp:revision>41</cp:revision>
  <dcterms:created xsi:type="dcterms:W3CDTF">2006-08-16T00:00:00Z</dcterms:created>
  <dcterms:modified xsi:type="dcterms:W3CDTF">2021-04-11T16:05:24Z</dcterms:modified>
</cp:coreProperties>
</file>