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7" r:id="rId3"/>
    <p:sldId id="281" r:id="rId4"/>
    <p:sldId id="272" r:id="rId5"/>
    <p:sldId id="266" r:id="rId6"/>
    <p:sldId id="258" r:id="rId7"/>
    <p:sldId id="268" r:id="rId8"/>
    <p:sldId id="270" r:id="rId9"/>
    <p:sldId id="269" r:id="rId10"/>
    <p:sldId id="278" r:id="rId11"/>
    <p:sldId id="282" r:id="rId12"/>
    <p:sldId id="271" r:id="rId13"/>
    <p:sldId id="260" r:id="rId14"/>
    <p:sldId id="261" r:id="rId15"/>
    <p:sldId id="273" r:id="rId16"/>
    <p:sldId id="283" r:id="rId17"/>
    <p:sldId id="280" r:id="rId18"/>
    <p:sldId id="262" r:id="rId19"/>
    <p:sldId id="276" r:id="rId20"/>
    <p:sldId id="277" r:id="rId2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8DE"/>
    <a:srgbClr val="F3CDD8"/>
    <a:srgbClr val="ABDB77"/>
    <a:srgbClr val="95BCC3"/>
    <a:srgbClr val="EAABBD"/>
    <a:srgbClr val="B4AEBA"/>
    <a:srgbClr val="366066"/>
    <a:srgbClr val="E5DFC5"/>
    <a:srgbClr val="76B630"/>
    <a:srgbClr val="756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926" autoAdjust="0"/>
  </p:normalViewPr>
  <p:slideViewPr>
    <p:cSldViewPr snapToGrid="0">
      <p:cViewPr varScale="1">
        <p:scale>
          <a:sx n="76" d="100"/>
          <a:sy n="76" d="100"/>
        </p:scale>
        <p:origin x="9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E486A-0074-46A8-926C-407A2A618D2B}" type="datetimeFigureOut">
              <a:rPr lang="en-US" smtClean="0"/>
              <a:t>27/03/2022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538CD-4399-42EF-B6EE-9998DECB6C05}" type="slidenum">
              <a:rPr lang="en-US" smtClean="0"/>
              <a:t>‹#›</a:t>
            </a:fld>
            <a:endParaRPr lang="en-US"/>
          </a:p>
        </p:txBody>
      </p:sp>
    </p:spTree>
    <p:extLst>
      <p:ext uri="{BB962C8B-B14F-4D97-AF65-F5344CB8AC3E}">
        <p14:creationId xmlns:p14="http://schemas.microsoft.com/office/powerpoint/2010/main" val="121282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chọn</a:t>
            </a:r>
            <a:r>
              <a:rPr lang="en-US" dirty="0"/>
              <a:t> 2a </a:t>
            </a:r>
            <a:r>
              <a:rPr lang="en-US" dirty="0" err="1"/>
              <a:t>hoặc</a:t>
            </a:r>
            <a:r>
              <a:rPr lang="en-US" dirty="0"/>
              <a:t> 2b</a:t>
            </a:r>
          </a:p>
        </p:txBody>
      </p:sp>
      <p:sp>
        <p:nvSpPr>
          <p:cNvPr id="4" name="Slide Number Placeholder 3"/>
          <p:cNvSpPr>
            <a:spLocks noGrp="1"/>
          </p:cNvSpPr>
          <p:nvPr>
            <p:ph type="sldNum" sz="quarter" idx="5"/>
          </p:nvPr>
        </p:nvSpPr>
        <p:spPr/>
        <p:txBody>
          <a:bodyPr/>
          <a:lstStyle/>
          <a:p>
            <a:fld id="{5B0538CD-4399-42EF-B6EE-9998DECB6C05}" type="slidenum">
              <a:rPr lang="en-US" smtClean="0"/>
              <a:t>11</a:t>
            </a:fld>
            <a:endParaRPr lang="en-US"/>
          </a:p>
        </p:txBody>
      </p:sp>
    </p:spTree>
    <p:extLst>
      <p:ext uri="{BB962C8B-B14F-4D97-AF65-F5344CB8AC3E}">
        <p14:creationId xmlns:p14="http://schemas.microsoft.com/office/powerpoint/2010/main" val="119047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chọn</a:t>
            </a:r>
            <a:r>
              <a:rPr lang="en-US" dirty="0"/>
              <a:t> 2a </a:t>
            </a:r>
            <a:r>
              <a:rPr lang="en-US" dirty="0" err="1"/>
              <a:t>hoặc</a:t>
            </a:r>
            <a:r>
              <a:rPr lang="en-US" dirty="0"/>
              <a:t> 2b</a:t>
            </a:r>
          </a:p>
        </p:txBody>
      </p:sp>
      <p:sp>
        <p:nvSpPr>
          <p:cNvPr id="4" name="Slide Number Placeholder 3"/>
          <p:cNvSpPr>
            <a:spLocks noGrp="1"/>
          </p:cNvSpPr>
          <p:nvPr>
            <p:ph type="sldNum" sz="quarter" idx="5"/>
          </p:nvPr>
        </p:nvSpPr>
        <p:spPr/>
        <p:txBody>
          <a:bodyPr/>
          <a:lstStyle/>
          <a:p>
            <a:fld id="{5B0538CD-4399-42EF-B6EE-9998DECB6C05}" type="slidenum">
              <a:rPr lang="en-US" smtClean="0"/>
              <a:t>12</a:t>
            </a:fld>
            <a:endParaRPr lang="en-US"/>
          </a:p>
        </p:txBody>
      </p:sp>
    </p:spTree>
    <p:extLst>
      <p:ext uri="{BB962C8B-B14F-4D97-AF65-F5344CB8AC3E}">
        <p14:creationId xmlns:p14="http://schemas.microsoft.com/office/powerpoint/2010/main" val="220357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chọn</a:t>
            </a:r>
            <a:r>
              <a:rPr lang="en-US" dirty="0"/>
              <a:t> 2a </a:t>
            </a:r>
            <a:r>
              <a:rPr lang="en-US" dirty="0" err="1"/>
              <a:t>hoặc</a:t>
            </a:r>
            <a:r>
              <a:rPr lang="en-US" dirty="0"/>
              <a:t> 2b</a:t>
            </a:r>
          </a:p>
        </p:txBody>
      </p:sp>
      <p:sp>
        <p:nvSpPr>
          <p:cNvPr id="4" name="Slide Number Placeholder 3"/>
          <p:cNvSpPr>
            <a:spLocks noGrp="1"/>
          </p:cNvSpPr>
          <p:nvPr>
            <p:ph type="sldNum" sz="quarter" idx="5"/>
          </p:nvPr>
        </p:nvSpPr>
        <p:spPr/>
        <p:txBody>
          <a:bodyPr/>
          <a:lstStyle/>
          <a:p>
            <a:fld id="{5B0538CD-4399-42EF-B6EE-9998DECB6C05}" type="slidenum">
              <a:rPr lang="en-US" smtClean="0"/>
              <a:t>16</a:t>
            </a:fld>
            <a:endParaRPr lang="en-US"/>
          </a:p>
        </p:txBody>
      </p:sp>
    </p:spTree>
    <p:extLst>
      <p:ext uri="{BB962C8B-B14F-4D97-AF65-F5344CB8AC3E}">
        <p14:creationId xmlns:p14="http://schemas.microsoft.com/office/powerpoint/2010/main" val="190492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i="0" dirty="0">
                <a:solidFill>
                  <a:srgbClr val="333333"/>
                </a:solidFill>
                <a:effectLst/>
                <a:latin typeface="Arial" panose="020B0604020202020204" pitchFamily="34" charset="0"/>
              </a:rPr>
              <a:t>Cây Vả</a:t>
            </a:r>
            <a:r>
              <a:rPr lang="vi-VN" b="0" i="0" dirty="0">
                <a:solidFill>
                  <a:srgbClr val="333333"/>
                </a:solidFill>
                <a:effectLst/>
                <a:latin typeface="Arial" panose="020B0604020202020204" pitchFamily="34" charset="0"/>
              </a:rPr>
              <a:t> và </a:t>
            </a:r>
            <a:r>
              <a:rPr lang="vi-VN" b="1" i="0" dirty="0">
                <a:solidFill>
                  <a:srgbClr val="333333"/>
                </a:solidFill>
                <a:effectLst/>
                <a:latin typeface="Arial" panose="020B0604020202020204" pitchFamily="34" charset="0"/>
              </a:rPr>
              <a:t>cây Sung</a:t>
            </a:r>
            <a:r>
              <a:rPr lang="vi-VN" b="0" i="0" dirty="0">
                <a:solidFill>
                  <a:srgbClr val="333333"/>
                </a:solidFill>
                <a:effectLst/>
                <a:latin typeface="Arial" panose="020B0604020202020204" pitchFamily="34" charset="0"/>
              </a:rPr>
              <a:t> cùng họ, nhưng khác ở chỗ quả sung nhỏ, lớp cùi mỏng, chát. Thỉnh thoảng có người làm món sung muối nhưng ăn không ngon. Sung chủ yếu bán trong ngày Tết để chưng lên mâm trái cây nhằm mong muốn làm ăn một năm sung túc. Quả Vả gần giống như quả Bần miền Nam, hoặc cụ thể hơn là giống như quả cà dĩa nhưng nhỏ hơn. Bình thường mỗi quả vả có độ rộng từ 3-5 cm, chiều dày khoảg 1,5-2 cm, khi còn tươi có màu xanh. Quả vả bọng ruột, lớp cơm màu trắng (đó là phần dùng để chế biến thức ăn), vả có vị ngọt vừa, ăn vào bùi bùi.</a:t>
            </a:r>
            <a:endParaRPr lang="en-US" dirty="0"/>
          </a:p>
        </p:txBody>
      </p:sp>
      <p:sp>
        <p:nvSpPr>
          <p:cNvPr id="4" name="Slide Number Placeholder 3"/>
          <p:cNvSpPr>
            <a:spLocks noGrp="1"/>
          </p:cNvSpPr>
          <p:nvPr>
            <p:ph type="sldNum" sz="quarter" idx="5"/>
          </p:nvPr>
        </p:nvSpPr>
        <p:spPr/>
        <p:txBody>
          <a:bodyPr/>
          <a:lstStyle/>
          <a:p>
            <a:fld id="{5B0538CD-4399-42EF-B6EE-9998DECB6C05}" type="slidenum">
              <a:rPr lang="en-US" smtClean="0"/>
              <a:t>17</a:t>
            </a:fld>
            <a:endParaRPr lang="en-US"/>
          </a:p>
        </p:txBody>
      </p:sp>
    </p:spTree>
    <p:extLst>
      <p:ext uri="{BB962C8B-B14F-4D97-AF65-F5344CB8AC3E}">
        <p14:creationId xmlns:p14="http://schemas.microsoft.com/office/powerpoint/2010/main" val="338360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125528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297528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315801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224950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0C0EEB-4F38-4A4A-84CA-8920D99A9FD8}" type="datetimeFigureOut">
              <a:rPr lang="id-ID" smtClean="0"/>
              <a:t>27/03/2022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371748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90C0EEB-4F38-4A4A-84CA-8920D99A9FD8}" type="datetimeFigureOut">
              <a:rPr lang="id-ID" smtClean="0"/>
              <a:t>27/03/2022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10651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90C0EEB-4F38-4A4A-84CA-8920D99A9FD8}" type="datetimeFigureOut">
              <a:rPr lang="id-ID" smtClean="0"/>
              <a:t>27/03/2022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264069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90C0EEB-4F38-4A4A-84CA-8920D99A9FD8}" type="datetimeFigureOut">
              <a:rPr lang="id-ID" smtClean="0"/>
              <a:t>27/03/2022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268248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C0EEB-4F38-4A4A-84CA-8920D99A9FD8}" type="datetimeFigureOut">
              <a:rPr lang="id-ID" smtClean="0"/>
              <a:t>27/03/2022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151233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0C0EEB-4F38-4A4A-84CA-8920D99A9FD8}" type="datetimeFigureOut">
              <a:rPr lang="id-ID" smtClean="0"/>
              <a:t>27/03/2022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319528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0C0EEB-4F38-4A4A-84CA-8920D99A9FD8}" type="datetimeFigureOut">
              <a:rPr lang="id-ID" smtClean="0"/>
              <a:t>27/03/2022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E3345A2-889D-4177-8A2B-000F06473B3E}" type="slidenum">
              <a:rPr lang="id-ID" smtClean="0"/>
              <a:t>‹#›</a:t>
            </a:fld>
            <a:endParaRPr lang="id-ID"/>
          </a:p>
        </p:txBody>
      </p:sp>
    </p:spTree>
    <p:extLst>
      <p:ext uri="{BB962C8B-B14F-4D97-AF65-F5344CB8AC3E}">
        <p14:creationId xmlns:p14="http://schemas.microsoft.com/office/powerpoint/2010/main" val="189123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teamKTUTS"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C0EEB-4F38-4A4A-84CA-8920D99A9FD8}" type="datetimeFigureOut">
              <a:rPr lang="id-ID" smtClean="0"/>
              <a:t>27/03/2022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345A2-889D-4177-8A2B-000F06473B3E}" type="slidenum">
              <a:rPr lang="id-ID" smtClean="0"/>
              <a:t>‹#›</a:t>
            </a:fld>
            <a:endParaRPr lang="id-ID"/>
          </a:p>
        </p:txBody>
      </p:sp>
      <p:sp>
        <p:nvSpPr>
          <p:cNvPr id="7" name="TextBox 12">
            <a:extLst>
              <a:ext uri="{FF2B5EF4-FFF2-40B4-BE49-F238E27FC236}">
                <a16:creationId xmlns:a16="http://schemas.microsoft.com/office/drawing/2014/main" id="{0938A347-B499-4DBE-9AF4-AD4A410AD437}"/>
              </a:ext>
            </a:extLst>
          </p:cNvPr>
          <p:cNvSpPr txBox="1"/>
          <p:nvPr userDrawn="1"/>
        </p:nvSpPr>
        <p:spPr>
          <a:xfrm>
            <a:off x="2042580" y="7649975"/>
            <a:ext cx="9311220"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Liên</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hệ</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page:</a:t>
            </a:r>
          </a:p>
          <a:p>
            <a:r>
              <a:rPr lang="en-US" dirty="0">
                <a:solidFill>
                  <a:schemeClr val="accent5">
                    <a:lumMod val="60000"/>
                    <a:lumOff val="40000"/>
                  </a:schemeClr>
                </a:solidFill>
                <a:latin typeface="Times New Roman" panose="02020603050405020304" pitchFamily="18" charset="0"/>
                <a:cs typeface="Times New Roman" panose="02020603050405020304" pitchFamily="18" charset="0"/>
                <a:hlinkClick r:id="rId13"/>
              </a:rPr>
              <a:t>https://www.facebook.com/teamKTUTS</a:t>
            </a:r>
            <a:endParaRPr lang="en-US" dirty="0">
              <a:solidFill>
                <a:schemeClr val="accent5">
                  <a:lumMod val="60000"/>
                  <a:lumOff val="40000"/>
                </a:schemeClr>
              </a:solidFill>
              <a:latin typeface="Times New Roman" panose="02020603050405020304" pitchFamily="18" charset="0"/>
              <a:cs typeface="Times New Roman" panose="02020603050405020304" pitchFamily="18" charset="0"/>
            </a:endParaRPr>
          </a:p>
          <a:p>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Đây</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là</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sản</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phẩm</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của</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nhóm</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KTUTS.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Mọi</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chi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tiết</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vui</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lòng</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liên</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hệ</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page </a:t>
            </a:r>
            <a:r>
              <a:rPr lang="en-US" dirty="0" err="1">
                <a:solidFill>
                  <a:schemeClr val="accent5">
                    <a:lumMod val="60000"/>
                    <a:lumOff val="40000"/>
                  </a:schemeClr>
                </a:solidFill>
                <a:latin typeface="Times New Roman" panose="02020603050405020304" pitchFamily="18" charset="0"/>
                <a:cs typeface="Times New Roman" panose="02020603050405020304" pitchFamily="18" charset="0"/>
              </a:rPr>
              <a:t>hoặc</a:t>
            </a:r>
            <a:r>
              <a:rPr lang="en-US" dirty="0">
                <a:solidFill>
                  <a:schemeClr val="accent5">
                    <a:lumMod val="60000"/>
                    <a:lumOff val="40000"/>
                  </a:schemeClr>
                </a:solidFill>
                <a:latin typeface="Times New Roman" panose="02020603050405020304" pitchFamily="18" charset="0"/>
                <a:cs typeface="Times New Roman" panose="02020603050405020304" pitchFamily="18" charset="0"/>
              </a:rPr>
              <a:t> SĐT: 0922 645 654</a:t>
            </a:r>
          </a:p>
        </p:txBody>
      </p:sp>
      <p:pic>
        <p:nvPicPr>
          <p:cNvPr id="8" name="Picture 7">
            <a:extLst>
              <a:ext uri="{FF2B5EF4-FFF2-40B4-BE49-F238E27FC236}">
                <a16:creationId xmlns:a16="http://schemas.microsoft.com/office/drawing/2014/main" id="{9B6A0C26-40C8-4187-B66F-E29D356D53D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13630" y="-3791909"/>
            <a:ext cx="1771856" cy="1417417"/>
          </a:xfrm>
          <a:prstGeom prst="rect">
            <a:avLst/>
          </a:prstGeom>
        </p:spPr>
      </p:pic>
      <p:pic>
        <p:nvPicPr>
          <p:cNvPr id="9" name="Picture 8">
            <a:extLst>
              <a:ext uri="{FF2B5EF4-FFF2-40B4-BE49-F238E27FC236}">
                <a16:creationId xmlns:a16="http://schemas.microsoft.com/office/drawing/2014/main" id="{3396A4EC-0D88-4A3E-9050-6B43835EFE6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834964" y="-3791910"/>
            <a:ext cx="1771856" cy="1417417"/>
          </a:xfrm>
          <a:prstGeom prst="rect">
            <a:avLst/>
          </a:prstGeom>
        </p:spPr>
      </p:pic>
      <p:pic>
        <p:nvPicPr>
          <p:cNvPr id="10" name="Picture 9">
            <a:extLst>
              <a:ext uri="{FF2B5EF4-FFF2-40B4-BE49-F238E27FC236}">
                <a16:creationId xmlns:a16="http://schemas.microsoft.com/office/drawing/2014/main" id="{F1C494CF-1EB0-4239-8FBD-C0A7DC0CED2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99558" y="14902491"/>
            <a:ext cx="1771856" cy="1417417"/>
          </a:xfrm>
          <a:prstGeom prst="rect">
            <a:avLst/>
          </a:prstGeom>
        </p:spPr>
      </p:pic>
      <p:pic>
        <p:nvPicPr>
          <p:cNvPr id="11" name="Picture 10">
            <a:extLst>
              <a:ext uri="{FF2B5EF4-FFF2-40B4-BE49-F238E27FC236}">
                <a16:creationId xmlns:a16="http://schemas.microsoft.com/office/drawing/2014/main" id="{FEC72C76-CB78-43A8-A6CC-9ADD604C3CD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49036" y="14902490"/>
            <a:ext cx="1771856" cy="1417417"/>
          </a:xfrm>
          <a:prstGeom prst="rect">
            <a:avLst/>
          </a:prstGeom>
        </p:spPr>
      </p:pic>
      <p:pic>
        <p:nvPicPr>
          <p:cNvPr id="12" name="Picture 11">
            <a:extLst>
              <a:ext uri="{FF2B5EF4-FFF2-40B4-BE49-F238E27FC236}">
                <a16:creationId xmlns:a16="http://schemas.microsoft.com/office/drawing/2014/main" id="{459FA330-E958-4C8D-A603-29B43F073BB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92" y="7402931"/>
            <a:ext cx="1771856" cy="1417417"/>
          </a:xfrm>
          <a:prstGeom prst="rect">
            <a:avLst/>
          </a:prstGeom>
        </p:spPr>
      </p:pic>
      <p:sp>
        <p:nvSpPr>
          <p:cNvPr id="13" name="Rectangle 12">
            <a:extLst>
              <a:ext uri="{FF2B5EF4-FFF2-40B4-BE49-F238E27FC236}">
                <a16:creationId xmlns:a16="http://schemas.microsoft.com/office/drawing/2014/main" id="{D52FA337-A2C9-41A1-A941-00675E0EF69B}"/>
              </a:ext>
            </a:extLst>
          </p:cNvPr>
          <p:cNvSpPr/>
          <p:nvPr userDrawn="1"/>
        </p:nvSpPr>
        <p:spPr>
          <a:xfrm rot="16200000">
            <a:off x="-167507" y="132613"/>
            <a:ext cx="582724" cy="276999"/>
          </a:xfrm>
          <a:prstGeom prst="rect">
            <a:avLst/>
          </a:prstGeom>
          <a:noFill/>
        </p:spPr>
        <p:txBody>
          <a:bodyPr wrap="none" lIns="91440" tIns="45720" rIns="91440" bIns="45720">
            <a:spAutoFit/>
          </a:bodyPr>
          <a:lstStyle/>
          <a:p>
            <a:pPr algn="ctr"/>
            <a:r>
              <a:rPr lang="en-US" sz="1200" b="0" cap="none" spc="0">
                <a:ln w="0"/>
                <a:solidFill>
                  <a:schemeClr val="accent4">
                    <a:lumMod val="75000"/>
                  </a:schemeClr>
                </a:solidFill>
                <a:effectLst/>
                <a:latin typeface="UTM Avo" panose="02040603050506020204" pitchFamily="18" charset="0"/>
              </a:rPr>
              <a:t>KTUTS</a:t>
            </a:r>
          </a:p>
        </p:txBody>
      </p:sp>
      <p:sp>
        <p:nvSpPr>
          <p:cNvPr id="14" name="Rectangle 13">
            <a:extLst>
              <a:ext uri="{FF2B5EF4-FFF2-40B4-BE49-F238E27FC236}">
                <a16:creationId xmlns:a16="http://schemas.microsoft.com/office/drawing/2014/main" id="{76F7DF52-5EBF-4D6B-93F6-F4A9E2627FBF}"/>
              </a:ext>
            </a:extLst>
          </p:cNvPr>
          <p:cNvSpPr/>
          <p:nvPr userDrawn="1"/>
        </p:nvSpPr>
        <p:spPr>
          <a:xfrm rot="5400000" flipH="1">
            <a:off x="11776782" y="6438227"/>
            <a:ext cx="582724" cy="276999"/>
          </a:xfrm>
          <a:prstGeom prst="rect">
            <a:avLst/>
          </a:prstGeom>
          <a:noFill/>
        </p:spPr>
        <p:txBody>
          <a:bodyPr wrap="none" lIns="91440" tIns="45720" rIns="91440" bIns="45720">
            <a:spAutoFit/>
          </a:bodyPr>
          <a:lstStyle/>
          <a:p>
            <a:pPr algn="ctr"/>
            <a:r>
              <a:rPr lang="en-US" sz="1200" b="0" cap="none" spc="0">
                <a:ln w="0"/>
                <a:solidFill>
                  <a:schemeClr val="accent4">
                    <a:lumMod val="75000"/>
                  </a:schemeClr>
                </a:solidFill>
                <a:effectLst/>
                <a:latin typeface="UTM Avo" panose="02040603050506020204" pitchFamily="18" charset="0"/>
              </a:rPr>
              <a:t>KTUTS</a:t>
            </a:r>
          </a:p>
        </p:txBody>
      </p:sp>
    </p:spTree>
    <p:extLst>
      <p:ext uri="{BB962C8B-B14F-4D97-AF65-F5344CB8AC3E}">
        <p14:creationId xmlns:p14="http://schemas.microsoft.com/office/powerpoint/2010/main" val="2790720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slide" Target="slide18.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image" Target="../media/image10.gif"/><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0" name="Freeform 179"/>
          <p:cNvSpPr/>
          <p:nvPr/>
        </p:nvSpPr>
        <p:spPr>
          <a:xfrm>
            <a:off x="1607877" y="1007166"/>
            <a:ext cx="8509169" cy="451605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607877" y="1007166"/>
            <a:ext cx="8509169" cy="451605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607877" y="1007166"/>
            <a:ext cx="8509169" cy="451605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471595" y="4659086"/>
            <a:ext cx="8781731"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607877" y="1007300"/>
            <a:ext cx="8509169" cy="4515785"/>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8882730" y="3864516"/>
            <a:ext cx="1987428" cy="2653539"/>
            <a:chOff x="8882730" y="3864516"/>
            <a:chExt cx="1987428" cy="2653539"/>
          </a:xfrm>
        </p:grpSpPr>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8882730" y="3864516"/>
              <a:ext cx="1987428" cy="2163918"/>
            </a:xfrm>
            <a:prstGeom prst="rect">
              <a:avLst/>
            </a:prstGeom>
          </p:spPr>
        </p:pic>
        <p:sp>
          <p:nvSpPr>
            <p:cNvPr id="192" name="Rounded Rectangle 191"/>
            <p:cNvSpPr/>
            <p:nvPr/>
          </p:nvSpPr>
          <p:spPr>
            <a:xfrm>
              <a:off x="9124515" y="6079622"/>
              <a:ext cx="1572514" cy="438433"/>
            </a:xfrm>
            <a:prstGeom prst="roundRect">
              <a:avLst>
                <a:gd name="adj" fmla="val 40069"/>
              </a:avLst>
            </a:prstGeom>
            <a:solidFill>
              <a:schemeClr val="tx1">
                <a:lumMod val="85000"/>
                <a:lumOff val="1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Rectangle 2"/>
          <p:cNvSpPr/>
          <p:nvPr/>
        </p:nvSpPr>
        <p:spPr>
          <a:xfrm>
            <a:off x="2246982" y="2117432"/>
            <a:ext cx="7230955" cy="2554545"/>
          </a:xfrm>
          <a:prstGeom prst="rect">
            <a:avLst/>
          </a:prstGeom>
          <a:noFill/>
        </p:spPr>
        <p:txBody>
          <a:bodyPr wrap="square" lIns="91440" tIns="45720" rIns="91440" bIns="45720">
            <a:spAutoFit/>
          </a:bodyPr>
          <a:lstStyle/>
          <a:p>
            <a:pPr algn="ct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TIẾNG VIỆT LỚP 4</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1376" y="4901617"/>
            <a:ext cx="2694449" cy="1796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2068" r="13372"/>
          <a:stretch/>
        </p:blipFill>
        <p:spPr>
          <a:xfrm>
            <a:off x="10194387" y="-14438"/>
            <a:ext cx="1997613" cy="1783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85" y="4663919"/>
            <a:ext cx="2949261" cy="185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r="20544"/>
          <a:stretch/>
        </p:blipFill>
        <p:spPr>
          <a:xfrm>
            <a:off x="144940" y="42165"/>
            <a:ext cx="1416600" cy="2688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SapaNoiGapGoDatTroi-TanNhan-Tuan_462s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27152" y="3197989"/>
            <a:ext cx="609600" cy="609600"/>
          </a:xfrm>
          <a:prstGeom prst="rect">
            <a:avLst/>
          </a:prstGeom>
        </p:spPr>
      </p:pic>
    </p:spTree>
    <p:extLst>
      <p:ext uri="{BB962C8B-B14F-4D97-AF65-F5344CB8AC3E}">
        <p14:creationId xmlns:p14="http://schemas.microsoft.com/office/powerpoint/2010/main" val="1824036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31000" decel="16000" autoRev="1" fill="hold" nodeType="withEffect">
                                  <p:stCondLst>
                                    <p:cond delay="0"/>
                                  </p:stCondLst>
                                  <p:endCondLst>
                                    <p:cond evt="onNext" delay="0">
                                      <p:tgtEl>
                                        <p:sldTgt/>
                                      </p:tgtEl>
                                    </p:cond>
                                  </p:endCondLst>
                                  <p:childTnLst>
                                    <p:animScale>
                                      <p:cBhvr>
                                        <p:cTn id="6" dur="2000" fill="hold"/>
                                        <p:tgtEl>
                                          <p:spTgt spid="2"/>
                                        </p:tgtEl>
                                      </p:cBhvr>
                                      <p:by x="90000" y="90000"/>
                                    </p:animScale>
                                  </p:childTnLst>
                                </p:cTn>
                              </p:par>
                              <p:par>
                                <p:cTn id="7" presetID="34" presetClass="emph" presetSubtype="0" fill="hold" grpId="0" nodeType="withEffect">
                                  <p:stCondLst>
                                    <p:cond delay="0"/>
                                  </p:stCondLst>
                                  <p:iterate type="lt">
                                    <p:tmPct val="10000"/>
                                  </p:iterate>
                                  <p:childTnLst>
                                    <p:animMotion origin="layout" path="M 0.0 0.0 L 0.0 -0.07213" pathEditMode="relative" ptsTypes="">
                                      <p:cBhvr>
                                        <p:cTn id="8" dur="250" accel="50000" decel="50000" autoRev="1" fill="hold">
                                          <p:stCondLst>
                                            <p:cond delay="0"/>
                                          </p:stCondLst>
                                        </p:cTn>
                                        <p:tgtEl>
                                          <p:spTgt spid="3"/>
                                        </p:tgtEl>
                                        <p:attrNameLst>
                                          <p:attrName>ppt_x</p:attrName>
                                          <p:attrName>ppt_y</p:attrName>
                                        </p:attrNameLst>
                                      </p:cBhvr>
                                    </p:animMotion>
                                    <p:animRot by="1500000">
                                      <p:cBhvr>
                                        <p:cTn id="9" dur="125" fill="hold">
                                          <p:stCondLst>
                                            <p:cond delay="0"/>
                                          </p:stCondLst>
                                        </p:cTn>
                                        <p:tgtEl>
                                          <p:spTgt spid="3"/>
                                        </p:tgtEl>
                                        <p:attrNameLst>
                                          <p:attrName>r</p:attrName>
                                        </p:attrNameLst>
                                      </p:cBhvr>
                                    </p:animRot>
                                    <p:animRot by="-1500000">
                                      <p:cBhvr>
                                        <p:cTn id="10" dur="125" fill="hold">
                                          <p:stCondLst>
                                            <p:cond delay="125"/>
                                          </p:stCondLst>
                                        </p:cTn>
                                        <p:tgtEl>
                                          <p:spTgt spid="3"/>
                                        </p:tgtEl>
                                        <p:attrNameLst>
                                          <p:attrName>r</p:attrName>
                                        </p:attrNameLst>
                                      </p:cBhvr>
                                    </p:animRot>
                                    <p:animRot by="-1500000">
                                      <p:cBhvr>
                                        <p:cTn id="11" dur="125" fill="hold">
                                          <p:stCondLst>
                                            <p:cond delay="250"/>
                                          </p:stCondLst>
                                        </p:cTn>
                                        <p:tgtEl>
                                          <p:spTgt spid="3"/>
                                        </p:tgtEl>
                                        <p:attrNameLst>
                                          <p:attrName>r</p:attrName>
                                        </p:attrNameLst>
                                      </p:cBhvr>
                                    </p:animRot>
                                    <p:animRot by="1500000">
                                      <p:cBhvr>
                                        <p:cTn id="12" dur="125" fill="hold">
                                          <p:stCondLst>
                                            <p:cond delay="375"/>
                                          </p:stCondLst>
                                        </p:cTn>
                                        <p:tgtEl>
                                          <p:spTgt spid="3"/>
                                        </p:tgtEl>
                                        <p:attrNameLst>
                                          <p:attrName>r</p:attrName>
                                        </p:attrNameLst>
                                      </p:cBhvr>
                                    </p:animRot>
                                  </p:childTnLst>
                                </p:cTn>
                              </p:par>
                              <p:par>
                                <p:cTn id="13" presetID="1" presetClass="mediacall" presetSubtype="0" fill="hold" nodeType="withEffect">
                                  <p:stCondLst>
                                    <p:cond delay="0"/>
                                  </p:stCondLst>
                                  <p:childTnLst>
                                    <p:cmd type="call" cmd="playFrom(20)">
                                      <p:cBhvr>
                                        <p:cTn id="14" dur="26086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0"/>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781417" y="1270125"/>
            <a:ext cx="9234763" cy="464779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34" name="Text Box 4"/>
          <p:cNvSpPr txBox="1">
            <a:spLocks noChangeArrowheads="1"/>
          </p:cNvSpPr>
          <p:nvPr/>
        </p:nvSpPr>
        <p:spPr bwMode="auto">
          <a:xfrm>
            <a:off x="4511970" y="1581941"/>
            <a:ext cx="3509001"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err="1">
                <a:solidFill>
                  <a:srgbClr val="7030A0"/>
                </a:solidFill>
                <a:latin typeface="HP001 5 hàng" panose="020B0603050302020204" pitchFamily="34" charset="0"/>
                <a:cs typeface="Times New Roman" panose="02020603050405020304" pitchFamily="18" charset="0"/>
              </a:rPr>
              <a:t>Đường</a:t>
            </a:r>
            <a:r>
              <a:rPr lang="en-US" altLang="en-US" sz="2800" b="1" dirty="0">
                <a:solidFill>
                  <a:srgbClr val="7030A0"/>
                </a:solidFill>
                <a:latin typeface="HP001 5 hàng" panose="020B0603050302020204" pitchFamily="34" charset="0"/>
                <a:cs typeface="Times New Roman" panose="02020603050405020304" pitchFamily="18" charset="0"/>
              </a:rPr>
              <a:t> </a:t>
            </a:r>
            <a:r>
              <a:rPr lang="en-US" altLang="en-US" sz="2800" b="1" dirty="0" err="1">
                <a:solidFill>
                  <a:srgbClr val="7030A0"/>
                </a:solidFill>
                <a:latin typeface="HP001 5 hàng" panose="020B0603050302020204" pitchFamily="34" charset="0"/>
                <a:cs typeface="Times New Roman" panose="02020603050405020304" pitchFamily="18" charset="0"/>
              </a:rPr>
              <a:t>đi</a:t>
            </a:r>
            <a:r>
              <a:rPr lang="en-US" altLang="en-US" sz="2800" b="1" dirty="0">
                <a:solidFill>
                  <a:srgbClr val="7030A0"/>
                </a:solidFill>
                <a:latin typeface="HP001 5 hàng" panose="020B0603050302020204" pitchFamily="34" charset="0"/>
                <a:cs typeface="Times New Roman" panose="02020603050405020304" pitchFamily="18" charset="0"/>
              </a:rPr>
              <a:t> Sa Pa</a:t>
            </a:r>
          </a:p>
        </p:txBody>
      </p:sp>
      <p:sp>
        <p:nvSpPr>
          <p:cNvPr id="35" name="Text Box 6"/>
          <p:cNvSpPr txBox="1">
            <a:spLocks noChangeArrowheads="1"/>
          </p:cNvSpPr>
          <p:nvPr/>
        </p:nvSpPr>
        <p:spPr bwMode="auto">
          <a:xfrm>
            <a:off x="2162871" y="2191713"/>
            <a:ext cx="8509484"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d-ID"/>
            </a:defPPr>
            <a:lvl1pPr algn="ctr">
              <a:spcBef>
                <a:spcPct val="50000"/>
              </a:spcBef>
              <a:buFontTx/>
              <a:buNone/>
              <a:defRPr sz="2800" b="1">
                <a:solidFill>
                  <a:srgbClr val="FF0000"/>
                </a:solidFill>
                <a:latin typeface="HP001 5 hàng" panose="020B0603050302020204" pitchFamily="34" charset="0"/>
                <a:cs typeface="Times New Roman" panose="02020603050405020304" pitchFamily="18" charset="0"/>
              </a:defRPr>
            </a:lvl1pPr>
            <a:lvl2pPr marL="742950" indent="-285750">
              <a:spcBef>
                <a:spcPct val="20000"/>
              </a:spcBef>
              <a:buChar char="–"/>
              <a:defRPr sz="2800">
                <a:latin typeface="Arial" panose="020B0604020202020204" pitchFamily="34" charset="0"/>
                <a:cs typeface="Arial" panose="020B0604020202020204" pitchFamily="34" charset="0"/>
              </a:defRPr>
            </a:lvl2pPr>
            <a:lvl3pPr marL="1143000" indent="-228600">
              <a:spcBef>
                <a:spcPct val="20000"/>
              </a:spcBef>
              <a:buChar char="•"/>
              <a:defRPr sz="2400">
                <a:latin typeface="Arial" panose="020B0604020202020204" pitchFamily="34" charset="0"/>
                <a:cs typeface="Arial" panose="020B0604020202020204" pitchFamily="34" charset="0"/>
              </a:defRPr>
            </a:lvl3pPr>
            <a:lvl4pPr marL="1600200" indent="-228600">
              <a:spcBef>
                <a:spcPct val="20000"/>
              </a:spcBef>
              <a:buChar char="–"/>
              <a:defRPr sz="2000">
                <a:latin typeface="Arial" panose="020B0604020202020204" pitchFamily="34" charset="0"/>
                <a:cs typeface="Arial" panose="020B0604020202020204" pitchFamily="34" charset="0"/>
              </a:defRPr>
            </a:lvl4pPr>
            <a:lvl5pPr marL="2057400" indent="-228600">
              <a:spcBef>
                <a:spcPct val="20000"/>
              </a:spcBef>
              <a:buChar char="»"/>
              <a:defRPr sz="2000">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cs typeface="Arial" panose="020B0604020202020204" pitchFamily="34" charset="0"/>
              </a:defRPr>
            </a:lvl9pPr>
          </a:lstStyle>
          <a:p>
            <a:pPr algn="just"/>
            <a:r>
              <a:rPr lang="en-US" altLang="en-US" dirty="0">
                <a:solidFill>
                  <a:srgbClr val="7030A0"/>
                </a:solidFill>
              </a:rPr>
              <a:t>     </a:t>
            </a:r>
            <a:r>
              <a:rPr lang="en-US" altLang="en-US" dirty="0" err="1">
                <a:solidFill>
                  <a:srgbClr val="7030A0"/>
                </a:solidFill>
              </a:rPr>
              <a:t>Hôm</a:t>
            </a:r>
            <a:r>
              <a:rPr lang="en-US" altLang="en-US" dirty="0">
                <a:solidFill>
                  <a:srgbClr val="7030A0"/>
                </a:solidFill>
              </a:rPr>
              <a:t> </a:t>
            </a:r>
            <a:r>
              <a:rPr lang="en-US" altLang="en-US" dirty="0" err="1">
                <a:solidFill>
                  <a:srgbClr val="7030A0"/>
                </a:solidFill>
              </a:rPr>
              <a:t>sau</a:t>
            </a:r>
            <a:r>
              <a:rPr lang="en-US" altLang="en-US" dirty="0">
                <a:solidFill>
                  <a:srgbClr val="7030A0"/>
                </a:solidFill>
              </a:rPr>
              <a:t> </a:t>
            </a:r>
            <a:r>
              <a:rPr lang="en-US" altLang="en-US" dirty="0" err="1">
                <a:solidFill>
                  <a:srgbClr val="7030A0"/>
                </a:solidFill>
              </a:rPr>
              <a:t>chúng</a:t>
            </a:r>
            <a:r>
              <a:rPr lang="en-US" altLang="en-US" dirty="0">
                <a:solidFill>
                  <a:srgbClr val="7030A0"/>
                </a:solidFill>
              </a:rPr>
              <a:t> </a:t>
            </a:r>
            <a:r>
              <a:rPr lang="en-US" altLang="en-US" dirty="0" err="1">
                <a:solidFill>
                  <a:srgbClr val="7030A0"/>
                </a:solidFill>
              </a:rPr>
              <a:t>tôi</a:t>
            </a:r>
            <a:r>
              <a:rPr lang="en-US" altLang="en-US" dirty="0">
                <a:solidFill>
                  <a:srgbClr val="7030A0"/>
                </a:solidFill>
              </a:rPr>
              <a:t> </a:t>
            </a:r>
            <a:r>
              <a:rPr lang="en-US" altLang="en-US" dirty="0" err="1">
                <a:solidFill>
                  <a:srgbClr val="7030A0"/>
                </a:solidFill>
              </a:rPr>
              <a:t>đi</a:t>
            </a:r>
            <a:r>
              <a:rPr lang="en-US" altLang="en-US" dirty="0">
                <a:solidFill>
                  <a:srgbClr val="7030A0"/>
                </a:solidFill>
              </a:rPr>
              <a:t> Sa Pa. </a:t>
            </a:r>
            <a:r>
              <a:rPr lang="en-US" altLang="en-US" dirty="0" err="1">
                <a:solidFill>
                  <a:srgbClr val="7030A0"/>
                </a:solidFill>
              </a:rPr>
              <a:t>Phong</a:t>
            </a:r>
            <a:r>
              <a:rPr lang="en-US" altLang="en-US" dirty="0">
                <a:solidFill>
                  <a:srgbClr val="7030A0"/>
                </a:solidFill>
              </a:rPr>
              <a:t> </a:t>
            </a:r>
            <a:r>
              <a:rPr lang="en-US" altLang="en-US" dirty="0" err="1">
                <a:solidFill>
                  <a:srgbClr val="7030A0"/>
                </a:solidFill>
              </a:rPr>
              <a:t>cảnh</a:t>
            </a:r>
            <a:r>
              <a:rPr lang="en-US" altLang="en-US" dirty="0">
                <a:solidFill>
                  <a:srgbClr val="7030A0"/>
                </a:solidFill>
              </a:rPr>
              <a:t> ở </a:t>
            </a:r>
            <a:r>
              <a:rPr lang="en-US" altLang="en-US" dirty="0" err="1">
                <a:solidFill>
                  <a:srgbClr val="7030A0"/>
                </a:solidFill>
              </a:rPr>
              <a:t>đây</a:t>
            </a:r>
            <a:r>
              <a:rPr lang="en-US" altLang="en-US" dirty="0">
                <a:solidFill>
                  <a:srgbClr val="7030A0"/>
                </a:solidFill>
              </a:rPr>
              <a:t> </a:t>
            </a:r>
            <a:r>
              <a:rPr lang="en-US" altLang="en-US" dirty="0" err="1">
                <a:solidFill>
                  <a:srgbClr val="7030A0"/>
                </a:solidFill>
              </a:rPr>
              <a:t>thật</a:t>
            </a:r>
            <a:r>
              <a:rPr lang="en-US" altLang="en-US" dirty="0">
                <a:solidFill>
                  <a:srgbClr val="7030A0"/>
                </a:solidFill>
              </a:rPr>
              <a:t> </a:t>
            </a:r>
            <a:r>
              <a:rPr lang="en-US" altLang="en-US" dirty="0" err="1">
                <a:solidFill>
                  <a:srgbClr val="7030A0"/>
                </a:solidFill>
              </a:rPr>
              <a:t>đẹp</a:t>
            </a:r>
            <a:r>
              <a:rPr lang="en-US" altLang="en-US" dirty="0">
                <a:solidFill>
                  <a:srgbClr val="7030A0"/>
                </a:solidFill>
              </a:rPr>
              <a:t>. </a:t>
            </a:r>
            <a:r>
              <a:rPr lang="en-US" altLang="en-US" dirty="0" err="1">
                <a:solidFill>
                  <a:srgbClr val="7030A0"/>
                </a:solidFill>
              </a:rPr>
              <a:t>Thoắt</a:t>
            </a:r>
            <a:r>
              <a:rPr lang="en-US" altLang="en-US" dirty="0">
                <a:solidFill>
                  <a:srgbClr val="7030A0"/>
                </a:solidFill>
              </a:rPr>
              <a:t> </a:t>
            </a:r>
            <a:r>
              <a:rPr lang="en-US" altLang="en-US" dirty="0" err="1">
                <a:solidFill>
                  <a:srgbClr val="7030A0"/>
                </a:solidFill>
              </a:rPr>
              <a:t>cái</a:t>
            </a:r>
            <a:r>
              <a:rPr lang="en-US" altLang="en-US" dirty="0">
                <a:solidFill>
                  <a:srgbClr val="7030A0"/>
                </a:solidFill>
              </a:rPr>
              <a:t>, </a:t>
            </a:r>
            <a:r>
              <a:rPr lang="en-US" altLang="en-US" dirty="0" err="1">
                <a:solidFill>
                  <a:srgbClr val="7030A0"/>
                </a:solidFill>
              </a:rPr>
              <a:t>lá</a:t>
            </a:r>
            <a:r>
              <a:rPr lang="en-US" altLang="en-US" dirty="0">
                <a:solidFill>
                  <a:srgbClr val="7030A0"/>
                </a:solidFill>
              </a:rPr>
              <a:t> </a:t>
            </a:r>
            <a:r>
              <a:rPr lang="en-US" altLang="en-US" dirty="0" err="1">
                <a:solidFill>
                  <a:srgbClr val="7030A0"/>
                </a:solidFill>
              </a:rPr>
              <a:t>vàng</a:t>
            </a:r>
            <a:r>
              <a:rPr lang="en-US" altLang="en-US" dirty="0">
                <a:solidFill>
                  <a:srgbClr val="7030A0"/>
                </a:solidFill>
              </a:rPr>
              <a:t> </a:t>
            </a:r>
            <a:r>
              <a:rPr lang="en-US" altLang="en-US" dirty="0" err="1">
                <a:solidFill>
                  <a:srgbClr val="7030A0"/>
                </a:solidFill>
              </a:rPr>
              <a:t>rơi</a:t>
            </a:r>
            <a:r>
              <a:rPr lang="en-US" altLang="en-US" dirty="0">
                <a:solidFill>
                  <a:srgbClr val="7030A0"/>
                </a:solidFill>
              </a:rPr>
              <a:t> </a:t>
            </a:r>
            <a:r>
              <a:rPr lang="en-US" altLang="en-US" dirty="0" err="1">
                <a:solidFill>
                  <a:srgbClr val="7030A0"/>
                </a:solidFill>
              </a:rPr>
              <a:t>trong</a:t>
            </a:r>
            <a:r>
              <a:rPr lang="en-US" altLang="en-US" dirty="0">
                <a:solidFill>
                  <a:srgbClr val="7030A0"/>
                </a:solidFill>
              </a:rPr>
              <a:t> </a:t>
            </a:r>
            <a:r>
              <a:rPr lang="en-US" altLang="en-US" dirty="0" err="1">
                <a:solidFill>
                  <a:srgbClr val="7030A0"/>
                </a:solidFill>
              </a:rPr>
              <a:t>khoảnh</a:t>
            </a:r>
            <a:r>
              <a:rPr lang="en-US" altLang="en-US" dirty="0">
                <a:solidFill>
                  <a:srgbClr val="7030A0"/>
                </a:solidFill>
              </a:rPr>
              <a:t> </a:t>
            </a:r>
            <a:r>
              <a:rPr lang="en-US" altLang="en-US" dirty="0" err="1">
                <a:solidFill>
                  <a:srgbClr val="7030A0"/>
                </a:solidFill>
              </a:rPr>
              <a:t>khắc</a:t>
            </a:r>
            <a:r>
              <a:rPr lang="en-US" altLang="en-US" dirty="0">
                <a:solidFill>
                  <a:srgbClr val="7030A0"/>
                </a:solidFill>
              </a:rPr>
              <a:t> </a:t>
            </a:r>
            <a:r>
              <a:rPr lang="en-US" altLang="en-US" dirty="0" err="1">
                <a:solidFill>
                  <a:srgbClr val="7030A0"/>
                </a:solidFill>
              </a:rPr>
              <a:t>mùa</a:t>
            </a:r>
            <a:r>
              <a:rPr lang="en-US" altLang="en-US" dirty="0">
                <a:solidFill>
                  <a:srgbClr val="7030A0"/>
                </a:solidFill>
              </a:rPr>
              <a:t> </a:t>
            </a:r>
            <a:r>
              <a:rPr lang="en-US" altLang="en-US" dirty="0" err="1">
                <a:solidFill>
                  <a:srgbClr val="7030A0"/>
                </a:solidFill>
              </a:rPr>
              <a:t>thu</a:t>
            </a:r>
            <a:r>
              <a:rPr lang="en-US" altLang="en-US" dirty="0">
                <a:solidFill>
                  <a:srgbClr val="7030A0"/>
                </a:solidFill>
              </a:rPr>
              <a:t>. </a:t>
            </a:r>
            <a:r>
              <a:rPr lang="en-US" altLang="en-US" dirty="0" err="1">
                <a:solidFill>
                  <a:srgbClr val="7030A0"/>
                </a:solidFill>
              </a:rPr>
              <a:t>Thoắt</a:t>
            </a:r>
            <a:r>
              <a:rPr lang="en-US" altLang="en-US" dirty="0">
                <a:solidFill>
                  <a:srgbClr val="7030A0"/>
                </a:solidFill>
              </a:rPr>
              <a:t> </a:t>
            </a:r>
            <a:r>
              <a:rPr lang="en-US" altLang="en-US" dirty="0" err="1">
                <a:solidFill>
                  <a:srgbClr val="7030A0"/>
                </a:solidFill>
              </a:rPr>
              <a:t>cái</a:t>
            </a:r>
            <a:r>
              <a:rPr lang="en-US" altLang="en-US" dirty="0">
                <a:solidFill>
                  <a:srgbClr val="7030A0"/>
                </a:solidFill>
              </a:rPr>
              <a:t>, </a:t>
            </a:r>
            <a:r>
              <a:rPr lang="en-US" altLang="en-US" dirty="0" err="1">
                <a:solidFill>
                  <a:srgbClr val="7030A0"/>
                </a:solidFill>
              </a:rPr>
              <a:t>trắng</a:t>
            </a:r>
            <a:r>
              <a:rPr lang="en-US" altLang="en-US" dirty="0">
                <a:solidFill>
                  <a:srgbClr val="7030A0"/>
                </a:solidFill>
              </a:rPr>
              <a:t> long </a:t>
            </a:r>
            <a:r>
              <a:rPr lang="en-US" altLang="en-US" dirty="0" err="1">
                <a:solidFill>
                  <a:srgbClr val="7030A0"/>
                </a:solidFill>
              </a:rPr>
              <a:t>lanh</a:t>
            </a:r>
            <a:r>
              <a:rPr lang="en-US" altLang="en-US" dirty="0">
                <a:solidFill>
                  <a:srgbClr val="7030A0"/>
                </a:solidFill>
              </a:rPr>
              <a:t> </a:t>
            </a:r>
            <a:r>
              <a:rPr lang="en-US" altLang="en-US" dirty="0" err="1">
                <a:solidFill>
                  <a:srgbClr val="7030A0"/>
                </a:solidFill>
              </a:rPr>
              <a:t>một</a:t>
            </a:r>
            <a:r>
              <a:rPr lang="en-US" altLang="en-US" dirty="0">
                <a:solidFill>
                  <a:srgbClr val="7030A0"/>
                </a:solidFill>
              </a:rPr>
              <a:t> </a:t>
            </a:r>
            <a:r>
              <a:rPr lang="en-US" altLang="en-US" dirty="0" err="1">
                <a:solidFill>
                  <a:srgbClr val="7030A0"/>
                </a:solidFill>
              </a:rPr>
              <a:t>cơn</a:t>
            </a:r>
            <a:r>
              <a:rPr lang="en-US" altLang="en-US" dirty="0">
                <a:solidFill>
                  <a:srgbClr val="7030A0"/>
                </a:solidFill>
              </a:rPr>
              <a:t> </a:t>
            </a:r>
            <a:r>
              <a:rPr lang="en-US" altLang="en-US" dirty="0" err="1">
                <a:solidFill>
                  <a:srgbClr val="7030A0"/>
                </a:solidFill>
              </a:rPr>
              <a:t>mưa</a:t>
            </a:r>
            <a:r>
              <a:rPr lang="en-US" altLang="en-US" dirty="0">
                <a:solidFill>
                  <a:srgbClr val="7030A0"/>
                </a:solidFill>
              </a:rPr>
              <a:t> </a:t>
            </a:r>
            <a:r>
              <a:rPr lang="en-US" altLang="en-US" dirty="0" err="1">
                <a:solidFill>
                  <a:srgbClr val="7030A0"/>
                </a:solidFill>
              </a:rPr>
              <a:t>tuyết</a:t>
            </a:r>
            <a:r>
              <a:rPr lang="en-US" altLang="en-US" dirty="0">
                <a:solidFill>
                  <a:srgbClr val="7030A0"/>
                </a:solidFill>
              </a:rPr>
              <a:t> </a:t>
            </a:r>
            <a:r>
              <a:rPr lang="en-US" altLang="en-US" dirty="0" err="1">
                <a:solidFill>
                  <a:srgbClr val="7030A0"/>
                </a:solidFill>
              </a:rPr>
              <a:t>trên</a:t>
            </a:r>
            <a:r>
              <a:rPr lang="en-US" altLang="en-US" dirty="0">
                <a:solidFill>
                  <a:srgbClr val="7030A0"/>
                </a:solidFill>
              </a:rPr>
              <a:t> </a:t>
            </a:r>
            <a:r>
              <a:rPr lang="en-US" altLang="en-US" dirty="0" err="1">
                <a:solidFill>
                  <a:srgbClr val="7030A0"/>
                </a:solidFill>
              </a:rPr>
              <a:t>những</a:t>
            </a:r>
            <a:r>
              <a:rPr lang="en-US" altLang="en-US" dirty="0">
                <a:solidFill>
                  <a:srgbClr val="7030A0"/>
                </a:solidFill>
              </a:rPr>
              <a:t> </a:t>
            </a:r>
            <a:r>
              <a:rPr lang="en-US" altLang="en-US" dirty="0" err="1">
                <a:solidFill>
                  <a:srgbClr val="7030A0"/>
                </a:solidFill>
              </a:rPr>
              <a:t>cành</a:t>
            </a:r>
            <a:r>
              <a:rPr lang="en-US" altLang="en-US" dirty="0">
                <a:solidFill>
                  <a:srgbClr val="7030A0"/>
                </a:solidFill>
              </a:rPr>
              <a:t> </a:t>
            </a:r>
            <a:r>
              <a:rPr lang="en-US" altLang="en-US" dirty="0" err="1">
                <a:solidFill>
                  <a:srgbClr val="7030A0"/>
                </a:solidFill>
              </a:rPr>
              <a:t>đào</a:t>
            </a:r>
            <a:r>
              <a:rPr lang="en-US" altLang="en-US" dirty="0">
                <a:solidFill>
                  <a:srgbClr val="7030A0"/>
                </a:solidFill>
              </a:rPr>
              <a:t>, </a:t>
            </a:r>
            <a:r>
              <a:rPr lang="en-US" altLang="en-US" dirty="0" err="1">
                <a:solidFill>
                  <a:srgbClr val="7030A0"/>
                </a:solidFill>
              </a:rPr>
              <a:t>lê</a:t>
            </a:r>
            <a:r>
              <a:rPr lang="en-US" altLang="en-US" dirty="0">
                <a:solidFill>
                  <a:srgbClr val="7030A0"/>
                </a:solidFill>
              </a:rPr>
              <a:t>, </a:t>
            </a:r>
            <a:r>
              <a:rPr lang="en-US" altLang="en-US" dirty="0" err="1">
                <a:solidFill>
                  <a:srgbClr val="7030A0"/>
                </a:solidFill>
              </a:rPr>
              <a:t>mận</a:t>
            </a:r>
            <a:r>
              <a:rPr lang="en-US" altLang="en-US" dirty="0">
                <a:solidFill>
                  <a:srgbClr val="7030A0"/>
                </a:solidFill>
              </a:rPr>
              <a:t>. </a:t>
            </a:r>
            <a:r>
              <a:rPr lang="en-US" altLang="en-US" dirty="0" err="1">
                <a:solidFill>
                  <a:srgbClr val="7030A0"/>
                </a:solidFill>
              </a:rPr>
              <a:t>Thoắt</a:t>
            </a:r>
            <a:r>
              <a:rPr lang="en-US" altLang="en-US" dirty="0">
                <a:solidFill>
                  <a:srgbClr val="7030A0"/>
                </a:solidFill>
              </a:rPr>
              <a:t> </a:t>
            </a:r>
            <a:r>
              <a:rPr lang="en-US" altLang="en-US" dirty="0" err="1">
                <a:solidFill>
                  <a:srgbClr val="7030A0"/>
                </a:solidFill>
              </a:rPr>
              <a:t>cái</a:t>
            </a:r>
            <a:r>
              <a:rPr lang="en-US" altLang="en-US" dirty="0">
                <a:solidFill>
                  <a:srgbClr val="7030A0"/>
                </a:solidFill>
              </a:rPr>
              <a:t>, </a:t>
            </a:r>
            <a:r>
              <a:rPr lang="en-US" altLang="en-US" dirty="0" err="1">
                <a:solidFill>
                  <a:srgbClr val="7030A0"/>
                </a:solidFill>
              </a:rPr>
              <a:t>gió</a:t>
            </a:r>
            <a:r>
              <a:rPr lang="en-US" altLang="en-US" dirty="0">
                <a:solidFill>
                  <a:srgbClr val="7030A0"/>
                </a:solidFill>
              </a:rPr>
              <a:t> </a:t>
            </a:r>
            <a:r>
              <a:rPr lang="en-US" altLang="en-US" dirty="0" err="1">
                <a:solidFill>
                  <a:srgbClr val="7030A0"/>
                </a:solidFill>
              </a:rPr>
              <a:t>xuân</a:t>
            </a:r>
            <a:r>
              <a:rPr lang="en-US" altLang="en-US" dirty="0">
                <a:solidFill>
                  <a:srgbClr val="7030A0"/>
                </a:solidFill>
              </a:rPr>
              <a:t> </a:t>
            </a:r>
            <a:r>
              <a:rPr lang="en-US" altLang="en-US" dirty="0" err="1">
                <a:solidFill>
                  <a:srgbClr val="7030A0"/>
                </a:solidFill>
              </a:rPr>
              <a:t>hây</a:t>
            </a:r>
            <a:r>
              <a:rPr lang="en-US" altLang="en-US" dirty="0">
                <a:solidFill>
                  <a:srgbClr val="7030A0"/>
                </a:solidFill>
              </a:rPr>
              <a:t> </a:t>
            </a:r>
            <a:r>
              <a:rPr lang="en-US" altLang="en-US" dirty="0" err="1">
                <a:solidFill>
                  <a:srgbClr val="7030A0"/>
                </a:solidFill>
              </a:rPr>
              <a:t>hẩy</a:t>
            </a:r>
            <a:r>
              <a:rPr lang="en-US" altLang="en-US" dirty="0">
                <a:solidFill>
                  <a:srgbClr val="7030A0"/>
                </a:solidFill>
              </a:rPr>
              <a:t> </a:t>
            </a:r>
            <a:r>
              <a:rPr lang="en-US" altLang="en-US" dirty="0" err="1">
                <a:solidFill>
                  <a:srgbClr val="7030A0"/>
                </a:solidFill>
              </a:rPr>
              <a:t>nồng</a:t>
            </a:r>
            <a:r>
              <a:rPr lang="en-US" altLang="en-US" dirty="0">
                <a:solidFill>
                  <a:srgbClr val="7030A0"/>
                </a:solidFill>
              </a:rPr>
              <a:t> </a:t>
            </a:r>
            <a:r>
              <a:rPr lang="en-US" altLang="en-US" dirty="0" err="1">
                <a:solidFill>
                  <a:srgbClr val="7030A0"/>
                </a:solidFill>
              </a:rPr>
              <a:t>nàn</a:t>
            </a:r>
            <a:r>
              <a:rPr lang="en-US" altLang="en-US" dirty="0">
                <a:solidFill>
                  <a:srgbClr val="7030A0"/>
                </a:solidFill>
              </a:rPr>
              <a:t> </a:t>
            </a:r>
            <a:r>
              <a:rPr lang="en-US" altLang="en-US" dirty="0" err="1">
                <a:solidFill>
                  <a:srgbClr val="7030A0"/>
                </a:solidFill>
              </a:rPr>
              <a:t>với</a:t>
            </a:r>
            <a:r>
              <a:rPr lang="en-US" altLang="en-US" dirty="0">
                <a:solidFill>
                  <a:srgbClr val="7030A0"/>
                </a:solidFill>
              </a:rPr>
              <a:t> </a:t>
            </a:r>
            <a:r>
              <a:rPr lang="en-US" altLang="en-US" dirty="0" err="1">
                <a:solidFill>
                  <a:srgbClr val="7030A0"/>
                </a:solidFill>
              </a:rPr>
              <a:t>những</a:t>
            </a:r>
            <a:r>
              <a:rPr lang="en-US" altLang="en-US" dirty="0">
                <a:solidFill>
                  <a:srgbClr val="7030A0"/>
                </a:solidFill>
              </a:rPr>
              <a:t> </a:t>
            </a:r>
            <a:r>
              <a:rPr lang="en-US" altLang="en-US" dirty="0" err="1">
                <a:solidFill>
                  <a:srgbClr val="7030A0"/>
                </a:solidFill>
              </a:rPr>
              <a:t>bông</a:t>
            </a:r>
            <a:r>
              <a:rPr lang="en-US" altLang="en-US" dirty="0">
                <a:solidFill>
                  <a:srgbClr val="7030A0"/>
                </a:solidFill>
              </a:rPr>
              <a:t> </a:t>
            </a:r>
            <a:r>
              <a:rPr lang="en-US" altLang="en-US" dirty="0" err="1">
                <a:solidFill>
                  <a:srgbClr val="7030A0"/>
                </a:solidFill>
              </a:rPr>
              <a:t>hoa</a:t>
            </a:r>
            <a:r>
              <a:rPr lang="en-US" altLang="en-US" dirty="0">
                <a:solidFill>
                  <a:srgbClr val="7030A0"/>
                </a:solidFill>
              </a:rPr>
              <a:t> lay </a:t>
            </a:r>
            <a:r>
              <a:rPr lang="en-US" altLang="en-US" dirty="0" err="1">
                <a:solidFill>
                  <a:srgbClr val="7030A0"/>
                </a:solidFill>
              </a:rPr>
              <a:t>ơn</a:t>
            </a:r>
            <a:r>
              <a:rPr lang="en-US" altLang="en-US" dirty="0">
                <a:solidFill>
                  <a:srgbClr val="7030A0"/>
                </a:solidFill>
              </a:rPr>
              <a:t> </a:t>
            </a:r>
            <a:r>
              <a:rPr lang="en-US" altLang="en-US" dirty="0" err="1">
                <a:solidFill>
                  <a:srgbClr val="7030A0"/>
                </a:solidFill>
              </a:rPr>
              <a:t>màu</a:t>
            </a:r>
            <a:r>
              <a:rPr lang="en-US" altLang="en-US" dirty="0">
                <a:solidFill>
                  <a:srgbClr val="7030A0"/>
                </a:solidFill>
              </a:rPr>
              <a:t> </a:t>
            </a:r>
            <a:r>
              <a:rPr lang="en-US" altLang="en-US" dirty="0" err="1">
                <a:solidFill>
                  <a:srgbClr val="7030A0"/>
                </a:solidFill>
              </a:rPr>
              <a:t>đen</a:t>
            </a:r>
            <a:r>
              <a:rPr lang="en-US" altLang="en-US" dirty="0">
                <a:solidFill>
                  <a:srgbClr val="7030A0"/>
                </a:solidFill>
              </a:rPr>
              <a:t> </a:t>
            </a:r>
            <a:r>
              <a:rPr lang="en-US" altLang="en-US" dirty="0" err="1">
                <a:solidFill>
                  <a:srgbClr val="7030A0"/>
                </a:solidFill>
              </a:rPr>
              <a:t>nhung</a:t>
            </a:r>
            <a:r>
              <a:rPr lang="en-US" altLang="en-US" dirty="0">
                <a:solidFill>
                  <a:srgbClr val="7030A0"/>
                </a:solidFill>
              </a:rPr>
              <a:t> </a:t>
            </a:r>
            <a:r>
              <a:rPr lang="en-US" altLang="en-US" dirty="0" err="1">
                <a:solidFill>
                  <a:srgbClr val="7030A0"/>
                </a:solidFill>
              </a:rPr>
              <a:t>hiếm</a:t>
            </a:r>
            <a:r>
              <a:rPr lang="en-US" altLang="en-US" dirty="0">
                <a:solidFill>
                  <a:srgbClr val="7030A0"/>
                </a:solidFill>
              </a:rPr>
              <a:t> </a:t>
            </a:r>
            <a:r>
              <a:rPr lang="en-US" altLang="en-US" dirty="0" err="1">
                <a:solidFill>
                  <a:srgbClr val="7030A0"/>
                </a:solidFill>
              </a:rPr>
              <a:t>quý</a:t>
            </a:r>
            <a:r>
              <a:rPr lang="en-US" altLang="en-US" dirty="0">
                <a:solidFill>
                  <a:srgbClr val="7030A0"/>
                </a:solidFill>
              </a:rPr>
              <a:t>.</a:t>
            </a:r>
          </a:p>
          <a:p>
            <a:pPr algn="just"/>
            <a:r>
              <a:rPr lang="en-US" altLang="en-US" dirty="0">
                <a:solidFill>
                  <a:srgbClr val="7030A0"/>
                </a:solidFill>
              </a:rPr>
              <a:t>    Sa Pa </a:t>
            </a:r>
            <a:r>
              <a:rPr lang="en-US" altLang="en-US" dirty="0" err="1">
                <a:solidFill>
                  <a:srgbClr val="7030A0"/>
                </a:solidFill>
              </a:rPr>
              <a:t>quả</a:t>
            </a:r>
            <a:r>
              <a:rPr lang="en-US" altLang="en-US" dirty="0">
                <a:solidFill>
                  <a:srgbClr val="7030A0"/>
                </a:solidFill>
              </a:rPr>
              <a:t> </a:t>
            </a:r>
            <a:r>
              <a:rPr lang="en-US" altLang="en-US" dirty="0" err="1">
                <a:solidFill>
                  <a:srgbClr val="7030A0"/>
                </a:solidFill>
              </a:rPr>
              <a:t>là</a:t>
            </a:r>
            <a:r>
              <a:rPr lang="en-US" altLang="en-US" dirty="0">
                <a:solidFill>
                  <a:srgbClr val="7030A0"/>
                </a:solidFill>
              </a:rPr>
              <a:t> </a:t>
            </a:r>
            <a:r>
              <a:rPr lang="en-US" altLang="en-US" dirty="0" err="1">
                <a:solidFill>
                  <a:srgbClr val="7030A0"/>
                </a:solidFill>
              </a:rPr>
              <a:t>món</a:t>
            </a:r>
            <a:r>
              <a:rPr lang="en-US" altLang="en-US" dirty="0">
                <a:solidFill>
                  <a:srgbClr val="7030A0"/>
                </a:solidFill>
              </a:rPr>
              <a:t> </a:t>
            </a:r>
            <a:r>
              <a:rPr lang="en-US" altLang="en-US" dirty="0" err="1">
                <a:solidFill>
                  <a:srgbClr val="7030A0"/>
                </a:solidFill>
              </a:rPr>
              <a:t>quà</a:t>
            </a:r>
            <a:r>
              <a:rPr lang="en-US" altLang="en-US" dirty="0">
                <a:solidFill>
                  <a:srgbClr val="7030A0"/>
                </a:solidFill>
              </a:rPr>
              <a:t> </a:t>
            </a:r>
            <a:r>
              <a:rPr lang="en-US" altLang="en-US" dirty="0" err="1">
                <a:solidFill>
                  <a:srgbClr val="7030A0"/>
                </a:solidFill>
              </a:rPr>
              <a:t>tặng</a:t>
            </a:r>
            <a:r>
              <a:rPr lang="en-US" altLang="en-US" dirty="0">
                <a:solidFill>
                  <a:srgbClr val="7030A0"/>
                </a:solidFill>
              </a:rPr>
              <a:t> </a:t>
            </a:r>
            <a:r>
              <a:rPr lang="en-US" altLang="en-US" dirty="0" err="1">
                <a:solidFill>
                  <a:srgbClr val="7030A0"/>
                </a:solidFill>
              </a:rPr>
              <a:t>diệu</a:t>
            </a:r>
            <a:r>
              <a:rPr lang="en-US" altLang="en-US" dirty="0">
                <a:solidFill>
                  <a:srgbClr val="7030A0"/>
                </a:solidFill>
              </a:rPr>
              <a:t> </a:t>
            </a:r>
            <a:r>
              <a:rPr lang="en-US" altLang="en-US" dirty="0" err="1">
                <a:solidFill>
                  <a:srgbClr val="7030A0"/>
                </a:solidFill>
              </a:rPr>
              <a:t>kì</a:t>
            </a:r>
            <a:r>
              <a:rPr lang="en-US" altLang="en-US" dirty="0">
                <a:solidFill>
                  <a:srgbClr val="7030A0"/>
                </a:solidFill>
              </a:rPr>
              <a:t> </a:t>
            </a:r>
            <a:r>
              <a:rPr lang="en-US" altLang="en-US" dirty="0" err="1">
                <a:solidFill>
                  <a:srgbClr val="7030A0"/>
                </a:solidFill>
              </a:rPr>
              <a:t>mà</a:t>
            </a:r>
            <a:r>
              <a:rPr lang="en-US" altLang="en-US" dirty="0">
                <a:solidFill>
                  <a:srgbClr val="7030A0"/>
                </a:solidFill>
              </a:rPr>
              <a:t> </a:t>
            </a:r>
            <a:r>
              <a:rPr lang="en-US" altLang="en-US" dirty="0" err="1">
                <a:solidFill>
                  <a:srgbClr val="7030A0"/>
                </a:solidFill>
              </a:rPr>
              <a:t>thiên</a:t>
            </a:r>
            <a:r>
              <a:rPr lang="en-US" altLang="en-US" dirty="0">
                <a:solidFill>
                  <a:srgbClr val="7030A0"/>
                </a:solidFill>
              </a:rPr>
              <a:t> </a:t>
            </a:r>
            <a:r>
              <a:rPr lang="en-US" altLang="en-US" dirty="0" err="1">
                <a:solidFill>
                  <a:srgbClr val="7030A0"/>
                </a:solidFill>
              </a:rPr>
              <a:t>nhiên</a:t>
            </a:r>
            <a:r>
              <a:rPr lang="en-US" altLang="en-US" dirty="0">
                <a:solidFill>
                  <a:srgbClr val="7030A0"/>
                </a:solidFill>
              </a:rPr>
              <a:t> </a:t>
            </a:r>
            <a:r>
              <a:rPr lang="en-US" altLang="en-US" dirty="0" err="1">
                <a:solidFill>
                  <a:srgbClr val="7030A0"/>
                </a:solidFill>
              </a:rPr>
              <a:t>dành</a:t>
            </a:r>
            <a:r>
              <a:rPr lang="en-US" altLang="en-US" dirty="0">
                <a:solidFill>
                  <a:srgbClr val="7030A0"/>
                </a:solidFill>
              </a:rPr>
              <a:t> </a:t>
            </a:r>
            <a:r>
              <a:rPr lang="en-US" altLang="en-US" dirty="0" err="1">
                <a:solidFill>
                  <a:srgbClr val="7030A0"/>
                </a:solidFill>
              </a:rPr>
              <a:t>cho</a:t>
            </a:r>
            <a:r>
              <a:rPr lang="en-US" altLang="en-US" dirty="0">
                <a:solidFill>
                  <a:srgbClr val="7030A0"/>
                </a:solidFill>
              </a:rPr>
              <a:t> </a:t>
            </a:r>
            <a:r>
              <a:rPr lang="en-US" altLang="en-US" dirty="0" err="1">
                <a:solidFill>
                  <a:srgbClr val="7030A0"/>
                </a:solidFill>
              </a:rPr>
              <a:t>đất</a:t>
            </a:r>
            <a:r>
              <a:rPr lang="en-US" altLang="en-US" dirty="0">
                <a:solidFill>
                  <a:srgbClr val="7030A0"/>
                </a:solidFill>
              </a:rPr>
              <a:t> </a:t>
            </a:r>
            <a:r>
              <a:rPr lang="en-US" altLang="en-US" dirty="0" err="1">
                <a:solidFill>
                  <a:srgbClr val="7030A0"/>
                </a:solidFill>
              </a:rPr>
              <a:t>nước</a:t>
            </a:r>
            <a:r>
              <a:rPr lang="en-US" altLang="en-US" dirty="0">
                <a:solidFill>
                  <a:srgbClr val="7030A0"/>
                </a:solidFill>
              </a:rPr>
              <a:t> ta.</a:t>
            </a:r>
          </a:p>
        </p:txBody>
      </p:sp>
      <p:sp>
        <p:nvSpPr>
          <p:cNvPr id="222" name="Rounded Rectangle 1">
            <a:extLst>
              <a:ext uri="{FF2B5EF4-FFF2-40B4-BE49-F238E27FC236}">
                <a16:creationId xmlns:a16="http://schemas.microsoft.com/office/drawing/2014/main" id="{C0346936-161F-4493-A268-3B39544C86C3}"/>
              </a:ext>
            </a:extLst>
          </p:cNvPr>
          <p:cNvSpPr/>
          <p:nvPr/>
        </p:nvSpPr>
        <p:spPr>
          <a:xfrm>
            <a:off x="-298160" y="1581941"/>
            <a:ext cx="1918073" cy="668652"/>
          </a:xfrm>
          <a:prstGeom prst="roundRect">
            <a:avLst>
              <a:gd name="adj" fmla="val 50000"/>
            </a:avLst>
          </a:prstGeom>
          <a:solidFill>
            <a:srgbClr val="CD5E2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3" name="Rounded Rectangle 39">
            <a:extLst>
              <a:ext uri="{FF2B5EF4-FFF2-40B4-BE49-F238E27FC236}">
                <a16:creationId xmlns:a16="http://schemas.microsoft.com/office/drawing/2014/main" id="{0897DAA0-53B7-4538-B972-C8D45BEFB16E}"/>
              </a:ext>
            </a:extLst>
          </p:cNvPr>
          <p:cNvSpPr/>
          <p:nvPr/>
        </p:nvSpPr>
        <p:spPr>
          <a:xfrm>
            <a:off x="-298162" y="2399983"/>
            <a:ext cx="1918073" cy="668652"/>
          </a:xfrm>
          <a:prstGeom prst="roundRect">
            <a:avLst>
              <a:gd name="adj" fmla="val 50000"/>
            </a:avLst>
          </a:prstGeom>
          <a:solidFill>
            <a:srgbClr val="DE7236"/>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4" name="Rounded Rectangle 40">
            <a:extLst>
              <a:ext uri="{FF2B5EF4-FFF2-40B4-BE49-F238E27FC236}">
                <a16:creationId xmlns:a16="http://schemas.microsoft.com/office/drawing/2014/main" id="{9FA60D4B-917C-4514-9234-D6F61DD85C64}"/>
              </a:ext>
            </a:extLst>
          </p:cNvPr>
          <p:cNvSpPr/>
          <p:nvPr/>
        </p:nvSpPr>
        <p:spPr>
          <a:xfrm>
            <a:off x="-298164" y="3199663"/>
            <a:ext cx="1918073" cy="668652"/>
          </a:xfrm>
          <a:prstGeom prst="roundRect">
            <a:avLst>
              <a:gd name="adj" fmla="val 50000"/>
            </a:avLst>
          </a:prstGeom>
          <a:solidFill>
            <a:srgbClr val="E38957"/>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5" name="Rounded Rectangle 41">
            <a:extLst>
              <a:ext uri="{FF2B5EF4-FFF2-40B4-BE49-F238E27FC236}">
                <a16:creationId xmlns:a16="http://schemas.microsoft.com/office/drawing/2014/main" id="{E4314653-CB33-4CD6-ABE3-CC6E831B14A8}"/>
              </a:ext>
            </a:extLst>
          </p:cNvPr>
          <p:cNvSpPr/>
          <p:nvPr/>
        </p:nvSpPr>
        <p:spPr>
          <a:xfrm>
            <a:off x="-310197" y="4015028"/>
            <a:ext cx="1918073" cy="668652"/>
          </a:xfrm>
          <a:prstGeom prst="roundRect">
            <a:avLst>
              <a:gd name="adj" fmla="val 50000"/>
            </a:avLst>
          </a:prstGeom>
          <a:solidFill>
            <a:srgbClr val="EAA57E"/>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6" name="Rounded Rectangle 42">
            <a:extLst>
              <a:ext uri="{FF2B5EF4-FFF2-40B4-BE49-F238E27FC236}">
                <a16:creationId xmlns:a16="http://schemas.microsoft.com/office/drawing/2014/main" id="{96B206EF-B3B1-4CBD-A67A-662426697F09}"/>
              </a:ext>
            </a:extLst>
          </p:cNvPr>
          <p:cNvSpPr/>
          <p:nvPr/>
        </p:nvSpPr>
        <p:spPr>
          <a:xfrm>
            <a:off x="-298164" y="4870454"/>
            <a:ext cx="1918073" cy="668652"/>
          </a:xfrm>
          <a:prstGeom prst="roundRect">
            <a:avLst>
              <a:gd name="adj" fmla="val 50000"/>
            </a:avLst>
          </a:prstGeom>
          <a:solidFill>
            <a:srgbClr val="F2C5AC"/>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69185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dissolv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332724" y="5310276"/>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4"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223" name="Rounded Rectangle 5">
            <a:extLst>
              <a:ext uri="{FF2B5EF4-FFF2-40B4-BE49-F238E27FC236}">
                <a16:creationId xmlns:a16="http://schemas.microsoft.com/office/drawing/2014/main" id="{F7AAEF45-BD3F-4B94-9312-83B9A5B9A7F7}"/>
              </a:ext>
            </a:extLst>
          </p:cNvPr>
          <p:cNvSpPr/>
          <p:nvPr/>
        </p:nvSpPr>
        <p:spPr>
          <a:xfrm>
            <a:off x="1206141" y="1336634"/>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ounded Rectangle 1"/>
          <p:cNvSpPr/>
          <p:nvPr/>
        </p:nvSpPr>
        <p:spPr>
          <a:xfrm>
            <a:off x="-298160" y="1581941"/>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7" name="Rounded Rectangle 41">
            <a:extLst>
              <a:ext uri="{FF2B5EF4-FFF2-40B4-BE49-F238E27FC236}">
                <a16:creationId xmlns:a16="http://schemas.microsoft.com/office/drawing/2014/main" id="{E7F0C812-80E3-40C4-B69E-5013CA486414}"/>
              </a:ext>
            </a:extLst>
          </p:cNvPr>
          <p:cNvSpPr/>
          <p:nvPr/>
        </p:nvSpPr>
        <p:spPr>
          <a:xfrm>
            <a:off x="-322666" y="4826360"/>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pic>
        <p:nvPicPr>
          <p:cNvPr id="20" name="Picture 19">
            <a:extLst>
              <a:ext uri="{FF2B5EF4-FFF2-40B4-BE49-F238E27FC236}">
                <a16:creationId xmlns:a16="http://schemas.microsoft.com/office/drawing/2014/main" id="{C2F9ED91-4A8F-48BA-9C16-EEBD0107C3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280" y="1304155"/>
            <a:ext cx="2258516" cy="2258516"/>
          </a:xfrm>
          <a:prstGeom prst="rect">
            <a:avLst/>
          </a:prstGeom>
        </p:spPr>
      </p:pic>
      <p:pic>
        <p:nvPicPr>
          <p:cNvPr id="24" name="Picture 23">
            <a:extLst>
              <a:ext uri="{FF2B5EF4-FFF2-40B4-BE49-F238E27FC236}">
                <a16:creationId xmlns:a16="http://schemas.microsoft.com/office/drawing/2014/main" id="{6277CA79-5DA8-4314-9FCD-B02B239105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6626" y="4282796"/>
            <a:ext cx="1993164" cy="1880344"/>
          </a:xfrm>
          <a:prstGeom prst="rect">
            <a:avLst/>
          </a:prstGeom>
        </p:spPr>
      </p:pic>
      <p:pic>
        <p:nvPicPr>
          <p:cNvPr id="26" name="Picture 25">
            <a:extLst>
              <a:ext uri="{FF2B5EF4-FFF2-40B4-BE49-F238E27FC236}">
                <a16:creationId xmlns:a16="http://schemas.microsoft.com/office/drawing/2014/main" id="{254894F9-4E30-4AA7-8E4E-09A4E50F6A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8592" y="1351973"/>
            <a:ext cx="2318907" cy="2318907"/>
          </a:xfrm>
          <a:prstGeom prst="rect">
            <a:avLst/>
          </a:prstGeom>
        </p:spPr>
      </p:pic>
      <p:sp>
        <p:nvSpPr>
          <p:cNvPr id="228" name="Rectangle 227">
            <a:extLst>
              <a:ext uri="{FF2B5EF4-FFF2-40B4-BE49-F238E27FC236}">
                <a16:creationId xmlns:a16="http://schemas.microsoft.com/office/drawing/2014/main" id="{6975A84F-CA8B-4DBD-AA7B-A374D7BEDA3A}"/>
              </a:ext>
            </a:extLst>
          </p:cNvPr>
          <p:cNvSpPr/>
          <p:nvPr/>
        </p:nvSpPr>
        <p:spPr>
          <a:xfrm>
            <a:off x="2527666" y="3324106"/>
            <a:ext cx="7692681" cy="1323439"/>
          </a:xfrm>
          <a:prstGeom prst="rect">
            <a:avLst/>
          </a:prstGeom>
          <a:noFill/>
        </p:spPr>
        <p:txBody>
          <a:bodyPr wrap="square" lIns="91440" tIns="45720" rIns="91440" bIns="45720">
            <a:spAutoFit/>
          </a:bodyPr>
          <a:lstStyle/>
          <a:p>
            <a:pPr algn="ct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Luyện</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tập</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spTree>
    <p:extLst>
      <p:ext uri="{BB962C8B-B14F-4D97-AF65-F5344CB8AC3E}">
        <p14:creationId xmlns:p14="http://schemas.microsoft.com/office/powerpoint/2010/main" val="8262899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28"/>
                                        </p:tgtEl>
                                        <p:attrNameLst>
                                          <p:attrName>style.visibility</p:attrName>
                                        </p:attrNameLst>
                                      </p:cBhvr>
                                      <p:to>
                                        <p:strVal val="visible"/>
                                      </p:to>
                                    </p:set>
                                    <p:animEffect transition="in" filter="fade">
                                      <p:cBhvr>
                                        <p:cTn id="7" dur="2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332724" y="5310276"/>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4"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grpSp>
        <p:nvGrpSpPr>
          <p:cNvPr id="45" name="Google Shape;2164;p89"/>
          <p:cNvGrpSpPr/>
          <p:nvPr/>
        </p:nvGrpSpPr>
        <p:grpSpPr>
          <a:xfrm>
            <a:off x="425843" y="5729776"/>
            <a:ext cx="757744" cy="1002310"/>
            <a:chOff x="1503900" y="516575"/>
            <a:chExt cx="1399500" cy="1985350"/>
          </a:xfrm>
        </p:grpSpPr>
        <p:sp>
          <p:nvSpPr>
            <p:cNvPr id="46"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2208;p89"/>
          <p:cNvGrpSpPr/>
          <p:nvPr/>
        </p:nvGrpSpPr>
        <p:grpSpPr>
          <a:xfrm>
            <a:off x="1137404" y="5759745"/>
            <a:ext cx="799055" cy="1008355"/>
            <a:chOff x="4569075" y="514625"/>
            <a:chExt cx="1475800" cy="1997325"/>
          </a:xfrm>
        </p:grpSpPr>
        <p:sp>
          <p:nvSpPr>
            <p:cNvPr id="90"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243;p89"/>
          <p:cNvGrpSpPr/>
          <p:nvPr/>
        </p:nvGrpSpPr>
        <p:grpSpPr>
          <a:xfrm>
            <a:off x="10414862" y="5900062"/>
            <a:ext cx="720912" cy="995090"/>
            <a:chOff x="1705025" y="2943175"/>
            <a:chExt cx="1331475" cy="1971050"/>
          </a:xfrm>
        </p:grpSpPr>
        <p:sp>
          <p:nvSpPr>
            <p:cNvPr id="125"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275;p89"/>
          <p:cNvGrpSpPr/>
          <p:nvPr/>
        </p:nvGrpSpPr>
        <p:grpSpPr>
          <a:xfrm>
            <a:off x="11107709" y="5596924"/>
            <a:ext cx="853903" cy="1106234"/>
            <a:chOff x="4555925" y="2701725"/>
            <a:chExt cx="1577100" cy="2191200"/>
          </a:xfrm>
        </p:grpSpPr>
        <p:sp>
          <p:nvSpPr>
            <p:cNvPr id="157"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ctangle 27"/>
          <p:cNvSpPr/>
          <p:nvPr/>
        </p:nvSpPr>
        <p:spPr>
          <a:xfrm>
            <a:off x="639047" y="398772"/>
            <a:ext cx="11158360" cy="584775"/>
          </a:xfrm>
          <a:prstGeom prst="rect">
            <a:avLst/>
          </a:prstGeom>
          <a:ln w="5715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0"/>
              </a:spcBef>
            </a:pPr>
            <a:r>
              <a:rPr lang="en-US" altLang="en-US" sz="3200" b="1" dirty="0" err="1">
                <a:solidFill>
                  <a:srgbClr val="0000FF"/>
                </a:solidFill>
                <a:latin typeface="Times New Roman" panose="02020603050405020304" pitchFamily="18" charset="0"/>
                <a:cs typeface="Times New Roman" panose="02020603050405020304" pitchFamily="18" charset="0"/>
              </a:rPr>
              <a:t>Bài</a:t>
            </a:r>
            <a:r>
              <a:rPr lang="en-US" altLang="en-US" sz="3200" b="1" dirty="0">
                <a:solidFill>
                  <a:srgbClr val="0000FF"/>
                </a:solidFill>
                <a:latin typeface="Times New Roman" panose="02020603050405020304" pitchFamily="18" charset="0"/>
                <a:cs typeface="Times New Roman" panose="02020603050405020304" pitchFamily="18" charset="0"/>
              </a:rPr>
              <a:t> 2. </a:t>
            </a:r>
            <a:r>
              <a:rPr lang="en-US" altLang="en-US" sz="3200" b="1" dirty="0" err="1">
                <a:solidFill>
                  <a:srgbClr val="0000FF"/>
                </a:solidFill>
                <a:latin typeface="Times New Roman" panose="02020603050405020304" pitchFamily="18" charset="0"/>
                <a:cs typeface="Times New Roman" panose="02020603050405020304" pitchFamily="18" charset="0"/>
              </a:rPr>
              <a:t>Tìm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những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tiếng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nghĩa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ứng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mỗi</a:t>
            </a:r>
            <a:r>
              <a:rPr lang="en-US" altLang="en-US" sz="3200" b="1" dirty="0">
                <a:solidFill>
                  <a:srgbClr val="0000FF"/>
                </a:solidFill>
                <a:latin typeface="Times New Roman" panose="02020603050405020304" pitchFamily="18" charset="0"/>
                <a:cs typeface="Times New Roman" panose="02020603050405020304" pitchFamily="18" charset="0"/>
              </a:rPr>
              <a:t> ô </a:t>
            </a:r>
            <a:r>
              <a:rPr lang="en-US" altLang="en-US" sz="3200" b="1" dirty="0" err="1">
                <a:solidFill>
                  <a:srgbClr val="0000FF"/>
                </a:solidFill>
                <a:latin typeface="Times New Roman" panose="02020603050405020304" pitchFamily="18" charset="0"/>
                <a:cs typeface="Times New Roman" panose="02020603050405020304" pitchFamily="18" charset="0"/>
              </a:rPr>
              <a:t>trống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dưới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đây</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2" name="Rounded Rectangle 1"/>
          <p:cNvSpPr/>
          <p:nvPr/>
        </p:nvSpPr>
        <p:spPr>
          <a:xfrm>
            <a:off x="-298160" y="1581941"/>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7" name="Rounded Rectangle 41">
            <a:extLst>
              <a:ext uri="{FF2B5EF4-FFF2-40B4-BE49-F238E27FC236}">
                <a16:creationId xmlns:a16="http://schemas.microsoft.com/office/drawing/2014/main" id="{E7F0C812-80E3-40C4-B69E-5013CA486414}"/>
              </a:ext>
            </a:extLst>
          </p:cNvPr>
          <p:cNvSpPr/>
          <p:nvPr/>
        </p:nvSpPr>
        <p:spPr>
          <a:xfrm>
            <a:off x="-322666" y="4826360"/>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graphicFrame>
        <p:nvGraphicFramePr>
          <p:cNvPr id="29" name="Group 54"/>
          <p:cNvGraphicFramePr>
            <a:graphicFrameLocks/>
          </p:cNvGraphicFramePr>
          <p:nvPr>
            <p:extLst>
              <p:ext uri="{D42A27DB-BD31-4B8C-83A1-F6EECF244321}">
                <p14:modId xmlns:p14="http://schemas.microsoft.com/office/powerpoint/2010/main" val="2371651589"/>
              </p:ext>
            </p:extLst>
          </p:nvPr>
        </p:nvGraphicFramePr>
        <p:xfrm>
          <a:off x="1332724" y="1299693"/>
          <a:ext cx="10067470" cy="4641851"/>
        </p:xfrm>
        <a:graphic>
          <a:graphicData uri="http://schemas.openxmlformats.org/drawingml/2006/table">
            <a:tbl>
              <a:tblPr/>
              <a:tblGrid>
                <a:gridCol w="672913">
                  <a:extLst>
                    <a:ext uri="{9D8B030D-6E8A-4147-A177-3AD203B41FA5}">
                      <a16:colId xmlns:a16="http://schemas.microsoft.com/office/drawing/2014/main" val="20000"/>
                    </a:ext>
                  </a:extLst>
                </a:gridCol>
                <a:gridCol w="2438215">
                  <a:extLst>
                    <a:ext uri="{9D8B030D-6E8A-4147-A177-3AD203B41FA5}">
                      <a16:colId xmlns:a16="http://schemas.microsoft.com/office/drawing/2014/main" val="20001"/>
                    </a:ext>
                  </a:extLst>
                </a:gridCol>
                <a:gridCol w="2654946">
                  <a:extLst>
                    <a:ext uri="{9D8B030D-6E8A-4147-A177-3AD203B41FA5}">
                      <a16:colId xmlns:a16="http://schemas.microsoft.com/office/drawing/2014/main" val="20002"/>
                    </a:ext>
                  </a:extLst>
                </a:gridCol>
                <a:gridCol w="2208831">
                  <a:extLst>
                    <a:ext uri="{9D8B030D-6E8A-4147-A177-3AD203B41FA5}">
                      <a16:colId xmlns:a16="http://schemas.microsoft.com/office/drawing/2014/main" val="20003"/>
                    </a:ext>
                  </a:extLst>
                </a:gridCol>
                <a:gridCol w="2092565">
                  <a:extLst>
                    <a:ext uri="{9D8B030D-6E8A-4147-A177-3AD203B41FA5}">
                      <a16:colId xmlns:a16="http://schemas.microsoft.com/office/drawing/2014/main" val="20004"/>
                    </a:ext>
                  </a:extLst>
                </a:gridCol>
              </a:tblGrid>
              <a:tr h="496888">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Arial" pitchFamily="34" charset="0"/>
                        </a:rPr>
                        <a:t>ong</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ông</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ưa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1549400">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ra (ra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lệnh</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ra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vào</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ra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mắt</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1263650">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da (da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thịt</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da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trời</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giả</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r h="1331913">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Arial" pitchFamily="34" charset="0"/>
                        </a:rPr>
                        <a:t>gi</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đình</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tham</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34" name="Text Box 53"/>
          <p:cNvSpPr txBox="1">
            <a:spLocks noChangeArrowheads="1"/>
          </p:cNvSpPr>
          <p:nvPr/>
        </p:nvSpPr>
        <p:spPr bwMode="auto">
          <a:xfrm>
            <a:off x="7112397" y="3345677"/>
            <a:ext cx="22165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altLang="en-US" sz="2400" b="1">
                <a:solidFill>
                  <a:srgbClr val="0000FF"/>
                </a:solidFill>
                <a:latin typeface="Times New Roman" panose="02020603050405020304" pitchFamily="18" charset="0"/>
                <a:cs typeface="Times New Roman" panose="02020603050405020304" pitchFamily="18" charset="0"/>
              </a:rPr>
              <a:t>cơn dông (hoặc cơn giông)</a:t>
            </a:r>
            <a:endParaRPr lang="en-US" altLang="en-US" sz="2400" dirty="0">
              <a:latin typeface="Times New Roman" panose="02020603050405020304" pitchFamily="18" charset="0"/>
              <a:cs typeface="Times New Roman" panose="02020603050405020304" pitchFamily="18" charset="0"/>
            </a:endParaRPr>
          </a:p>
        </p:txBody>
      </p:sp>
      <p:sp>
        <p:nvSpPr>
          <p:cNvPr id="225" name="Text Box 53">
            <a:extLst>
              <a:ext uri="{FF2B5EF4-FFF2-40B4-BE49-F238E27FC236}">
                <a16:creationId xmlns:a16="http://schemas.microsoft.com/office/drawing/2014/main" id="{644F59B0-F2FC-4CDF-8AFC-3EDC4A6C7D78}"/>
              </a:ext>
            </a:extLst>
          </p:cNvPr>
          <p:cNvSpPr txBox="1">
            <a:spLocks noChangeArrowheads="1"/>
          </p:cNvSpPr>
          <p:nvPr/>
        </p:nvSpPr>
        <p:spPr bwMode="auto">
          <a:xfrm>
            <a:off x="2108648" y="4054285"/>
            <a:ext cx="2342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hoang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dạ</a:t>
            </a: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smtClean="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226" name="Text Box 57">
            <a:extLst>
              <a:ext uri="{FF2B5EF4-FFF2-40B4-BE49-F238E27FC236}">
                <a16:creationId xmlns:a16="http://schemas.microsoft.com/office/drawing/2014/main" id="{25927EFB-B1CA-4F0F-9CBF-8C43E9D68371}"/>
              </a:ext>
            </a:extLst>
          </p:cNvPr>
          <p:cNvSpPr txBox="1">
            <a:spLocks noChangeArrowheads="1"/>
          </p:cNvSpPr>
          <p:nvPr/>
        </p:nvSpPr>
        <p:spPr bwMode="auto">
          <a:xfrm>
            <a:off x="2015266" y="4970986"/>
            <a:ext cx="2306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giá</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giã</a:t>
            </a:r>
            <a:r>
              <a:rPr lang="en-US" altLang="en-US" sz="2400" b="1" dirty="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224" name="Text Box 49">
            <a:extLst>
              <a:ext uri="{FF2B5EF4-FFF2-40B4-BE49-F238E27FC236}">
                <a16:creationId xmlns:a16="http://schemas.microsoft.com/office/drawing/2014/main" id="{E31F9540-850D-4304-99FE-4A0983A3A9A8}"/>
              </a:ext>
            </a:extLst>
          </p:cNvPr>
          <p:cNvSpPr txBox="1">
            <a:spLocks noChangeArrowheads="1"/>
          </p:cNvSpPr>
          <p:nvPr/>
        </p:nvSpPr>
        <p:spPr bwMode="auto">
          <a:xfrm>
            <a:off x="2105819" y="2527678"/>
            <a:ext cx="24474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dirty="0">
                <a:solidFill>
                  <a:srgbClr val="0000FF"/>
                </a:solidFill>
                <a:latin typeface="Times New Roman" panose="02020603050405020304" pitchFamily="18" charset="0"/>
                <a:cs typeface="Times New Roman" panose="02020603050405020304" pitchFamily="18" charset="0"/>
              </a:rPr>
              <a:t>ra </a:t>
            </a:r>
            <a:r>
              <a:rPr lang="en-US" altLang="en-US" sz="2400" b="1" dirty="0" err="1">
                <a:solidFill>
                  <a:srgbClr val="0000FF"/>
                </a:solidFill>
                <a:latin typeface="Times New Roman" panose="02020603050405020304" pitchFamily="18" charset="0"/>
                <a:cs typeface="Times New Roman" panose="02020603050405020304" pitchFamily="18" charset="0"/>
              </a:rPr>
              <a:t>mắt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soát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cây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rạ</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err="1">
                <a:solidFill>
                  <a:srgbClr val="0000FF"/>
                </a:solidFill>
                <a:latin typeface="Times New Roman" panose="02020603050405020304" pitchFamily="18" charset="0"/>
                <a:cs typeface="Times New Roman" panose="02020603050405020304" pitchFamily="18" charset="0"/>
              </a:rPr>
              <a:t>rệu</a:t>
            </a: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smtClean="0">
                <a:solidFill>
                  <a:srgbClr val="0000FF"/>
                </a:solidFill>
                <a:latin typeface="Times New Roman" panose="02020603050405020304" pitchFamily="18" charset="0"/>
                <a:cs typeface="Times New Roman" panose="02020603050405020304" pitchFamily="18" charset="0"/>
              </a:rPr>
              <a:t>rã, ...</a:t>
            </a:r>
            <a:endParaRPr lang="en-US" altLang="en-US" sz="2400" dirty="0">
              <a:latin typeface="Times New Roman" panose="02020603050405020304" pitchFamily="18" charset="0"/>
              <a:cs typeface="Times New Roman" panose="02020603050405020304" pitchFamily="18" charset="0"/>
            </a:endParaRPr>
          </a:p>
        </p:txBody>
      </p:sp>
      <p:sp>
        <p:nvSpPr>
          <p:cNvPr id="38" name="Text Box 58"/>
          <p:cNvSpPr txBox="1">
            <a:spLocks noChangeArrowheads="1"/>
          </p:cNvSpPr>
          <p:nvPr/>
        </p:nvSpPr>
        <p:spPr bwMode="auto">
          <a:xfrm>
            <a:off x="9363717" y="4596986"/>
            <a:ext cx="19438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008000"/>
                </a:solidFill>
                <a:latin typeface="Times New Roman" panose="02020603050405020304" pitchFamily="18" charset="0"/>
                <a:cs typeface="Times New Roman" panose="02020603050405020304" pitchFamily="18" charset="0"/>
              </a:rPr>
              <a:t>ở </a:t>
            </a:r>
            <a:r>
              <a:rPr lang="en-US" altLang="en-US" sz="2400" b="1" dirty="0" err="1">
                <a:solidFill>
                  <a:srgbClr val="008000"/>
                </a:solidFill>
                <a:latin typeface="Times New Roman" panose="02020603050405020304" pitchFamily="18" charset="0"/>
                <a:cs typeface="Times New Roman" panose="02020603050405020304" pitchFamily="18" charset="0"/>
              </a:rPr>
              <a:t>giữa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giữa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chừng</a:t>
            </a:r>
            <a:r>
              <a:rPr lang="en-US" altLang="en-US" sz="2400" b="1" dirty="0">
                <a:solidFill>
                  <a:srgbClr val="008000"/>
                </a:solidFill>
                <a:latin typeface="Times New Roman" panose="02020603050405020304" pitchFamily="18" charset="0"/>
                <a:cs typeface="Times New Roman" panose="02020603050405020304" pitchFamily="18" charset="0"/>
              </a:rPr>
              <a:t>, ...</a:t>
            </a:r>
          </a:p>
        </p:txBody>
      </p:sp>
      <p:sp>
        <p:nvSpPr>
          <p:cNvPr id="37" name="Text Box 57"/>
          <p:cNvSpPr txBox="1">
            <a:spLocks noChangeArrowheads="1"/>
          </p:cNvSpPr>
          <p:nvPr/>
        </p:nvSpPr>
        <p:spPr bwMode="auto">
          <a:xfrm>
            <a:off x="7089247" y="4596986"/>
            <a:ext cx="2264646"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altLang="en-US" sz="2400" b="1">
                <a:solidFill>
                  <a:srgbClr val="0000FF"/>
                </a:solidFill>
                <a:latin typeface="Times New Roman" panose="02020603050405020304" pitchFamily="18" charset="0"/>
                <a:cs typeface="Times New Roman" panose="02020603050405020304" pitchFamily="18" charset="0"/>
              </a:rPr>
              <a:t>cơn giông (hoặc cơn dông), </a:t>
            </a:r>
          </a:p>
          <a:p>
            <a:pPr algn="just">
              <a:buNone/>
            </a:pPr>
            <a:r>
              <a:rPr lang="en-US" altLang="en-US" sz="2400" b="1">
                <a:solidFill>
                  <a:srgbClr val="0000FF"/>
                </a:solidFill>
                <a:latin typeface="Times New Roman" panose="02020603050405020304" pitchFamily="18" charset="0"/>
                <a:cs typeface="Times New Roman" panose="02020603050405020304" pitchFamily="18" charset="0"/>
              </a:rPr>
              <a:t>giống nòi, ...</a:t>
            </a:r>
            <a:endParaRPr lang="en-US" altLang="en-US" sz="2400" dirty="0">
              <a:latin typeface="Times New Roman" panose="02020603050405020304" pitchFamily="18" charset="0"/>
              <a:cs typeface="Times New Roman" panose="02020603050405020304" pitchFamily="18" charset="0"/>
            </a:endParaRPr>
          </a:p>
        </p:txBody>
      </p:sp>
      <p:sp>
        <p:nvSpPr>
          <p:cNvPr id="36" name="Text Box 56"/>
          <p:cNvSpPr txBox="1">
            <a:spLocks noChangeArrowheads="1"/>
          </p:cNvSpPr>
          <p:nvPr/>
        </p:nvSpPr>
        <p:spPr bwMode="auto">
          <a:xfrm>
            <a:off x="4482889" y="4596986"/>
            <a:ext cx="2676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giọng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nói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buồm</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giỏng</a:t>
            </a:r>
            <a:r>
              <a:rPr lang="en-US" altLang="en-US" sz="2400" b="1" dirty="0">
                <a:solidFill>
                  <a:srgbClr val="008000"/>
                </a:solidFill>
                <a:latin typeface="Times New Roman" panose="02020603050405020304" pitchFamily="18" charset="0"/>
                <a:cs typeface="Times New Roman" panose="02020603050405020304" pitchFamily="18" charset="0"/>
              </a:rPr>
              <a:t> tai,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5" name="Text Box 55"/>
          <p:cNvSpPr txBox="1">
            <a:spLocks noChangeArrowheads="1"/>
          </p:cNvSpPr>
          <p:nvPr/>
        </p:nvSpPr>
        <p:spPr bwMode="auto">
          <a:xfrm>
            <a:off x="9353893" y="3345677"/>
            <a:ext cx="2104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quả</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dưa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quả</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dứa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cây</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dừa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dựa</a:t>
            </a:r>
            <a:r>
              <a:rPr lang="en-US" altLang="en-US" sz="2400" b="1">
                <a:solidFill>
                  <a:srgbClr val="008000"/>
                </a:solidFill>
                <a:latin typeface="Times New Roman" panose="02020603050405020304" pitchFamily="18" charset="0"/>
                <a:cs typeface="Times New Roman" panose="02020603050405020304" pitchFamily="18" charset="0"/>
              </a:rPr>
              <a:t>, </a:t>
            </a:r>
            <a:r>
              <a:rPr lang="en-US" altLang="en-US" sz="2400" b="1" smtClean="0">
                <a:solidFill>
                  <a:srgbClr val="008000"/>
                </a:solidFill>
                <a:latin typeface="Times New Roman" panose="02020603050405020304" pitchFamily="18" charset="0"/>
                <a:cs typeface="Times New Roman" panose="02020603050405020304" pitchFamily="18" charset="0"/>
              </a:rPr>
              <a:t>...</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3" name="Text Box 52"/>
          <p:cNvSpPr txBox="1">
            <a:spLocks noChangeArrowheads="1"/>
          </p:cNvSpPr>
          <p:nvPr/>
        </p:nvSpPr>
        <p:spPr bwMode="auto">
          <a:xfrm>
            <a:off x="4541228" y="3345677"/>
            <a:ext cx="23764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cây</a:t>
            </a:r>
            <a:r>
              <a:rPr lang="en-US" altLang="en-US" sz="2400" b="1" dirty="0">
                <a:solidFill>
                  <a:srgbClr val="008000"/>
                </a:solidFill>
                <a:latin typeface="Times New Roman" panose="02020603050405020304" pitchFamily="18" charset="0"/>
                <a:cs typeface="Times New Roman" panose="02020603050405020304" pitchFamily="18" charset="0"/>
              </a:rPr>
              <a:t> dong, </a:t>
            </a:r>
            <a:r>
              <a:rPr lang="en-US" altLang="en-US" sz="2400" b="1" dirty="0" err="1">
                <a:solidFill>
                  <a:srgbClr val="008000"/>
                </a:solidFill>
                <a:latin typeface="Times New Roman" panose="02020603050405020304" pitchFamily="18" charset="0"/>
                <a:cs typeface="Times New Roman" panose="02020603050405020304" pitchFamily="18" charset="0"/>
              </a:rPr>
              <a:t>dòng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err="1">
                <a:solidFill>
                  <a:srgbClr val="008000"/>
                </a:solidFill>
                <a:latin typeface="Times New Roman" panose="02020603050405020304" pitchFamily="18" charset="0"/>
                <a:cs typeface="Times New Roman" panose="02020603050405020304" pitchFamily="18" charset="0"/>
              </a:rPr>
              <a:t>nước</a:t>
            </a:r>
            <a:r>
              <a:rPr lang="en-US" altLang="en-US" sz="2400" b="1" smtClean="0">
                <a:solidFill>
                  <a:srgbClr val="008000"/>
                </a:solidFill>
                <a:latin typeface="Times New Roman" panose="02020603050405020304" pitchFamily="18" charset="0"/>
                <a:cs typeface="Times New Roman" panose="02020603050405020304" pitchFamily="18" charset="0"/>
              </a:rPr>
              <a:t>,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2" name="Text Box 51"/>
          <p:cNvSpPr txBox="1">
            <a:spLocks noChangeArrowheads="1"/>
          </p:cNvSpPr>
          <p:nvPr/>
        </p:nvSpPr>
        <p:spPr bwMode="auto">
          <a:xfrm>
            <a:off x="9346301" y="1875484"/>
            <a:ext cx="207029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smtClean="0">
                <a:solidFill>
                  <a:srgbClr val="008000"/>
                </a:solidFill>
                <a:latin typeface="Times New Roman" panose="02020603050405020304" pitchFamily="18" charset="0"/>
                <a:cs typeface="Times New Roman" panose="02020603050405020304" pitchFamily="18" charset="0"/>
              </a:rPr>
              <a:t>rửa tay, cái rựa</a:t>
            </a:r>
            <a:r>
              <a:rPr lang="en-US" altLang="en-US" sz="2400" b="1" dirty="0">
                <a:solidFill>
                  <a:srgbClr val="008000"/>
                </a:solidFill>
                <a:latin typeface="Times New Roman" panose="02020603050405020304" pitchFamily="18" charset="0"/>
                <a:cs typeface="Times New Roman" panose="02020603050405020304" pitchFamily="18" charset="0"/>
              </a:rPr>
              <a:t>,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1" name="Text Box 49"/>
          <p:cNvSpPr txBox="1">
            <a:spLocks noChangeArrowheads="1"/>
          </p:cNvSpPr>
          <p:nvPr/>
        </p:nvSpPr>
        <p:spPr bwMode="auto">
          <a:xfrm>
            <a:off x="7085229" y="1822968"/>
            <a:ext cx="22793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nhà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rông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rống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lên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trống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rỗng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rộng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err="1">
                <a:solidFill>
                  <a:srgbClr val="0000FF"/>
                </a:solidFill>
                <a:latin typeface="Times New Roman" panose="02020603050405020304" pitchFamily="18" charset="0"/>
                <a:cs typeface="Times New Roman" panose="02020603050405020304" pitchFamily="18" charset="0"/>
              </a:rPr>
              <a:t>rãi</a:t>
            </a:r>
            <a:r>
              <a:rPr lang="en-US" altLang="en-US" sz="2400" b="1" smtClean="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30" name="Text Box 47"/>
          <p:cNvSpPr txBox="1">
            <a:spLocks noChangeArrowheads="1"/>
          </p:cNvSpPr>
          <p:nvPr/>
        </p:nvSpPr>
        <p:spPr bwMode="auto">
          <a:xfrm>
            <a:off x="4526713" y="1806450"/>
            <a:ext cx="249124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rong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chơi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rong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biển</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bán</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hàng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rong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đi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err="1">
                <a:solidFill>
                  <a:srgbClr val="008000"/>
                </a:solidFill>
                <a:latin typeface="Times New Roman" panose="02020603050405020304" pitchFamily="18" charset="0"/>
                <a:cs typeface="Times New Roman" panose="02020603050405020304" pitchFamily="18" charset="0"/>
              </a:rPr>
              <a:t>rong</a:t>
            </a:r>
            <a:r>
              <a:rPr lang="en-US" altLang="en-US" sz="2400" b="1" smtClean="0">
                <a:solidFill>
                  <a:srgbClr val="008000"/>
                </a:solidFill>
                <a:latin typeface="Times New Roman" panose="02020603050405020304" pitchFamily="18" charset="0"/>
                <a:cs typeface="Times New Roman" panose="02020603050405020304" pitchFamily="18" charset="0"/>
              </a:rPr>
              <a:t>,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6973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barn(inVertical)">
                                      <p:cBhvr>
                                        <p:cTn id="17" dur="500"/>
                                        <p:tgtEl>
                                          <p:spTgt spid="2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barn(inVertical)">
                                      <p:cBhvr>
                                        <p:cTn id="22" dur="5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barn(inVertical)">
                                      <p:cBhvr>
                                        <p:cTn id="27" dur="500"/>
                                        <p:tgtEl>
                                          <p:spTgt spid="2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arn(inVertical)">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arn(inVertical)">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225" grpId="0"/>
      <p:bldP spid="226" grpId="0"/>
      <p:bldP spid="224" grpId="0"/>
      <p:bldP spid="38" grpId="0"/>
      <p:bldP spid="37" grpId="0"/>
      <p:bldP spid="36" grpId="0"/>
      <p:bldP spid="35" grpId="0"/>
      <p:bldP spid="33" grpId="0"/>
      <p:bldP spid="32" grpId="0"/>
      <p:bldP spid="31"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5" y="564546"/>
            <a:ext cx="10561351" cy="5605203"/>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78" name="Freeform 177"/>
          <p:cNvSpPr/>
          <p:nvPr/>
        </p:nvSpPr>
        <p:spPr>
          <a:xfrm>
            <a:off x="1016896"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18" name="Rounded Rectangle 5">
            <a:extLst>
              <a:ext uri="{FF2B5EF4-FFF2-40B4-BE49-F238E27FC236}">
                <a16:creationId xmlns:a16="http://schemas.microsoft.com/office/drawing/2014/main" id="{EE3A438B-B9F0-495D-9141-CC86712F45FA}"/>
              </a:ext>
            </a:extLst>
          </p:cNvPr>
          <p:cNvSpPr/>
          <p:nvPr/>
        </p:nvSpPr>
        <p:spPr>
          <a:xfrm>
            <a:off x="1209462" y="1365019"/>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Text Box 5"/>
          <p:cNvSpPr txBox="1">
            <a:spLocks noChangeArrowheads="1"/>
          </p:cNvSpPr>
          <p:nvPr/>
        </p:nvSpPr>
        <p:spPr bwMode="auto">
          <a:xfrm>
            <a:off x="1538205" y="1534962"/>
            <a:ext cx="9368596"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một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kiểu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sàn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đặc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trưng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ngôi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cộng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đồng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đình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Kinh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dùng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tụ</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họp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trao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đổi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thảo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luận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buôn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Nguyên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hoặc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đón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khách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theo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phong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tục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Ba Na). </a:t>
            </a:r>
            <a:r>
              <a:rPr lang="en-US" altLang="en-US" sz="2800" b="1" dirty="0" err="1">
                <a:solidFill>
                  <a:srgbClr val="0000FF"/>
                </a:solidFill>
                <a:latin typeface="Times New Roman" panose="02020603050405020304" pitchFamily="18" charset="0"/>
                <a:cs typeface="Times New Roman" panose="02020603050405020304" pitchFamily="18" charset="0"/>
              </a:rPr>
              <a:t>Nhà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chỉ</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có</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buôn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tộc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Gia</a:t>
            </a:r>
            <a:r>
              <a:rPr lang="en-US" altLang="en-US" sz="2800" b="1" dirty="0">
                <a:solidFill>
                  <a:srgbClr val="0000FF"/>
                </a:solidFill>
                <a:latin typeface="Times New Roman" panose="02020603050405020304" pitchFamily="18" charset="0"/>
                <a:cs typeface="Times New Roman" panose="02020603050405020304" pitchFamily="18" charset="0"/>
              </a:rPr>
              <a:t> Rai, Ba </a:t>
            </a:r>
            <a:r>
              <a:rPr lang="en-US" altLang="en-US" sz="2800" b="1">
                <a:solidFill>
                  <a:srgbClr val="0000FF"/>
                </a:solidFill>
                <a:latin typeface="Times New Roman" panose="02020603050405020304" pitchFamily="18" charset="0"/>
                <a:cs typeface="Times New Roman" panose="02020603050405020304" pitchFamily="18" charset="0"/>
              </a:rPr>
              <a:t>Na</a:t>
            </a:r>
            <a:r>
              <a:rPr lang="en-US" altLang="en-US" sz="2800" b="1" smtClean="0">
                <a:solidFill>
                  <a:srgbClr val="0000FF"/>
                </a:solidFill>
                <a:latin typeface="Times New Roman" panose="02020603050405020304" pitchFamily="18" charset="0"/>
                <a:cs typeface="Times New Roman" panose="02020603050405020304" pitchFamily="18" charset="0"/>
              </a:rPr>
              <a:t>, ... ở </a:t>
            </a:r>
            <a:r>
              <a:rPr lang="en-US" altLang="en-US" sz="2800" b="1" dirty="0" err="1">
                <a:solidFill>
                  <a:srgbClr val="0000FF"/>
                </a:solidFill>
                <a:latin typeface="Times New Roman" panose="02020603050405020304" pitchFamily="18" charset="0"/>
                <a:cs typeface="Times New Roman" panose="02020603050405020304" pitchFamily="18" charset="0"/>
              </a:rPr>
              <a:t>phía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Bắc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Nguyên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đặc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biệt</a:t>
            </a:r>
            <a:r>
              <a:rPr lang="en-US" altLang="en-US" sz="2800" b="1" dirty="0">
                <a:solidFill>
                  <a:srgbClr val="0000FF"/>
                </a:solidFill>
                <a:latin typeface="Times New Roman" panose="02020603050405020304" pitchFamily="18" charset="0"/>
                <a:cs typeface="Times New Roman" panose="02020603050405020304" pitchFamily="18" charset="0"/>
              </a:rPr>
              <a:t> ở 2 </a:t>
            </a:r>
            <a:r>
              <a:rPr lang="en-US" altLang="en-US" sz="2800" b="1" dirty="0" err="1">
                <a:solidFill>
                  <a:srgbClr val="0000FF"/>
                </a:solidFill>
                <a:latin typeface="Times New Roman" panose="02020603050405020304" pitchFamily="18" charset="0"/>
                <a:cs typeface="Times New Roman" panose="02020603050405020304" pitchFamily="18" charset="0"/>
              </a:rPr>
              <a:t>tỉnh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Gia</a:t>
            </a:r>
            <a:r>
              <a:rPr lang="en-US" altLang="en-US" sz="2800" b="1" dirty="0">
                <a:solidFill>
                  <a:srgbClr val="0000FF"/>
                </a:solidFill>
                <a:latin typeface="Times New Roman" panose="02020603050405020304" pitchFamily="18" charset="0"/>
                <a:cs typeface="Times New Roman" panose="02020603050405020304" pitchFamily="18" charset="0"/>
              </a:rPr>
              <a:t> Lai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Kon</a:t>
            </a:r>
            <a:r>
              <a:rPr lang="en-US" altLang="en-US" sz="2800" b="1" dirty="0">
                <a:solidFill>
                  <a:srgbClr val="0000FF"/>
                </a:solidFill>
                <a:latin typeface="Times New Roman" panose="02020603050405020304" pitchFamily="18" charset="0"/>
                <a:cs typeface="Times New Roman" panose="02020603050405020304" pitchFamily="18" charset="0"/>
              </a:rPr>
              <a:t> Tum.</a:t>
            </a:r>
            <a:endParaRPr lang="en-US" altLang="en-US" sz="2800" dirty="0">
              <a:latin typeface="Times New Roman" panose="02020603050405020304" pitchFamily="18" charset="0"/>
              <a:cs typeface="Times New Roman" panose="02020603050405020304" pitchFamily="18" charset="0"/>
            </a:endParaRPr>
          </a:p>
        </p:txBody>
      </p:sp>
      <p:grpSp>
        <p:nvGrpSpPr>
          <p:cNvPr id="34" name="Google Shape;2164;p89"/>
          <p:cNvGrpSpPr/>
          <p:nvPr/>
        </p:nvGrpSpPr>
        <p:grpSpPr>
          <a:xfrm>
            <a:off x="2682275" y="5330481"/>
            <a:ext cx="1047946" cy="1486630"/>
            <a:chOff x="1503900" y="516575"/>
            <a:chExt cx="1399500" cy="1985350"/>
          </a:xfrm>
        </p:grpSpPr>
        <p:sp>
          <p:nvSpPr>
            <p:cNvPr id="35"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2208;p89"/>
          <p:cNvGrpSpPr/>
          <p:nvPr/>
        </p:nvGrpSpPr>
        <p:grpSpPr>
          <a:xfrm>
            <a:off x="4511970" y="5321514"/>
            <a:ext cx="1105079" cy="1495597"/>
            <a:chOff x="4569075" y="514625"/>
            <a:chExt cx="1475800" cy="1997325"/>
          </a:xfrm>
        </p:grpSpPr>
        <p:sp>
          <p:nvSpPr>
            <p:cNvPr id="82"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2243;p89"/>
          <p:cNvGrpSpPr/>
          <p:nvPr/>
        </p:nvGrpSpPr>
        <p:grpSpPr>
          <a:xfrm>
            <a:off x="6398799" y="5341189"/>
            <a:ext cx="997008" cy="1475922"/>
            <a:chOff x="1705025" y="2943175"/>
            <a:chExt cx="1331475" cy="1971050"/>
          </a:xfrm>
        </p:grpSpPr>
        <p:sp>
          <p:nvSpPr>
            <p:cNvPr id="117"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2275;p89"/>
          <p:cNvGrpSpPr/>
          <p:nvPr/>
        </p:nvGrpSpPr>
        <p:grpSpPr>
          <a:xfrm>
            <a:off x="8177556" y="5176341"/>
            <a:ext cx="1180932" cy="1640771"/>
            <a:chOff x="4555925" y="2701725"/>
            <a:chExt cx="1577100" cy="2191200"/>
          </a:xfrm>
        </p:grpSpPr>
        <p:sp>
          <p:nvSpPr>
            <p:cNvPr id="149"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73443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 name="Group 6"/>
          <p:cNvGrpSpPr/>
          <p:nvPr/>
        </p:nvGrpSpPr>
        <p:grpSpPr>
          <a:xfrm>
            <a:off x="1006265" y="564546"/>
            <a:ext cx="10561351" cy="5605203"/>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0" name="Group 9"/>
          <p:cNvGrpSpPr/>
          <p:nvPr/>
        </p:nvGrpSpPr>
        <p:grpSpPr>
          <a:xfrm>
            <a:off x="1006265" y="564546"/>
            <a:ext cx="10561351" cy="5605203"/>
            <a:chOff x="1006265" y="564546"/>
            <a:chExt cx="10561351" cy="5605203"/>
          </a:xfrm>
        </p:grpSpPr>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1190327" y="1307493"/>
              <a:ext cx="10239672" cy="4714552"/>
            </a:xfrm>
            <a:prstGeom prst="roundRect">
              <a:avLst>
                <a:gd name="adj" fmla="val 5245"/>
              </a:avLst>
            </a:prstGeom>
            <a:solidFill>
              <a:srgbClr val="FEFD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b="3916"/>
          <a:stretch/>
        </p:blipFill>
        <p:spPr>
          <a:xfrm>
            <a:off x="952923" y="219050"/>
            <a:ext cx="10614692" cy="6238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 t="13756" r="1420" b="10894"/>
          <a:stretch/>
        </p:blipFill>
        <p:spPr>
          <a:xfrm>
            <a:off x="3354100" y="277222"/>
            <a:ext cx="6011626" cy="6179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016" y="219050"/>
            <a:ext cx="8345237" cy="6258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474364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xit" presetSubtype="32" fill="hold" nodeType="clickEffect">
                                  <p:stCondLst>
                                    <p:cond delay="0"/>
                                  </p:stCondLst>
                                  <p:childTnLst>
                                    <p:animEffect transition="out" filter="plus(out)">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xit" presetSubtype="32" fill="hold" nodeType="clickEffect">
                                  <p:stCondLst>
                                    <p:cond delay="0"/>
                                  </p:stCondLst>
                                  <p:childTnLst>
                                    <p:animEffect transition="out" filter="plus(out)">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5" y="564544"/>
            <a:ext cx="10561351" cy="6049139"/>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78" name="Freeform 177"/>
          <p:cNvSpPr/>
          <p:nvPr/>
        </p:nvSpPr>
        <p:spPr>
          <a:xfrm>
            <a:off x="1016896" y="564545"/>
            <a:ext cx="10561351" cy="6049138"/>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ounded Rectangle 5">
            <a:extLst>
              <a:ext uri="{FF2B5EF4-FFF2-40B4-BE49-F238E27FC236}">
                <a16:creationId xmlns:a16="http://schemas.microsoft.com/office/drawing/2014/main" id="{B31400BF-9061-4D3F-93DA-F910D8DFBCA4}"/>
              </a:ext>
            </a:extLst>
          </p:cNvPr>
          <p:cNvSpPr/>
          <p:nvPr/>
        </p:nvSpPr>
        <p:spPr>
          <a:xfrm>
            <a:off x="1269805" y="1288466"/>
            <a:ext cx="10044804" cy="5247406"/>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 Box 3"/>
          <p:cNvSpPr txBox="1">
            <a:spLocks noChangeArrowheads="1"/>
          </p:cNvSpPr>
          <p:nvPr/>
        </p:nvSpPr>
        <p:spPr bwMode="auto">
          <a:xfrm>
            <a:off x="1840070" y="1313885"/>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Cây</a:t>
            </a:r>
            <a:r>
              <a:rPr lang="en-US" altLang="en-US" sz="2800" b="1" dirty="0">
                <a:solidFill>
                  <a:srgbClr val="0000FF"/>
                </a:solidFill>
                <a:latin typeface="Times New Roman" panose="02020603050405020304" pitchFamily="18" charset="0"/>
                <a:cs typeface="Times New Roman" panose="02020603050405020304" pitchFamily="18" charset="0"/>
              </a:rPr>
              <a:t> dong </a:t>
            </a:r>
            <a:r>
              <a:rPr lang="en-US" altLang="en-US" sz="2800" b="1" dirty="0" err="1">
                <a:solidFill>
                  <a:srgbClr val="0000FF"/>
                </a:solidFill>
                <a:latin typeface="Times New Roman" panose="02020603050405020304" pitchFamily="18" charset="0"/>
                <a:cs typeface="Times New Roman" panose="02020603050405020304" pitchFamily="18" charset="0"/>
              </a:rPr>
              <a:t>riềng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đỏ</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vị</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thuốc</a:t>
            </a:r>
            <a:r>
              <a:rPr lang="en-US" altLang="en-US" sz="2800" b="1" dirty="0">
                <a:solidFill>
                  <a:srgbClr val="0000FF"/>
                </a:solidFill>
                <a:latin typeface="Times New Roman" panose="02020603050405020304" pitchFamily="18" charset="0"/>
                <a:cs typeface="Times New Roman" panose="02020603050405020304" pitchFamily="18" charset="0"/>
              </a:rPr>
              <a:t> Nam </a:t>
            </a:r>
            <a:r>
              <a:rPr lang="en-US" altLang="en-US" sz="2800" b="1" dirty="0" err="1">
                <a:solidFill>
                  <a:srgbClr val="0000FF"/>
                </a:solidFill>
                <a:latin typeface="Times New Roman" panose="02020603050405020304" pitchFamily="18" charset="0"/>
                <a:cs typeface="Times New Roman" panose="02020603050405020304" pitchFamily="18" charset="0"/>
              </a:rPr>
              <a:t>mọc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nhiều</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Tây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Bắc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có</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nhiều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tác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dụng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quý</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sức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khỏe</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tốt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tim.</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474" y="2329245"/>
            <a:ext cx="3542498" cy="4040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363" y="2335591"/>
            <a:ext cx="4074554" cy="4074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346929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rgbClr val="E5DFC5"/>
        </a:solidFill>
        <a:effectLst/>
      </p:bgPr>
    </p:bg>
    <p:spTree>
      <p:nvGrpSpPr>
        <p:cNvPr id="1" name=""/>
        <p:cNvGrpSpPr/>
        <p:nvPr/>
      </p:nvGrpSpPr>
      <p:grpSpPr>
        <a:xfrm>
          <a:off x="0" y="0"/>
          <a:ext cx="0" cy="0"/>
          <a:chOff x="0" y="0"/>
          <a:chExt cx="0" cy="0"/>
        </a:xfrm>
      </p:grpSpPr>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332724" y="5310276"/>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4"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grpSp>
        <p:nvGrpSpPr>
          <p:cNvPr id="45" name="Google Shape;2164;p89"/>
          <p:cNvGrpSpPr/>
          <p:nvPr/>
        </p:nvGrpSpPr>
        <p:grpSpPr>
          <a:xfrm>
            <a:off x="425843" y="5729776"/>
            <a:ext cx="757744" cy="1002310"/>
            <a:chOff x="1503900" y="516575"/>
            <a:chExt cx="1399500" cy="1985350"/>
          </a:xfrm>
        </p:grpSpPr>
        <p:sp>
          <p:nvSpPr>
            <p:cNvPr id="46"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2208;p89"/>
          <p:cNvGrpSpPr/>
          <p:nvPr/>
        </p:nvGrpSpPr>
        <p:grpSpPr>
          <a:xfrm>
            <a:off x="1137404" y="5759745"/>
            <a:ext cx="799055" cy="1008355"/>
            <a:chOff x="4569075" y="514625"/>
            <a:chExt cx="1475800" cy="1997325"/>
          </a:xfrm>
        </p:grpSpPr>
        <p:sp>
          <p:nvSpPr>
            <p:cNvPr id="90"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243;p89"/>
          <p:cNvGrpSpPr/>
          <p:nvPr/>
        </p:nvGrpSpPr>
        <p:grpSpPr>
          <a:xfrm>
            <a:off x="10414862" y="5900062"/>
            <a:ext cx="720912" cy="995090"/>
            <a:chOff x="1705025" y="2943175"/>
            <a:chExt cx="1331475" cy="1971050"/>
          </a:xfrm>
        </p:grpSpPr>
        <p:sp>
          <p:nvSpPr>
            <p:cNvPr id="125"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275;p89"/>
          <p:cNvGrpSpPr/>
          <p:nvPr/>
        </p:nvGrpSpPr>
        <p:grpSpPr>
          <a:xfrm>
            <a:off x="11107709" y="5596924"/>
            <a:ext cx="853903" cy="1106234"/>
            <a:chOff x="4555925" y="2701725"/>
            <a:chExt cx="1577100" cy="2191200"/>
          </a:xfrm>
        </p:grpSpPr>
        <p:sp>
          <p:nvSpPr>
            <p:cNvPr id="157"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ctangle 27"/>
          <p:cNvSpPr/>
          <p:nvPr/>
        </p:nvSpPr>
        <p:spPr>
          <a:xfrm>
            <a:off x="639047" y="398772"/>
            <a:ext cx="11158360" cy="584775"/>
          </a:xfrm>
          <a:prstGeom prst="rect">
            <a:avLst/>
          </a:prstGeom>
          <a:ln w="5715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0"/>
              </a:spcBef>
            </a:pPr>
            <a:r>
              <a:rPr lang="en-US" altLang="en-US" sz="3200" b="1" dirty="0" err="1">
                <a:solidFill>
                  <a:srgbClr val="0000FF"/>
                </a:solidFill>
                <a:latin typeface="Times New Roman" panose="02020603050405020304" pitchFamily="18" charset="0"/>
                <a:cs typeface="Times New Roman" panose="02020603050405020304" pitchFamily="18" charset="0"/>
              </a:rPr>
              <a:t>Bài</a:t>
            </a:r>
            <a:r>
              <a:rPr lang="en-US" altLang="en-US" sz="3200" b="1" dirty="0">
                <a:solidFill>
                  <a:srgbClr val="0000FF"/>
                </a:solidFill>
                <a:latin typeface="Times New Roman" panose="02020603050405020304" pitchFamily="18" charset="0"/>
                <a:cs typeface="Times New Roman" panose="02020603050405020304" pitchFamily="18" charset="0"/>
              </a:rPr>
              <a:t> 2. </a:t>
            </a:r>
            <a:r>
              <a:rPr lang="en-US" altLang="en-US" sz="3200" b="1" dirty="0" err="1">
                <a:solidFill>
                  <a:srgbClr val="0000FF"/>
                </a:solidFill>
                <a:latin typeface="Times New Roman" panose="02020603050405020304" pitchFamily="18" charset="0"/>
                <a:cs typeface="Times New Roman" panose="02020603050405020304" pitchFamily="18" charset="0"/>
              </a:rPr>
              <a:t>Tìm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những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tiếng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nghĩa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ứng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mỗi</a:t>
            </a:r>
            <a:r>
              <a:rPr lang="en-US" altLang="en-US" sz="3200" b="1" dirty="0">
                <a:solidFill>
                  <a:srgbClr val="0000FF"/>
                </a:solidFill>
                <a:latin typeface="Times New Roman" panose="02020603050405020304" pitchFamily="18" charset="0"/>
                <a:cs typeface="Times New Roman" panose="02020603050405020304" pitchFamily="18" charset="0"/>
              </a:rPr>
              <a:t> ô </a:t>
            </a:r>
            <a:r>
              <a:rPr lang="en-US" altLang="en-US" sz="3200" b="1" dirty="0" err="1">
                <a:solidFill>
                  <a:srgbClr val="0000FF"/>
                </a:solidFill>
                <a:latin typeface="Times New Roman" panose="02020603050405020304" pitchFamily="18" charset="0"/>
                <a:cs typeface="Times New Roman" panose="02020603050405020304" pitchFamily="18" charset="0"/>
              </a:rPr>
              <a:t>trống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dưới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đây</a:t>
            </a:r>
            <a:r>
              <a:rPr lang="en-US" altLang="en-US" sz="3200" b="1" dirty="0">
                <a:solidFill>
                  <a:srgbClr val="0000FF"/>
                </a:solidFill>
                <a:latin typeface="Times New Roman" panose="02020603050405020304" pitchFamily="18" charset="0"/>
                <a:cs typeface="Times New Roman" panose="02020603050405020304" pitchFamily="18" charset="0"/>
              </a:rPr>
              <a:t>:</a:t>
            </a:r>
          </a:p>
        </p:txBody>
      </p:sp>
      <p:sp>
        <p:nvSpPr>
          <p:cNvPr id="2" name="Rounded Rectangle 1"/>
          <p:cNvSpPr/>
          <p:nvPr/>
        </p:nvSpPr>
        <p:spPr>
          <a:xfrm>
            <a:off x="-298160" y="1581941"/>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7" name="Rounded Rectangle 41">
            <a:extLst>
              <a:ext uri="{FF2B5EF4-FFF2-40B4-BE49-F238E27FC236}">
                <a16:creationId xmlns:a16="http://schemas.microsoft.com/office/drawing/2014/main" id="{E7F0C812-80E3-40C4-B69E-5013CA486414}"/>
              </a:ext>
            </a:extLst>
          </p:cNvPr>
          <p:cNvSpPr/>
          <p:nvPr/>
        </p:nvSpPr>
        <p:spPr>
          <a:xfrm>
            <a:off x="-322666" y="4826360"/>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graphicFrame>
        <p:nvGraphicFramePr>
          <p:cNvPr id="29" name="Group 54"/>
          <p:cNvGraphicFramePr>
            <a:graphicFrameLocks/>
          </p:cNvGraphicFramePr>
          <p:nvPr>
            <p:extLst>
              <p:ext uri="{D42A27DB-BD31-4B8C-83A1-F6EECF244321}">
                <p14:modId xmlns:p14="http://schemas.microsoft.com/office/powerpoint/2010/main" val="4224791996"/>
              </p:ext>
            </p:extLst>
          </p:nvPr>
        </p:nvGraphicFramePr>
        <p:xfrm>
          <a:off x="1332724" y="1299693"/>
          <a:ext cx="10067470" cy="4641851"/>
        </p:xfrm>
        <a:graphic>
          <a:graphicData uri="http://schemas.openxmlformats.org/drawingml/2006/table">
            <a:tbl>
              <a:tblPr/>
              <a:tblGrid>
                <a:gridCol w="672913">
                  <a:extLst>
                    <a:ext uri="{9D8B030D-6E8A-4147-A177-3AD203B41FA5}">
                      <a16:colId xmlns:a16="http://schemas.microsoft.com/office/drawing/2014/main" val="20000"/>
                    </a:ext>
                  </a:extLst>
                </a:gridCol>
                <a:gridCol w="2438215">
                  <a:extLst>
                    <a:ext uri="{9D8B030D-6E8A-4147-A177-3AD203B41FA5}">
                      <a16:colId xmlns:a16="http://schemas.microsoft.com/office/drawing/2014/main" val="20001"/>
                    </a:ext>
                  </a:extLst>
                </a:gridCol>
                <a:gridCol w="2654946">
                  <a:extLst>
                    <a:ext uri="{9D8B030D-6E8A-4147-A177-3AD203B41FA5}">
                      <a16:colId xmlns:a16="http://schemas.microsoft.com/office/drawing/2014/main" val="20002"/>
                    </a:ext>
                  </a:extLst>
                </a:gridCol>
                <a:gridCol w="2208831">
                  <a:extLst>
                    <a:ext uri="{9D8B030D-6E8A-4147-A177-3AD203B41FA5}">
                      <a16:colId xmlns:a16="http://schemas.microsoft.com/office/drawing/2014/main" val="20003"/>
                    </a:ext>
                  </a:extLst>
                </a:gridCol>
                <a:gridCol w="2092565">
                  <a:extLst>
                    <a:ext uri="{9D8B030D-6E8A-4147-A177-3AD203B41FA5}">
                      <a16:colId xmlns:a16="http://schemas.microsoft.com/office/drawing/2014/main" val="20004"/>
                    </a:ext>
                  </a:extLst>
                </a:gridCol>
              </a:tblGrid>
              <a:tr h="496888">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Arial" pitchFamily="34" charset="0"/>
                        </a:rPr>
                        <a:t>ong</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ông</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ưa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1549400">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Arial" pitchFamily="34" charset="0"/>
                        </a:rPr>
                        <a:t>v</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a:t>
                      </a:r>
                      <a:r>
                        <a:rPr kumimoji="0" lang="en-US" sz="2400" b="1" i="0" u="none" strike="noStrike" cap="none" normalizeH="0" baseline="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smtClean="0">
                          <a:ln>
                            <a:noFill/>
                          </a:ln>
                          <a:solidFill>
                            <a:srgbClr val="0000FF"/>
                          </a:solidFill>
                          <a:effectLst/>
                          <a:latin typeface="Times New Roman" pitchFamily="18" charset="0"/>
                          <a:cs typeface="Times New Roman" pitchFamily="18" charset="0"/>
                        </a:rPr>
                        <a:t>va (va chạm, va đầu, va vấp),</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1263650">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0000"/>
                          </a:solidFill>
                          <a:effectLst/>
                          <a:latin typeface="Times New Roman" pitchFamily="18" charset="0"/>
                          <a:cs typeface="Arial" pitchFamily="34" charset="0"/>
                        </a:rPr>
                        <a:t>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da (da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thịt</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da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trời</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giả</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r h="1331913">
                <a:tc>
                  <a:txBody>
                    <a:bodyPr/>
                    <a:lstStyle/>
                    <a:p>
                      <a:pPr marL="109538"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Arial" pitchFamily="34" charset="0"/>
                        </a:rPr>
                        <a:t>gi</a:t>
                      </a:r>
                      <a:endParaRPr kumimoji="0" lang="en-US" sz="2400" b="1" i="0" u="none" strike="noStrike" cap="none" normalizeH="0" baseline="0" dirty="0">
                        <a:ln>
                          <a:noFill/>
                        </a:ln>
                        <a:solidFill>
                          <a:srgbClr val="FF0000"/>
                        </a:solidFill>
                        <a:effectLst/>
                        <a:latin typeface="Times New Roman" pitchFamily="18"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M: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đình</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tham</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gia</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109538" marR="0" lvl="0" indent="0" algn="just"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34" name="Text Box 53"/>
          <p:cNvSpPr txBox="1">
            <a:spLocks noChangeArrowheads="1"/>
          </p:cNvSpPr>
          <p:nvPr/>
        </p:nvSpPr>
        <p:spPr bwMode="auto">
          <a:xfrm>
            <a:off x="7089248" y="3345677"/>
            <a:ext cx="21889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err="1">
                <a:solidFill>
                  <a:srgbClr val="0000FF"/>
                </a:solidFill>
                <a:latin typeface="Times New Roman" panose="02020603050405020304" pitchFamily="18" charset="0"/>
                <a:cs typeface="Times New Roman" panose="02020603050405020304" pitchFamily="18" charset="0"/>
              </a:rPr>
              <a:t>cơn</a:t>
            </a: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smtClean="0">
                <a:solidFill>
                  <a:srgbClr val="0000FF"/>
                </a:solidFill>
                <a:latin typeface="Times New Roman" panose="02020603050405020304" pitchFamily="18" charset="0"/>
                <a:cs typeface="Times New Roman" panose="02020603050405020304" pitchFamily="18" charset="0"/>
              </a:rPr>
              <a:t>dông (hoặc cơn giông)</a:t>
            </a:r>
            <a:endParaRPr lang="en-US" altLang="en-US" sz="2400" dirty="0">
              <a:latin typeface="Times New Roman" panose="02020603050405020304" pitchFamily="18" charset="0"/>
              <a:cs typeface="Times New Roman" panose="02020603050405020304" pitchFamily="18" charset="0"/>
            </a:endParaRPr>
          </a:p>
        </p:txBody>
      </p:sp>
      <p:sp>
        <p:nvSpPr>
          <p:cNvPr id="225" name="Text Box 53">
            <a:extLst>
              <a:ext uri="{FF2B5EF4-FFF2-40B4-BE49-F238E27FC236}">
                <a16:creationId xmlns:a16="http://schemas.microsoft.com/office/drawing/2014/main" id="{644F59B0-F2FC-4CDF-8AFC-3EDC4A6C7D78}"/>
              </a:ext>
            </a:extLst>
          </p:cNvPr>
          <p:cNvSpPr txBox="1">
            <a:spLocks noChangeArrowheads="1"/>
          </p:cNvSpPr>
          <p:nvPr/>
        </p:nvSpPr>
        <p:spPr bwMode="auto">
          <a:xfrm>
            <a:off x="2108648" y="4054285"/>
            <a:ext cx="2342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hoang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dạ</a:t>
            </a:r>
            <a:r>
              <a:rPr lang="en-US" altLang="en-US" sz="2400" b="1">
                <a:solidFill>
                  <a:srgbClr val="0000FF"/>
                </a:solidFill>
                <a:latin typeface="Times New Roman" panose="02020603050405020304" pitchFamily="18" charset="0"/>
                <a:cs typeface="Times New Roman" panose="02020603050405020304" pitchFamily="18" charset="0"/>
              </a:rPr>
              <a:t>, </a:t>
            </a:r>
            <a:r>
              <a:rPr lang="en-US" altLang="en-US" sz="2400" b="1" smtClean="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226" name="Text Box 57">
            <a:extLst>
              <a:ext uri="{FF2B5EF4-FFF2-40B4-BE49-F238E27FC236}">
                <a16:creationId xmlns:a16="http://schemas.microsoft.com/office/drawing/2014/main" id="{25927EFB-B1CA-4F0F-9CBF-8C43E9D68371}"/>
              </a:ext>
            </a:extLst>
          </p:cNvPr>
          <p:cNvSpPr txBox="1">
            <a:spLocks noChangeArrowheads="1"/>
          </p:cNvSpPr>
          <p:nvPr/>
        </p:nvSpPr>
        <p:spPr bwMode="auto">
          <a:xfrm>
            <a:off x="2015266" y="4970986"/>
            <a:ext cx="2306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giá</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giã</a:t>
            </a:r>
            <a:r>
              <a:rPr lang="en-US" altLang="en-US" sz="2400" b="1" dirty="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224" name="Text Box 49">
            <a:extLst>
              <a:ext uri="{FF2B5EF4-FFF2-40B4-BE49-F238E27FC236}">
                <a16:creationId xmlns:a16="http://schemas.microsoft.com/office/drawing/2014/main" id="{E31F9540-850D-4304-99FE-4A0983A3A9A8}"/>
              </a:ext>
            </a:extLst>
          </p:cNvPr>
          <p:cNvSpPr txBox="1">
            <a:spLocks noChangeArrowheads="1"/>
          </p:cNvSpPr>
          <p:nvPr/>
        </p:nvSpPr>
        <p:spPr bwMode="auto">
          <a:xfrm>
            <a:off x="2105819" y="2527678"/>
            <a:ext cx="24474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và cơm, vá áo, cây vả, ăn vạ, ...</a:t>
            </a:r>
            <a:endParaRPr lang="en-US" altLang="en-US" sz="2400" dirty="0">
              <a:latin typeface="Times New Roman" panose="02020603050405020304" pitchFamily="18" charset="0"/>
              <a:cs typeface="Times New Roman" panose="02020603050405020304" pitchFamily="18" charset="0"/>
            </a:endParaRPr>
          </a:p>
        </p:txBody>
      </p:sp>
      <p:sp>
        <p:nvSpPr>
          <p:cNvPr id="38" name="Text Box 58"/>
          <p:cNvSpPr txBox="1">
            <a:spLocks noChangeArrowheads="1"/>
          </p:cNvSpPr>
          <p:nvPr/>
        </p:nvSpPr>
        <p:spPr bwMode="auto">
          <a:xfrm>
            <a:off x="9363717" y="4596986"/>
            <a:ext cx="19438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008000"/>
                </a:solidFill>
                <a:latin typeface="Times New Roman" panose="02020603050405020304" pitchFamily="18" charset="0"/>
                <a:cs typeface="Times New Roman" panose="02020603050405020304" pitchFamily="18" charset="0"/>
              </a:rPr>
              <a:t>ở </a:t>
            </a:r>
            <a:r>
              <a:rPr lang="en-US" altLang="en-US" sz="2400" b="1" dirty="0" err="1">
                <a:solidFill>
                  <a:srgbClr val="008000"/>
                </a:solidFill>
                <a:latin typeface="Times New Roman" panose="02020603050405020304" pitchFamily="18" charset="0"/>
                <a:cs typeface="Times New Roman" panose="02020603050405020304" pitchFamily="18" charset="0"/>
              </a:rPr>
              <a:t>giữa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giữa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chừng</a:t>
            </a:r>
            <a:r>
              <a:rPr lang="en-US" altLang="en-US" sz="2400" b="1" dirty="0">
                <a:solidFill>
                  <a:srgbClr val="008000"/>
                </a:solidFill>
                <a:latin typeface="Times New Roman" panose="02020603050405020304" pitchFamily="18" charset="0"/>
                <a:cs typeface="Times New Roman" panose="02020603050405020304" pitchFamily="18" charset="0"/>
              </a:rPr>
              <a:t>, ...</a:t>
            </a:r>
          </a:p>
        </p:txBody>
      </p:sp>
      <p:sp>
        <p:nvSpPr>
          <p:cNvPr id="37" name="Text Box 57"/>
          <p:cNvSpPr txBox="1">
            <a:spLocks noChangeArrowheads="1"/>
          </p:cNvSpPr>
          <p:nvPr/>
        </p:nvSpPr>
        <p:spPr bwMode="auto">
          <a:xfrm>
            <a:off x="7089247" y="4596986"/>
            <a:ext cx="2231903"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cơn giông (hoặc cơn dông), </a:t>
            </a:r>
          </a:p>
          <a:p>
            <a:pPr algn="just" eaLnBrk="1" hangingPunct="1">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giống </a:t>
            </a:r>
            <a:r>
              <a:rPr lang="en-US" altLang="en-US" sz="2400" b="1" err="1">
                <a:solidFill>
                  <a:srgbClr val="0000FF"/>
                </a:solidFill>
                <a:latin typeface="Times New Roman" panose="02020603050405020304" pitchFamily="18" charset="0"/>
                <a:cs typeface="Times New Roman" panose="02020603050405020304" pitchFamily="18" charset="0"/>
              </a:rPr>
              <a:t>nòi</a:t>
            </a:r>
            <a:r>
              <a:rPr lang="en-US" altLang="en-US" sz="2400" b="1" smtClean="0">
                <a:solidFill>
                  <a:srgbClr val="0000FF"/>
                </a:solidFill>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36" name="Text Box 56"/>
          <p:cNvSpPr txBox="1">
            <a:spLocks noChangeArrowheads="1"/>
          </p:cNvSpPr>
          <p:nvPr/>
        </p:nvSpPr>
        <p:spPr bwMode="auto">
          <a:xfrm>
            <a:off x="4482889" y="4596986"/>
            <a:ext cx="2676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giọng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nói</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giong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buồm</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giỏng</a:t>
            </a:r>
            <a:r>
              <a:rPr lang="en-US" altLang="en-US" sz="2400" b="1" dirty="0">
                <a:solidFill>
                  <a:srgbClr val="008000"/>
                </a:solidFill>
                <a:latin typeface="Times New Roman" panose="02020603050405020304" pitchFamily="18" charset="0"/>
                <a:cs typeface="Times New Roman" panose="02020603050405020304" pitchFamily="18" charset="0"/>
              </a:rPr>
              <a:t> tai,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5" name="Text Box 55"/>
          <p:cNvSpPr txBox="1">
            <a:spLocks noChangeArrowheads="1"/>
          </p:cNvSpPr>
          <p:nvPr/>
        </p:nvSpPr>
        <p:spPr bwMode="auto">
          <a:xfrm>
            <a:off x="9353893" y="3345677"/>
            <a:ext cx="2104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quả</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dưa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quả</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dứa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cây</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dừa</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dirty="0" err="1">
                <a:solidFill>
                  <a:srgbClr val="008000"/>
                </a:solidFill>
                <a:latin typeface="Times New Roman" panose="02020603050405020304" pitchFamily="18" charset="0"/>
                <a:cs typeface="Times New Roman" panose="02020603050405020304" pitchFamily="18" charset="0"/>
              </a:rPr>
              <a:t>dựa</a:t>
            </a:r>
            <a:r>
              <a:rPr lang="en-US" altLang="en-US" sz="2400" b="1">
                <a:solidFill>
                  <a:srgbClr val="008000"/>
                </a:solidFill>
                <a:latin typeface="Times New Roman" panose="02020603050405020304" pitchFamily="18" charset="0"/>
                <a:cs typeface="Times New Roman" panose="02020603050405020304" pitchFamily="18" charset="0"/>
              </a:rPr>
              <a:t>, </a:t>
            </a:r>
            <a:r>
              <a:rPr lang="en-US" altLang="en-US" sz="2400" b="1" smtClean="0">
                <a:solidFill>
                  <a:srgbClr val="008000"/>
                </a:solidFill>
                <a:latin typeface="Times New Roman" panose="02020603050405020304" pitchFamily="18" charset="0"/>
                <a:cs typeface="Times New Roman" panose="02020603050405020304" pitchFamily="18" charset="0"/>
              </a:rPr>
              <a:t>...</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3" name="Text Box 52"/>
          <p:cNvSpPr txBox="1">
            <a:spLocks noChangeArrowheads="1"/>
          </p:cNvSpPr>
          <p:nvPr/>
        </p:nvSpPr>
        <p:spPr bwMode="auto">
          <a:xfrm>
            <a:off x="4541228" y="3345677"/>
            <a:ext cx="23764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dirty="0" err="1">
                <a:solidFill>
                  <a:srgbClr val="008000"/>
                </a:solidFill>
                <a:latin typeface="Times New Roman" panose="02020603050405020304" pitchFamily="18" charset="0"/>
                <a:cs typeface="Times New Roman" panose="02020603050405020304" pitchFamily="18" charset="0"/>
              </a:rPr>
              <a:t>cây</a:t>
            </a:r>
            <a:r>
              <a:rPr lang="en-US" altLang="en-US" sz="2400" b="1" dirty="0">
                <a:solidFill>
                  <a:srgbClr val="008000"/>
                </a:solidFill>
                <a:latin typeface="Times New Roman" panose="02020603050405020304" pitchFamily="18" charset="0"/>
                <a:cs typeface="Times New Roman" panose="02020603050405020304" pitchFamily="18" charset="0"/>
              </a:rPr>
              <a:t> dong, </a:t>
            </a:r>
            <a:r>
              <a:rPr lang="en-US" altLang="en-US" sz="2400" b="1" dirty="0" err="1">
                <a:solidFill>
                  <a:srgbClr val="008000"/>
                </a:solidFill>
                <a:latin typeface="Times New Roman" panose="02020603050405020304" pitchFamily="18" charset="0"/>
                <a:cs typeface="Times New Roman" panose="02020603050405020304" pitchFamily="18" charset="0"/>
              </a:rPr>
              <a:t>dòng</a:t>
            </a:r>
            <a:r>
              <a:rPr lang="en-US" altLang="en-US" sz="2400" b="1" dirty="0">
                <a:solidFill>
                  <a:srgbClr val="008000"/>
                </a:solidFill>
                <a:latin typeface="Times New Roman" panose="02020603050405020304" pitchFamily="18" charset="0"/>
                <a:cs typeface="Times New Roman" panose="02020603050405020304" pitchFamily="18" charset="0"/>
              </a:rPr>
              <a:t> </a:t>
            </a:r>
            <a:r>
              <a:rPr lang="en-US" altLang="en-US" sz="2400" b="1" err="1">
                <a:solidFill>
                  <a:srgbClr val="008000"/>
                </a:solidFill>
                <a:latin typeface="Times New Roman" panose="02020603050405020304" pitchFamily="18" charset="0"/>
                <a:cs typeface="Times New Roman" panose="02020603050405020304" pitchFamily="18" charset="0"/>
              </a:rPr>
              <a:t>nước</a:t>
            </a:r>
            <a:r>
              <a:rPr lang="en-US" altLang="en-US" sz="2400" b="1" smtClean="0">
                <a:solidFill>
                  <a:srgbClr val="008000"/>
                </a:solidFill>
                <a:latin typeface="Times New Roman" panose="02020603050405020304" pitchFamily="18" charset="0"/>
                <a:cs typeface="Times New Roman" panose="02020603050405020304" pitchFamily="18" charset="0"/>
              </a:rPr>
              <a:t>,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2" name="Text Box 51"/>
          <p:cNvSpPr txBox="1">
            <a:spLocks noChangeArrowheads="1"/>
          </p:cNvSpPr>
          <p:nvPr/>
        </p:nvSpPr>
        <p:spPr bwMode="auto">
          <a:xfrm>
            <a:off x="9346301" y="1875484"/>
            <a:ext cx="20702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smtClean="0">
                <a:solidFill>
                  <a:srgbClr val="008000"/>
                </a:solidFill>
                <a:latin typeface="Times New Roman" panose="02020603050405020304" pitchFamily="18" charset="0"/>
                <a:cs typeface="Times New Roman" panose="02020603050405020304" pitchFamily="18" charset="0"/>
              </a:rPr>
              <a:t>vừa phải, trát vữa, vựa muối, </a:t>
            </a:r>
            <a:r>
              <a:rPr lang="en-US" altLang="en-US" sz="2400" b="1" dirty="0">
                <a:solidFill>
                  <a:srgbClr val="008000"/>
                </a:solidFill>
                <a:latin typeface="Times New Roman" panose="02020603050405020304" pitchFamily="18" charset="0"/>
                <a:cs typeface="Times New Roman" panose="02020603050405020304" pitchFamily="18" charset="0"/>
              </a:rPr>
              <a:t>...</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
        <p:nvSpPr>
          <p:cNvPr id="31" name="Text Box 49"/>
          <p:cNvSpPr txBox="1">
            <a:spLocks noChangeArrowheads="1"/>
          </p:cNvSpPr>
          <p:nvPr/>
        </p:nvSpPr>
        <p:spPr bwMode="auto">
          <a:xfrm>
            <a:off x="7085229" y="1822968"/>
            <a:ext cx="22793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en-US" sz="2400" b="1" smtClean="0">
                <a:solidFill>
                  <a:srgbClr val="0000FF"/>
                </a:solidFill>
                <a:latin typeface="Times New Roman" panose="02020603050405020304" pitchFamily="18" charset="0"/>
                <a:cs typeface="Times New Roman" panose="02020603050405020304" pitchFamily="18" charset="0"/>
              </a:rPr>
              <a:t>cây vông, nói vống, cầu vồng, cao vổng, ...</a:t>
            </a:r>
            <a:endParaRPr lang="en-US" altLang="en-US" sz="2400" dirty="0">
              <a:latin typeface="Times New Roman" panose="02020603050405020304" pitchFamily="18" charset="0"/>
              <a:cs typeface="Times New Roman" panose="02020603050405020304" pitchFamily="18" charset="0"/>
            </a:endParaRPr>
          </a:p>
        </p:txBody>
      </p:sp>
      <p:sp>
        <p:nvSpPr>
          <p:cNvPr id="30" name="Text Box 47"/>
          <p:cNvSpPr txBox="1">
            <a:spLocks noChangeArrowheads="1"/>
          </p:cNvSpPr>
          <p:nvPr/>
        </p:nvSpPr>
        <p:spPr bwMode="auto">
          <a:xfrm>
            <a:off x="4526713" y="1806450"/>
            <a:ext cx="24912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2400" b="1" smtClean="0">
                <a:solidFill>
                  <a:srgbClr val="008000"/>
                </a:solidFill>
                <a:latin typeface="Times New Roman" panose="02020603050405020304" pitchFamily="18" charset="0"/>
                <a:cs typeface="Times New Roman" panose="02020603050405020304" pitchFamily="18" charset="0"/>
              </a:rPr>
              <a:t>suy vong, vòng tay, đưa võng, nói vọng, ...</a:t>
            </a:r>
            <a:endParaRPr lang="en-US" altLang="en-US" sz="2400"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7837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4"/>
                                        </p:tgtEl>
                                        <p:attrNameLst>
                                          <p:attrName>style.visibility</p:attrName>
                                        </p:attrNameLst>
                                      </p:cBhvr>
                                      <p:to>
                                        <p:strVal val="visible"/>
                                      </p:to>
                                    </p:set>
                                    <p:animEffect transition="in" filter="barn(inVertical)">
                                      <p:cBhvr>
                                        <p:cTn id="17" dur="500"/>
                                        <p:tgtEl>
                                          <p:spTgt spid="2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barn(inVertical)">
                                      <p:cBhvr>
                                        <p:cTn id="22" dur="5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barn(inVertical)">
                                      <p:cBhvr>
                                        <p:cTn id="27" dur="500"/>
                                        <p:tgtEl>
                                          <p:spTgt spid="2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arn(inVertical)">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arn(inVertical)">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225" grpId="0"/>
      <p:bldP spid="226" grpId="0"/>
      <p:bldP spid="224" grpId="0"/>
      <p:bldP spid="38" grpId="0"/>
      <p:bldP spid="37" grpId="0"/>
      <p:bldP spid="36" grpId="0"/>
      <p:bldP spid="35" grpId="0"/>
      <p:bldP spid="33" grpId="0"/>
      <p:bldP spid="32" grpId="0"/>
      <p:bldP spid="31"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16896"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5" y="564544"/>
            <a:ext cx="10561351" cy="6049139"/>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2" name="Text Box 3"/>
          <p:cNvSpPr txBox="1">
            <a:spLocks noChangeArrowheads="1"/>
          </p:cNvSpPr>
          <p:nvPr/>
        </p:nvSpPr>
        <p:spPr bwMode="auto">
          <a:xfrm>
            <a:off x="3019667" y="1676735"/>
            <a:ext cx="24877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Cây</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vả</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p:blipFill>
        <p:spPr>
          <a:xfrm>
            <a:off x="2017200" y="2420671"/>
            <a:ext cx="4942094" cy="3706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5E56889B-8F54-42BF-A51E-5CC9B8ACF91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45459" y="1895974"/>
            <a:ext cx="3192182" cy="2394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p:blipFill>
        <p:spPr>
          <a:xfrm>
            <a:off x="7609002" y="4064217"/>
            <a:ext cx="3380730" cy="2236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69524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9"/>
          <p:cNvGrpSpPr/>
          <p:nvPr/>
        </p:nvGrpSpPr>
        <p:grpSpPr>
          <a:xfrm>
            <a:off x="1006265" y="564546"/>
            <a:ext cx="10561351" cy="5605203"/>
            <a:chOff x="1006265" y="564546"/>
            <a:chExt cx="10561351" cy="5605203"/>
          </a:xfrm>
        </p:grpSpPr>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1190327" y="1307493"/>
              <a:ext cx="10239672" cy="4714552"/>
            </a:xfrm>
            <a:prstGeom prst="roundRect">
              <a:avLst>
                <a:gd name="adj" fmla="val 5245"/>
              </a:avLst>
            </a:prstGeom>
            <a:solidFill>
              <a:srgbClr val="FEFD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5" y="564546"/>
            <a:ext cx="10561351" cy="5605203"/>
            <a:chOff x="1006265" y="564546"/>
            <a:chExt cx="10561351" cy="5605203"/>
          </a:xfrm>
        </p:grpSpPr>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226423" y="1326705"/>
              <a:ext cx="10142298" cy="4635179"/>
            </a:xfrm>
            <a:prstGeom prst="roundRect">
              <a:avLst>
                <a:gd name="adj" fmla="val 4467"/>
              </a:avLst>
            </a:prstGeom>
            <a:solidFill>
              <a:srgbClr val="FAEAE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3" name="Group 12"/>
          <p:cNvGrpSpPr/>
          <p:nvPr/>
        </p:nvGrpSpPr>
        <p:grpSpPr>
          <a:xfrm>
            <a:off x="1016896" y="586284"/>
            <a:ext cx="10561351" cy="5605204"/>
            <a:chOff x="1006265" y="564545"/>
            <a:chExt cx="10561351" cy="5605204"/>
          </a:xfrm>
        </p:grpSpPr>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0"/>
            <p:cNvSpPr/>
            <p:nvPr/>
          </p:nvSpPr>
          <p:spPr>
            <a:xfrm>
              <a:off x="1190327" y="1307493"/>
              <a:ext cx="10178394" cy="4654391"/>
            </a:xfrm>
            <a:prstGeom prst="roundRect">
              <a:avLst>
                <a:gd name="adj" fmla="val 4518"/>
              </a:avLst>
            </a:prstGeom>
            <a:solidFill>
              <a:srgbClr val="F0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5" name="Text Box 2"/>
          <p:cNvSpPr txBox="1">
            <a:spLocks noChangeArrowheads="1"/>
          </p:cNvSpPr>
          <p:nvPr/>
        </p:nvSpPr>
        <p:spPr bwMode="auto">
          <a:xfrm>
            <a:off x="1622733" y="1344010"/>
            <a:ext cx="9144000" cy="578882"/>
          </a:xfrm>
          <a:prstGeom prst="roundRect">
            <a:avLst/>
          </a:prstGeom>
          <a:solidFill>
            <a:schemeClr val="bg1"/>
          </a:solidFill>
          <a:ln w="76200">
            <a:solidFill>
              <a:srgbClr val="FF0000"/>
            </a:solidFill>
            <a:prstDash val="sysDot"/>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3. </a:t>
            </a:r>
            <a:r>
              <a:rPr lang="en-US" altLang="en-US" sz="2800" b="1" dirty="0" err="1">
                <a:solidFill>
                  <a:srgbClr val="0000FF"/>
                </a:solidFill>
                <a:latin typeface="Times New Roman" panose="02020603050405020304" pitchFamily="18" charset="0"/>
                <a:cs typeface="Times New Roman" panose="02020603050405020304" pitchFamily="18" charset="0"/>
              </a:rPr>
              <a:t>Tìm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tiếng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ứng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mỗi</a:t>
            </a:r>
            <a:r>
              <a:rPr lang="en-US" altLang="en-US" sz="2800" b="1" dirty="0">
                <a:solidFill>
                  <a:srgbClr val="0000FF"/>
                </a:solidFill>
                <a:latin typeface="Times New Roman" panose="02020603050405020304" pitchFamily="18" charset="0"/>
                <a:cs typeface="Times New Roman" panose="02020603050405020304" pitchFamily="18" charset="0"/>
              </a:rPr>
              <a:t> ô </a:t>
            </a:r>
            <a:r>
              <a:rPr lang="en-US" altLang="en-US" sz="2800" b="1" dirty="0" err="1">
                <a:solidFill>
                  <a:srgbClr val="0000FF"/>
                </a:solidFill>
                <a:latin typeface="Times New Roman" panose="02020603050405020304" pitchFamily="18" charset="0"/>
                <a:cs typeface="Times New Roman" panose="02020603050405020304" pitchFamily="18" charset="0"/>
              </a:rPr>
              <a:t>trống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dưới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dây</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36" name="Text Box 14"/>
          <p:cNvSpPr txBox="1">
            <a:spLocks noChangeArrowheads="1"/>
          </p:cNvSpPr>
          <p:nvPr/>
        </p:nvSpPr>
        <p:spPr bwMode="auto">
          <a:xfrm>
            <a:off x="1551295" y="4221820"/>
            <a:ext cx="970810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Trung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Quốc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là</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nước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có</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biên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chung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với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err="1">
                <a:solidFill>
                  <a:srgbClr val="008000"/>
                </a:solidFill>
                <a:latin typeface="Times New Roman" panose="02020603050405020304" pitchFamily="18" charset="0"/>
                <a:cs typeface="Times New Roman" panose="02020603050405020304" pitchFamily="18" charset="0"/>
              </a:rPr>
              <a:t>nước</a:t>
            </a:r>
            <a:r>
              <a:rPr lang="en-US" altLang="en-US" sz="2800" b="1">
                <a:solidFill>
                  <a:srgbClr val="008000"/>
                </a:solidFill>
                <a:latin typeface="Times New Roman" panose="02020603050405020304" pitchFamily="18" charset="0"/>
                <a:cs typeface="Times New Roman" panose="02020603050405020304" pitchFamily="18" charset="0"/>
              </a:rPr>
              <a:t> </a:t>
            </a:r>
            <a:r>
              <a:rPr lang="en-US" altLang="en-US" sz="2800" b="1" smtClean="0">
                <a:solidFill>
                  <a:srgbClr val="008000"/>
                </a:solidFill>
                <a:latin typeface="Times New Roman" panose="02020603050405020304" pitchFamily="18" charset="0"/>
                <a:cs typeface="Times New Roman" panose="02020603050405020304" pitchFamily="18" charset="0"/>
              </a:rPr>
              <a:t>nhất - </a:t>
            </a:r>
            <a:r>
              <a:rPr lang="en-US" altLang="en-US" sz="2800" b="1" dirty="0">
                <a:solidFill>
                  <a:srgbClr val="008000"/>
                </a:solidFill>
                <a:latin typeface="Times New Roman" panose="02020603050405020304" pitchFamily="18" charset="0"/>
                <a:cs typeface="Times New Roman" panose="02020603050405020304" pitchFamily="18" charset="0"/>
              </a:rPr>
              <a:t>13 </a:t>
            </a:r>
            <a:r>
              <a:rPr lang="en-US" altLang="en-US" sz="2800" b="1" dirty="0" err="1">
                <a:solidFill>
                  <a:srgbClr val="008000"/>
                </a:solidFill>
                <a:latin typeface="Times New Roman" panose="02020603050405020304" pitchFamily="18" charset="0"/>
                <a:cs typeface="Times New Roman" panose="02020603050405020304" pitchFamily="18" charset="0"/>
              </a:rPr>
              <a:t>nước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Biên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của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nước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này</a:t>
            </a:r>
            <a:r>
              <a:rPr lang="en-US" altLang="en-US" sz="2800" b="1" dirty="0">
                <a:solidFill>
                  <a:srgbClr val="008000"/>
                </a:solidFill>
                <a:latin typeface="Times New Roman" panose="02020603050405020304" pitchFamily="18" charset="0"/>
                <a:cs typeface="Times New Roman" panose="02020603050405020304" pitchFamily="18" charset="0"/>
              </a:rPr>
              <a:t>         23 </a:t>
            </a:r>
            <a:r>
              <a:rPr lang="en-US" altLang="en-US" sz="2800" b="1">
                <a:solidFill>
                  <a:srgbClr val="008000"/>
                </a:solidFill>
                <a:latin typeface="Times New Roman" panose="02020603050405020304" pitchFamily="18" charset="0"/>
                <a:cs typeface="Times New Roman" panose="02020603050405020304" pitchFamily="18" charset="0"/>
              </a:rPr>
              <a:t>840 </a:t>
            </a:r>
            <a:r>
              <a:rPr lang="en-US" altLang="en-US" sz="2800" b="1" smtClean="0">
                <a:solidFill>
                  <a:srgbClr val="008000"/>
                </a:solidFill>
                <a:latin typeface="Times New Roman" panose="02020603050405020304" pitchFamily="18" charset="0"/>
                <a:cs typeface="Times New Roman" panose="02020603050405020304" pitchFamily="18" charset="0"/>
              </a:rPr>
              <a:t>ki-lô-mét</a:t>
            </a:r>
            <a:r>
              <a:rPr lang="en-US" altLang="en-US" sz="2800" b="1" dirty="0">
                <a:solidFill>
                  <a:srgbClr val="008000"/>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000" b="1" dirty="0">
                <a:solidFill>
                  <a:srgbClr val="008000"/>
                </a:solidFill>
                <a:latin typeface="Times New Roman" panose="02020603050405020304" pitchFamily="18" charset="0"/>
                <a:cs typeface="Times New Roman" panose="02020603050405020304" pitchFamily="18" charset="0"/>
              </a:rPr>
              <a:t>Theo KỈ LỤC THẾ GIỚI</a:t>
            </a:r>
          </a:p>
        </p:txBody>
      </p:sp>
      <p:sp>
        <p:nvSpPr>
          <p:cNvPr id="37" name="Text Box 15"/>
          <p:cNvSpPr txBox="1">
            <a:spLocks noChangeArrowheads="1"/>
          </p:cNvSpPr>
          <p:nvPr/>
        </p:nvSpPr>
        <p:spPr bwMode="auto">
          <a:xfrm>
            <a:off x="5835959" y="692807"/>
            <a:ext cx="1150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8" name="Text Box 19"/>
          <p:cNvSpPr txBox="1">
            <a:spLocks noChangeArrowheads="1"/>
          </p:cNvSpPr>
          <p:nvPr/>
        </p:nvSpPr>
        <p:spPr bwMode="auto">
          <a:xfrm>
            <a:off x="1551295" y="1988835"/>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a. </a:t>
            </a:r>
            <a:r>
              <a:rPr lang="en-US" altLang="en-US" sz="2800" b="1" dirty="0" err="1">
                <a:solidFill>
                  <a:srgbClr val="008000"/>
                </a:solidFill>
                <a:latin typeface="Times New Roman" panose="02020603050405020304" pitchFamily="18" charset="0"/>
                <a:cs typeface="Times New Roman" panose="02020603050405020304" pitchFamily="18" charset="0"/>
              </a:rPr>
              <a:t>Tiếng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bắt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đầu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bằng</a:t>
            </a:r>
            <a:r>
              <a:rPr lang="en-US" altLang="en-US" sz="2800" b="1" dirty="0">
                <a:solidFill>
                  <a:srgbClr val="008000"/>
                </a:solidFill>
                <a:latin typeface="Times New Roman" panose="02020603050405020304" pitchFamily="18" charset="0"/>
                <a:cs typeface="Times New Roman" panose="02020603050405020304" pitchFamily="18" charset="0"/>
              </a:rPr>
              <a:t> r, d hay </a:t>
            </a:r>
            <a:r>
              <a:rPr lang="en-US" altLang="en-US" sz="2800" b="1" dirty="0" err="1">
                <a:solidFill>
                  <a:srgbClr val="008000"/>
                </a:solidFill>
                <a:latin typeface="Times New Roman" panose="02020603050405020304" pitchFamily="18" charset="0"/>
                <a:cs typeface="Times New Roman" panose="02020603050405020304" pitchFamily="18" charset="0"/>
              </a:rPr>
              <a:t>gi</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39" name="Text Box 20"/>
          <p:cNvSpPr txBox="1">
            <a:spLocks noChangeArrowheads="1"/>
          </p:cNvSpPr>
          <p:nvPr/>
        </p:nvSpPr>
        <p:spPr bwMode="auto">
          <a:xfrm>
            <a:off x="1551295" y="2708931"/>
            <a:ext cx="958527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Hồ</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ngọt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lớn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thế</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hồ</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Thượng</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giữa</a:t>
            </a:r>
            <a:endParaRPr lang="en-US" altLang="en-US" sz="2800" b="1"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Ca- </a:t>
            </a:r>
            <a:r>
              <a:rPr lang="en-US" altLang="en-US" sz="2800" b="1" dirty="0" err="1">
                <a:solidFill>
                  <a:srgbClr val="0000FF"/>
                </a:solidFill>
                <a:latin typeface="Times New Roman" panose="02020603050405020304" pitchFamily="18" charset="0"/>
                <a:cs typeface="Times New Roman" panose="02020603050405020304" pitchFamily="18" charset="0"/>
              </a:rPr>
              <a:t>na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Mĩ</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Nó</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cs typeface="Times New Roman" panose="02020603050405020304" pitchFamily="18" charset="0"/>
              </a:rPr>
              <a:t> 80 </a:t>
            </a:r>
            <a:r>
              <a:rPr lang="en-US" altLang="en-US" sz="2800" b="1">
                <a:solidFill>
                  <a:srgbClr val="0000FF"/>
                </a:solidFill>
                <a:latin typeface="Times New Roman" panose="02020603050405020304" pitchFamily="18" charset="0"/>
                <a:cs typeface="Times New Roman" panose="02020603050405020304" pitchFamily="18" charset="0"/>
              </a:rPr>
              <a:t>000 </a:t>
            </a:r>
            <a:r>
              <a:rPr lang="en-US" altLang="en-US" sz="2800" b="1" smtClean="0">
                <a:solidFill>
                  <a:srgbClr val="0000FF"/>
                </a:solidFill>
                <a:latin typeface="Times New Roman" panose="02020603050405020304" pitchFamily="18" charset="0"/>
                <a:cs typeface="Times New Roman" panose="02020603050405020304" pitchFamily="18" charset="0"/>
              </a:rPr>
              <a:t>ki-lô-mét </a:t>
            </a:r>
            <a:r>
              <a:rPr lang="en-US" altLang="en-US" sz="2800" b="1" dirty="0" err="1">
                <a:solidFill>
                  <a:srgbClr val="0000FF"/>
                </a:solidFill>
                <a:latin typeface="Times New Roman" panose="02020603050405020304" pitchFamily="18" charset="0"/>
                <a:cs typeface="Times New Roman" panose="02020603050405020304" pitchFamily="18" charset="0"/>
              </a:rPr>
              <a:t>vuông</a:t>
            </a:r>
            <a:r>
              <a:rPr lang="en-US" altLang="en-US" sz="2800" b="1" dirty="0">
                <a:solidFill>
                  <a:srgbClr val="0000FF"/>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000" b="1" dirty="0">
                <a:solidFill>
                  <a:srgbClr val="0000FF"/>
                </a:solidFill>
                <a:latin typeface="Times New Roman" panose="02020603050405020304" pitchFamily="18" charset="0"/>
                <a:cs typeface="Times New Roman" panose="02020603050405020304" pitchFamily="18" charset="0"/>
              </a:rPr>
              <a:t>Theo TRẦN HOÀNG HÀ</a:t>
            </a:r>
            <a:endParaRPr lang="en-US" altLang="en-US" sz="2000" dirty="0">
              <a:solidFill>
                <a:srgbClr val="0000FF"/>
              </a:solidFill>
              <a:latin typeface="Times New Roman" panose="02020603050405020304" pitchFamily="18" charset="0"/>
              <a:cs typeface="Times New Roman" panose="02020603050405020304" pitchFamily="18" charset="0"/>
            </a:endParaRPr>
          </a:p>
        </p:txBody>
      </p:sp>
      <p:sp>
        <p:nvSpPr>
          <p:cNvPr id="41" name="Text Box 21"/>
          <p:cNvSpPr txBox="1">
            <a:spLocks noChangeArrowheads="1"/>
          </p:cNvSpPr>
          <p:nvPr/>
        </p:nvSpPr>
        <p:spPr bwMode="auto">
          <a:xfrm>
            <a:off x="3966330" y="4656747"/>
            <a:ext cx="792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giới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42" name="Text Box 22"/>
          <p:cNvSpPr txBox="1">
            <a:spLocks noChangeArrowheads="1"/>
          </p:cNvSpPr>
          <p:nvPr/>
        </p:nvSpPr>
        <p:spPr bwMode="auto">
          <a:xfrm>
            <a:off x="6954889" y="4746783"/>
            <a:ext cx="358775" cy="276999"/>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3" name="Text Box 23"/>
          <p:cNvSpPr txBox="1">
            <a:spLocks noChangeArrowheads="1"/>
          </p:cNvSpPr>
          <p:nvPr/>
        </p:nvSpPr>
        <p:spPr bwMode="auto">
          <a:xfrm>
            <a:off x="6123296" y="2780370"/>
            <a:ext cx="358775" cy="276999"/>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4" name="Text Box 24"/>
          <p:cNvSpPr txBox="1">
            <a:spLocks noChangeArrowheads="1"/>
          </p:cNvSpPr>
          <p:nvPr/>
        </p:nvSpPr>
        <p:spPr bwMode="auto">
          <a:xfrm>
            <a:off x="4970771" y="3285195"/>
            <a:ext cx="358775" cy="276999"/>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5" name="Text Box 25"/>
          <p:cNvSpPr txBox="1">
            <a:spLocks noChangeArrowheads="1"/>
          </p:cNvSpPr>
          <p:nvPr/>
        </p:nvSpPr>
        <p:spPr bwMode="auto">
          <a:xfrm>
            <a:off x="4130263" y="4812075"/>
            <a:ext cx="358775" cy="276999"/>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6" name="Text Box 26"/>
          <p:cNvSpPr txBox="1">
            <a:spLocks noChangeArrowheads="1"/>
          </p:cNvSpPr>
          <p:nvPr/>
        </p:nvSpPr>
        <p:spPr bwMode="auto">
          <a:xfrm>
            <a:off x="6267759" y="4364695"/>
            <a:ext cx="358775" cy="276999"/>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200" b="1">
              <a:solidFill>
                <a:srgbClr val="008000"/>
              </a:solidFill>
              <a:latin typeface="Times New Roman" panose="02020603050405020304" pitchFamily="18" charset="0"/>
              <a:cs typeface="Times New Roman" panose="02020603050405020304" pitchFamily="18" charset="0"/>
            </a:endParaRPr>
          </a:p>
        </p:txBody>
      </p:sp>
      <p:sp>
        <p:nvSpPr>
          <p:cNvPr id="47" name="Text Box 27"/>
          <p:cNvSpPr txBox="1">
            <a:spLocks noChangeArrowheads="1"/>
          </p:cNvSpPr>
          <p:nvPr/>
        </p:nvSpPr>
        <p:spPr bwMode="auto">
          <a:xfrm>
            <a:off x="6844818" y="4654727"/>
            <a:ext cx="792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dài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48" name="Text Box 28"/>
          <p:cNvSpPr txBox="1">
            <a:spLocks noChangeArrowheads="1"/>
          </p:cNvSpPr>
          <p:nvPr/>
        </p:nvSpPr>
        <p:spPr bwMode="auto">
          <a:xfrm>
            <a:off x="6194733" y="4221819"/>
            <a:ext cx="792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giới</a:t>
            </a:r>
          </a:p>
        </p:txBody>
      </p:sp>
      <p:sp>
        <p:nvSpPr>
          <p:cNvPr id="49" name="Text Box 29"/>
          <p:cNvSpPr txBox="1">
            <a:spLocks noChangeArrowheads="1"/>
          </p:cNvSpPr>
          <p:nvPr/>
        </p:nvSpPr>
        <p:spPr bwMode="auto">
          <a:xfrm>
            <a:off x="5870683" y="2708932"/>
            <a:ext cx="792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giới</a:t>
            </a:r>
          </a:p>
        </p:txBody>
      </p:sp>
      <p:sp>
        <p:nvSpPr>
          <p:cNvPr id="50" name="Text Box 30"/>
          <p:cNvSpPr txBox="1">
            <a:spLocks noChangeArrowheads="1"/>
          </p:cNvSpPr>
          <p:nvPr/>
        </p:nvSpPr>
        <p:spPr bwMode="auto">
          <a:xfrm>
            <a:off x="4899333" y="3140732"/>
            <a:ext cx="1008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rộng</a:t>
            </a:r>
          </a:p>
        </p:txBody>
      </p:sp>
      <p:grpSp>
        <p:nvGrpSpPr>
          <p:cNvPr id="51" name="Google Shape;2164;p89"/>
          <p:cNvGrpSpPr/>
          <p:nvPr/>
        </p:nvGrpSpPr>
        <p:grpSpPr>
          <a:xfrm>
            <a:off x="2682275" y="5733877"/>
            <a:ext cx="895062" cy="1083234"/>
            <a:chOff x="1503900" y="516575"/>
            <a:chExt cx="1399500" cy="1985350"/>
          </a:xfrm>
        </p:grpSpPr>
        <p:sp>
          <p:nvSpPr>
            <p:cNvPr id="52"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208;p89"/>
          <p:cNvGrpSpPr/>
          <p:nvPr/>
        </p:nvGrpSpPr>
        <p:grpSpPr>
          <a:xfrm>
            <a:off x="4511971" y="5727343"/>
            <a:ext cx="943860" cy="1089768"/>
            <a:chOff x="4569075" y="514625"/>
            <a:chExt cx="1475800" cy="1997325"/>
          </a:xfrm>
        </p:grpSpPr>
        <p:sp>
          <p:nvSpPr>
            <p:cNvPr id="96"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2243;p89"/>
          <p:cNvGrpSpPr/>
          <p:nvPr/>
        </p:nvGrpSpPr>
        <p:grpSpPr>
          <a:xfrm>
            <a:off x="6398799" y="5741679"/>
            <a:ext cx="851555" cy="1075432"/>
            <a:chOff x="1705025" y="2943175"/>
            <a:chExt cx="1331475" cy="1971050"/>
          </a:xfrm>
        </p:grpSpPr>
        <p:sp>
          <p:nvSpPr>
            <p:cNvPr id="131"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2275;p89"/>
          <p:cNvGrpSpPr/>
          <p:nvPr/>
        </p:nvGrpSpPr>
        <p:grpSpPr>
          <a:xfrm>
            <a:off x="8177556" y="5621563"/>
            <a:ext cx="1008647" cy="1195549"/>
            <a:chOff x="4555925" y="2701725"/>
            <a:chExt cx="1577100" cy="2191200"/>
          </a:xfrm>
        </p:grpSpPr>
        <p:sp>
          <p:nvSpPr>
            <p:cNvPr id="163"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Rounded Rectangle 1">
            <a:extLst>
              <a:ext uri="{FF2B5EF4-FFF2-40B4-BE49-F238E27FC236}">
                <a16:creationId xmlns:a16="http://schemas.microsoft.com/office/drawing/2014/main" id="{2E350695-33EA-49B6-9833-F14230A18C63}"/>
              </a:ext>
            </a:extLst>
          </p:cNvPr>
          <p:cNvSpPr/>
          <p:nvPr/>
        </p:nvSpPr>
        <p:spPr>
          <a:xfrm>
            <a:off x="-439087" y="1583690"/>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33" name="Rounded Rectangle 39">
            <a:extLst>
              <a:ext uri="{FF2B5EF4-FFF2-40B4-BE49-F238E27FC236}">
                <a16:creationId xmlns:a16="http://schemas.microsoft.com/office/drawing/2014/main" id="{D7CFDC86-C720-421A-83EA-4082DE636BCA}"/>
              </a:ext>
            </a:extLst>
          </p:cNvPr>
          <p:cNvSpPr/>
          <p:nvPr/>
        </p:nvSpPr>
        <p:spPr>
          <a:xfrm>
            <a:off x="-439089" y="2401732"/>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34" name="Rounded Rectangle 40">
            <a:extLst>
              <a:ext uri="{FF2B5EF4-FFF2-40B4-BE49-F238E27FC236}">
                <a16:creationId xmlns:a16="http://schemas.microsoft.com/office/drawing/2014/main" id="{747AD6F3-5D7A-4A4E-AA9E-18B84522626C}"/>
              </a:ext>
            </a:extLst>
          </p:cNvPr>
          <p:cNvSpPr/>
          <p:nvPr/>
        </p:nvSpPr>
        <p:spPr>
          <a:xfrm>
            <a:off x="-439091" y="3201412"/>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35" name="Rounded Rectangle 41">
            <a:extLst>
              <a:ext uri="{FF2B5EF4-FFF2-40B4-BE49-F238E27FC236}">
                <a16:creationId xmlns:a16="http://schemas.microsoft.com/office/drawing/2014/main" id="{FF723450-07DA-453B-B966-C9CDE92DF00A}"/>
              </a:ext>
            </a:extLst>
          </p:cNvPr>
          <p:cNvSpPr/>
          <p:nvPr/>
        </p:nvSpPr>
        <p:spPr>
          <a:xfrm>
            <a:off x="-451124" y="4016777"/>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36" name="Rounded Rectangle 41">
            <a:extLst>
              <a:ext uri="{FF2B5EF4-FFF2-40B4-BE49-F238E27FC236}">
                <a16:creationId xmlns:a16="http://schemas.microsoft.com/office/drawing/2014/main" id="{74CC2F4E-1707-4652-9F84-A82517B57142}"/>
              </a:ext>
            </a:extLst>
          </p:cNvPr>
          <p:cNvSpPr/>
          <p:nvPr/>
        </p:nvSpPr>
        <p:spPr>
          <a:xfrm>
            <a:off x="-463593" y="4828109"/>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0916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par>
                                <p:cTn id="18" presetID="16" presetClass="entr" presetSubtype="21" fill="hold" grpId="0" nodeType="withEffect">
                                  <p:stCondLst>
                                    <p:cond delay="0"/>
                                  </p:stCondLst>
                                  <p:iterate type="lt">
                                    <p:tmPct val="0"/>
                                  </p:iterate>
                                  <p:childTnLst>
                                    <p:set>
                                      <p:cBhvr>
                                        <p:cTn id="19" dur="1" fill="hold">
                                          <p:stCondLst>
                                            <p:cond delay="0"/>
                                          </p:stCondLst>
                                        </p:cTn>
                                        <p:tgtEl>
                                          <p:spTgt spid="43"/>
                                        </p:tgtEl>
                                        <p:attrNameLst>
                                          <p:attrName>style.visibility</p:attrName>
                                        </p:attrNameLst>
                                      </p:cBhvr>
                                      <p:to>
                                        <p:strVal val="visible"/>
                                      </p:to>
                                    </p:set>
                                    <p:animEffect transition="in" filter="barn(inVertical)">
                                      <p:cBhvr>
                                        <p:cTn id="20" dur="500"/>
                                        <p:tgtEl>
                                          <p:spTgt spid="43"/>
                                        </p:tgtEl>
                                      </p:cBhvr>
                                    </p:animEffect>
                                  </p:childTnLst>
                                </p:cTn>
                              </p:par>
                              <p:par>
                                <p:cTn id="21" presetID="16" presetClass="entr" presetSubtype="21" fill="hold" grpId="0" nodeType="withEffect">
                                  <p:stCondLst>
                                    <p:cond delay="0"/>
                                  </p:stCondLst>
                                  <p:iterate type="lt">
                                    <p:tmPct val="0"/>
                                  </p:iterate>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arn(inVertical)">
                                      <p:cBhvr>
                                        <p:cTn id="28" dur="500"/>
                                        <p:tgtEl>
                                          <p:spTgt spid="36"/>
                                        </p:tgtEl>
                                      </p:cBhvr>
                                    </p:animEffect>
                                  </p:childTnLst>
                                </p:cTn>
                              </p:par>
                              <p:par>
                                <p:cTn id="29" presetID="16" presetClass="entr" presetSubtype="21" fill="hold" grpId="0" nodeType="withEffect">
                                  <p:stCondLst>
                                    <p:cond delay="0"/>
                                  </p:stCondLst>
                                  <p:iterate type="lt">
                                    <p:tmPct val="0"/>
                                  </p:iterate>
                                  <p:childTnLst>
                                    <p:set>
                                      <p:cBhvr>
                                        <p:cTn id="30" dur="1" fill="hold">
                                          <p:stCondLst>
                                            <p:cond delay="0"/>
                                          </p:stCondLst>
                                        </p:cTn>
                                        <p:tgtEl>
                                          <p:spTgt spid="46"/>
                                        </p:tgtEl>
                                        <p:attrNameLst>
                                          <p:attrName>style.visibility</p:attrName>
                                        </p:attrNameLst>
                                      </p:cBhvr>
                                      <p:to>
                                        <p:strVal val="visible"/>
                                      </p:to>
                                    </p:set>
                                    <p:animEffect transition="in" filter="barn(inVertical)">
                                      <p:cBhvr>
                                        <p:cTn id="31" dur="500"/>
                                        <p:tgtEl>
                                          <p:spTgt spid="46"/>
                                        </p:tgtEl>
                                      </p:cBhvr>
                                    </p:animEffect>
                                  </p:childTnLst>
                                </p:cTn>
                              </p:par>
                              <p:par>
                                <p:cTn id="32" presetID="16" presetClass="entr" presetSubtype="21" fill="hold" grpId="0" nodeType="withEffect">
                                  <p:stCondLst>
                                    <p:cond delay="0"/>
                                  </p:stCondLst>
                                  <p:iterate type="lt">
                                    <p:tmPct val="0"/>
                                  </p:iterate>
                                  <p:childTnLst>
                                    <p:set>
                                      <p:cBhvr>
                                        <p:cTn id="33" dur="1" fill="hold">
                                          <p:stCondLst>
                                            <p:cond delay="0"/>
                                          </p:stCondLst>
                                        </p:cTn>
                                        <p:tgtEl>
                                          <p:spTgt spid="45"/>
                                        </p:tgtEl>
                                        <p:attrNameLst>
                                          <p:attrName>style.visibility</p:attrName>
                                        </p:attrNameLst>
                                      </p:cBhvr>
                                      <p:to>
                                        <p:strVal val="visible"/>
                                      </p:to>
                                    </p:set>
                                    <p:animEffect transition="in" filter="barn(inVertical)">
                                      <p:cBhvr>
                                        <p:cTn id="34" dur="500"/>
                                        <p:tgtEl>
                                          <p:spTgt spid="45"/>
                                        </p:tgtEl>
                                      </p:cBhvr>
                                    </p:animEffect>
                                  </p:childTnLst>
                                </p:cTn>
                              </p:par>
                              <p:par>
                                <p:cTn id="35" presetID="16" presetClass="entr" presetSubtype="21" fill="hold" grpId="0" nodeType="withEffect">
                                  <p:stCondLst>
                                    <p:cond delay="0"/>
                                  </p:stCondLst>
                                  <p:iterate type="lt">
                                    <p:tmPct val="0"/>
                                  </p:iterate>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iterate type="lt">
                                    <p:tmPct val="0"/>
                                  </p:iterate>
                                  <p:childTnLst>
                                    <p:animEffect transition="out" filter="barn(inVertical)">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childTnLst>
                          </p:cTn>
                        </p:par>
                        <p:par>
                          <p:cTn id="43" fill="hold">
                            <p:stCondLst>
                              <p:cond delay="500"/>
                            </p:stCondLst>
                            <p:childTnLst>
                              <p:par>
                                <p:cTn id="44" presetID="16" presetClass="entr" presetSubtype="21"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barn(inVertical)">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1" nodeType="clickEffect">
                                  <p:stCondLst>
                                    <p:cond delay="0"/>
                                  </p:stCondLst>
                                  <p:iterate type="lt">
                                    <p:tmPct val="0"/>
                                  </p:iterate>
                                  <p:childTnLst>
                                    <p:animEffect transition="out" filter="barn(inVertical)">
                                      <p:cBhvr>
                                        <p:cTn id="50" dur="500"/>
                                        <p:tgtEl>
                                          <p:spTgt spid="44"/>
                                        </p:tgtEl>
                                      </p:cBhvr>
                                    </p:animEffect>
                                    <p:set>
                                      <p:cBhvr>
                                        <p:cTn id="51" dur="1" fill="hold">
                                          <p:stCondLst>
                                            <p:cond delay="499"/>
                                          </p:stCondLst>
                                        </p:cTn>
                                        <p:tgtEl>
                                          <p:spTgt spid="44"/>
                                        </p:tgtEl>
                                        <p:attrNameLst>
                                          <p:attrName>style.visibility</p:attrName>
                                        </p:attrNameLst>
                                      </p:cBhvr>
                                      <p:to>
                                        <p:strVal val="hidden"/>
                                      </p:to>
                                    </p:se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inVertical)">
                                      <p:cBhvr>
                                        <p:cTn id="55" dur="500"/>
                                        <p:tgtEl>
                                          <p:spTgt spid="5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xit" presetSubtype="21" fill="hold" grpId="1" nodeType="clickEffect">
                                  <p:stCondLst>
                                    <p:cond delay="0"/>
                                  </p:stCondLst>
                                  <p:iterate type="lt">
                                    <p:tmPct val="0"/>
                                  </p:iterate>
                                  <p:childTnLst>
                                    <p:animEffect transition="out" filter="barn(inVertical)">
                                      <p:cBhvr>
                                        <p:cTn id="59" dur="500"/>
                                        <p:tgtEl>
                                          <p:spTgt spid="46"/>
                                        </p:tgtEl>
                                      </p:cBhvr>
                                    </p:animEffect>
                                    <p:set>
                                      <p:cBhvr>
                                        <p:cTn id="60" dur="1" fill="hold">
                                          <p:stCondLst>
                                            <p:cond delay="499"/>
                                          </p:stCondLst>
                                        </p:cTn>
                                        <p:tgtEl>
                                          <p:spTgt spid="46"/>
                                        </p:tgtEl>
                                        <p:attrNameLst>
                                          <p:attrName>style.visibility</p:attrName>
                                        </p:attrNameLst>
                                      </p:cBhvr>
                                      <p:to>
                                        <p:strVal val="hidden"/>
                                      </p:to>
                                    </p:set>
                                  </p:childTnLst>
                                </p:cTn>
                              </p:par>
                            </p:childTnLst>
                          </p:cTn>
                        </p:par>
                        <p:par>
                          <p:cTn id="61" fill="hold">
                            <p:stCondLst>
                              <p:cond delay="500"/>
                            </p:stCondLst>
                            <p:childTnLst>
                              <p:par>
                                <p:cTn id="62" presetID="16" presetClass="entr" presetSubtype="21"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barn(inVertical)">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xit" presetSubtype="21" fill="hold" grpId="1" nodeType="clickEffect">
                                  <p:stCondLst>
                                    <p:cond delay="0"/>
                                  </p:stCondLst>
                                  <p:iterate type="lt">
                                    <p:tmPct val="0"/>
                                  </p:iterate>
                                  <p:childTnLst>
                                    <p:animEffect transition="out" filter="barn(inVertical)">
                                      <p:cBhvr>
                                        <p:cTn id="68" dur="500"/>
                                        <p:tgtEl>
                                          <p:spTgt spid="45"/>
                                        </p:tgtEl>
                                      </p:cBhvr>
                                    </p:animEffect>
                                    <p:set>
                                      <p:cBhvr>
                                        <p:cTn id="69" dur="1" fill="hold">
                                          <p:stCondLst>
                                            <p:cond delay="499"/>
                                          </p:stCondLst>
                                        </p:cTn>
                                        <p:tgtEl>
                                          <p:spTgt spid="45"/>
                                        </p:tgtEl>
                                        <p:attrNameLst>
                                          <p:attrName>style.visibility</p:attrName>
                                        </p:attrNameLst>
                                      </p:cBhvr>
                                      <p:to>
                                        <p:strVal val="hidden"/>
                                      </p:to>
                                    </p:set>
                                  </p:childTnLst>
                                </p:cTn>
                              </p:par>
                            </p:childTnLst>
                          </p:cTn>
                        </p:par>
                        <p:par>
                          <p:cTn id="70" fill="hold">
                            <p:stCondLst>
                              <p:cond delay="500"/>
                            </p:stCondLst>
                            <p:childTnLst>
                              <p:par>
                                <p:cTn id="71" presetID="16" presetClass="entr" presetSubtype="21"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barn(inVertical)">
                                      <p:cBhvr>
                                        <p:cTn id="73" dur="500"/>
                                        <p:tgtEl>
                                          <p:spTgt spid="41"/>
                                        </p:tgtEl>
                                      </p:cBhvr>
                                    </p:animEffect>
                                  </p:childTnLst>
                                </p:cTn>
                              </p:par>
                            </p:childTnLst>
                          </p:cTn>
                        </p:par>
                        <p:par>
                          <p:cTn id="74" fill="hold">
                            <p:stCondLst>
                              <p:cond delay="1000"/>
                            </p:stCondLst>
                            <p:childTnLst>
                              <p:par>
                                <p:cTn id="75" presetID="16" presetClass="entr" presetSubtype="21" fill="hold" grpId="1" nodeType="afterEffect">
                                  <p:stCondLst>
                                    <p:cond delay="0"/>
                                  </p:stCondLst>
                                  <p:iterate type="lt">
                                    <p:tmPct val="0"/>
                                  </p:iterate>
                                  <p:childTnLst>
                                    <p:set>
                                      <p:cBhvr>
                                        <p:cTn id="76" dur="1" fill="hold">
                                          <p:stCondLst>
                                            <p:cond delay="0"/>
                                          </p:stCondLst>
                                        </p:cTn>
                                        <p:tgtEl>
                                          <p:spTgt spid="42"/>
                                        </p:tgtEl>
                                        <p:attrNameLst>
                                          <p:attrName>style.visibility</p:attrName>
                                        </p:attrNameLst>
                                      </p:cBhvr>
                                      <p:to>
                                        <p:strVal val="visible"/>
                                      </p:to>
                                    </p:set>
                                    <p:animEffect transition="in" filter="barn(inVertical)">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xit" presetSubtype="21" fill="hold" grpId="2" nodeType="clickEffect">
                                  <p:stCondLst>
                                    <p:cond delay="0"/>
                                  </p:stCondLst>
                                  <p:iterate type="lt">
                                    <p:tmPct val="0"/>
                                  </p:iterate>
                                  <p:childTnLst>
                                    <p:animEffect transition="out" filter="barn(inVertical)">
                                      <p:cBhvr>
                                        <p:cTn id="81" dur="500"/>
                                        <p:tgtEl>
                                          <p:spTgt spid="42"/>
                                        </p:tgtEl>
                                      </p:cBhvr>
                                    </p:animEffect>
                                    <p:set>
                                      <p:cBhvr>
                                        <p:cTn id="82" dur="1" fill="hold">
                                          <p:stCondLst>
                                            <p:cond delay="499"/>
                                          </p:stCondLst>
                                        </p:cTn>
                                        <p:tgtEl>
                                          <p:spTgt spid="42"/>
                                        </p:tgtEl>
                                        <p:attrNameLst>
                                          <p:attrName>style.visibility</p:attrName>
                                        </p:attrNameLst>
                                      </p:cBhvr>
                                      <p:to>
                                        <p:strVal val="hidden"/>
                                      </p:to>
                                    </p:set>
                                  </p:childTnLst>
                                </p:cTn>
                              </p:par>
                            </p:childTnLst>
                          </p:cTn>
                        </p:par>
                        <p:par>
                          <p:cTn id="83" fill="hold">
                            <p:stCondLst>
                              <p:cond delay="500"/>
                            </p:stCondLst>
                            <p:childTnLst>
                              <p:par>
                                <p:cTn id="84" presetID="16" presetClass="entr" presetSubtype="21"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barn(inVertical)">
                                      <p:cBhvr>
                                        <p:cTn id="8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autoUpdateAnimBg="0"/>
      <p:bldP spid="36" grpId="0"/>
      <p:bldP spid="38" grpId="0"/>
      <p:bldP spid="39" grpId="0"/>
      <p:bldP spid="41" grpId="0"/>
      <p:bldP spid="42" grpId="0" animBg="1"/>
      <p:bldP spid="42" grpId="1" animBg="1"/>
      <p:bldP spid="42" grpId="2" animBg="1"/>
      <p:bldP spid="43" grpId="0" animBg="1"/>
      <p:bldP spid="43" grpId="1" animBg="1"/>
      <p:bldP spid="44" grpId="0" animBg="1"/>
      <p:bldP spid="44" grpId="1" animBg="1"/>
      <p:bldP spid="45" grpId="0" animBg="1"/>
      <p:bldP spid="45" grpId="1" animBg="1"/>
      <p:bldP spid="46" grpId="0" animBg="1"/>
      <p:bldP spid="46" grpId="1" animBg="1"/>
      <p:bldP spid="47"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 name="Group 9"/>
          <p:cNvGrpSpPr/>
          <p:nvPr/>
        </p:nvGrpSpPr>
        <p:grpSpPr>
          <a:xfrm>
            <a:off x="1006265" y="564546"/>
            <a:ext cx="10561351" cy="5605203"/>
            <a:chOff x="1006265" y="564546"/>
            <a:chExt cx="10561351" cy="5605203"/>
          </a:xfrm>
        </p:grpSpPr>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ounded Rectangle 8"/>
            <p:cNvSpPr/>
            <p:nvPr/>
          </p:nvSpPr>
          <p:spPr>
            <a:xfrm>
              <a:off x="1190327" y="1307493"/>
              <a:ext cx="10239672" cy="4714552"/>
            </a:xfrm>
            <a:prstGeom prst="roundRect">
              <a:avLst>
                <a:gd name="adj" fmla="val 5245"/>
              </a:avLst>
            </a:prstGeom>
            <a:solidFill>
              <a:srgbClr val="FEFD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3" name="Group 12"/>
          <p:cNvGrpSpPr/>
          <p:nvPr/>
        </p:nvGrpSpPr>
        <p:grpSpPr>
          <a:xfrm>
            <a:off x="1016896" y="586284"/>
            <a:ext cx="10561351" cy="5605204"/>
            <a:chOff x="1006265" y="564545"/>
            <a:chExt cx="10561351" cy="5605204"/>
          </a:xfrm>
        </p:grpSpPr>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0"/>
            <p:cNvSpPr/>
            <p:nvPr/>
          </p:nvSpPr>
          <p:spPr>
            <a:xfrm>
              <a:off x="1190327" y="1307493"/>
              <a:ext cx="10178394" cy="4654391"/>
            </a:xfrm>
            <a:prstGeom prst="roundRect">
              <a:avLst>
                <a:gd name="adj" fmla="val 4518"/>
              </a:avLst>
            </a:prstGeom>
            <a:solidFill>
              <a:srgbClr val="F0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2" name="Text Box 4"/>
          <p:cNvSpPr txBox="1">
            <a:spLocks noChangeArrowheads="1"/>
          </p:cNvSpPr>
          <p:nvPr/>
        </p:nvSpPr>
        <p:spPr bwMode="auto">
          <a:xfrm>
            <a:off x="2145482" y="2230439"/>
            <a:ext cx="852323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b</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 Tiếng bắt đầu bằng </a:t>
            </a:r>
            <a:r>
              <a:rPr lang="vi-VN" altLang="en-US" sz="2800" b="1"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v, d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hay</a:t>
            </a:r>
            <a:r>
              <a:rPr lang="vi-VN" altLang="en-US" sz="2800" b="1"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gi</a:t>
            </a:r>
            <a:r>
              <a:rPr lang="vi-VN" altLang="en-US" sz="2800" dirty="0">
                <a:latin typeface="Times New Roman" panose="02020603050405020304" pitchFamily="18" charset="0"/>
                <a:ea typeface="SimSun" panose="02010600030101010101" pitchFamily="2" charset="-122"/>
                <a:cs typeface="Times New Roman" panose="02020603050405020304" pitchFamily="18" charset="0"/>
              </a:rPr>
              <a:t>:</a:t>
            </a:r>
          </a:p>
        </p:txBody>
      </p:sp>
      <p:sp>
        <p:nvSpPr>
          <p:cNvPr id="24" name="Text Box 5"/>
          <p:cNvSpPr txBox="1">
            <a:spLocks noChangeArrowheads="1"/>
          </p:cNvSpPr>
          <p:nvPr/>
        </p:nvSpPr>
        <p:spPr bwMode="auto">
          <a:xfrm>
            <a:off x="1337481" y="2790211"/>
            <a:ext cx="974450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 Ở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Thư </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Quốc gia Luân Đôn hiện nay còn lưu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một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cuốn sách nặng hơn 100 ki-lô-gam. Cuốn sách có bìa làm bằng vàng và đá quý.</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dirty="0">
                <a:latin typeface="Times New Roman" panose="02020603050405020304" pitchFamily="18" charset="0"/>
                <a:ea typeface="SimSun" panose="02010600030101010101" pitchFamily="2" charset="-122"/>
                <a:cs typeface="Times New Roman" panose="02020603050405020304" pitchFamily="18" charset="0"/>
              </a:rPr>
              <a:t>Bên trong có 50 chữ cũng là</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m </a:t>
            </a:r>
            <a:r>
              <a:rPr lang="en-US" altLang="zh-CN" sz="2800" b="1" dirty="0" err="1">
                <a:latin typeface="Times New Roman" panose="02020603050405020304" pitchFamily="18" charset="0"/>
                <a:ea typeface="SimSun" panose="02010600030101010101" pitchFamily="2" charset="-122"/>
                <a:cs typeface="Times New Roman" panose="02020603050405020304" pitchFamily="18" charset="0"/>
              </a:rPr>
              <a:t>bằng</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 … </a:t>
            </a:r>
          </a:p>
        </p:txBody>
      </p:sp>
      <p:sp>
        <p:nvSpPr>
          <p:cNvPr id="25" name="Text Box 6"/>
          <p:cNvSpPr txBox="1">
            <a:spLocks noChangeArrowheads="1"/>
          </p:cNvSpPr>
          <p:nvPr/>
        </p:nvSpPr>
        <p:spPr bwMode="auto">
          <a:xfrm>
            <a:off x="1337481" y="4633914"/>
            <a:ext cx="97445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zh-CN" sz="2800" b="1">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 Gần ba phần tư trái đất được biển bao phủ. Thái Bình Dương là đại …….… </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lớn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nhất và bao phủ gần </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n</a:t>
            </a:r>
            <a:r>
              <a:rPr lang="en-US" altLang="en-US" sz="2800" b="1" smtClean="0">
                <a:latin typeface="Times New Roman" panose="02020603050405020304" pitchFamily="18" charset="0"/>
                <a:ea typeface="SimSun" panose="02010600030101010101" pitchFamily="2" charset="-122"/>
                <a:cs typeface="Times New Roman" panose="02020603050405020304" pitchFamily="18" charset="0"/>
              </a:rPr>
              <a:t>ử</a:t>
            </a:r>
            <a:r>
              <a:rPr lang="vi-VN" altLang="en-US" sz="2800" b="1" smtClean="0">
                <a:latin typeface="Times New Roman" panose="02020603050405020304" pitchFamily="18" charset="0"/>
                <a:ea typeface="SimSun" panose="02010600030101010101" pitchFamily="2" charset="-122"/>
                <a:cs typeface="Times New Roman" panose="02020603050405020304" pitchFamily="18" charset="0"/>
              </a:rPr>
              <a:t>a </a:t>
            </a:r>
            <a:r>
              <a:rPr lang="vi-VN" altLang="en-US" sz="2800" b="1">
                <a:latin typeface="Times New Roman" panose="02020603050405020304" pitchFamily="18" charset="0"/>
                <a:ea typeface="SimSun" panose="02010600030101010101" pitchFamily="2" charset="-122"/>
                <a:cs typeface="Times New Roman" panose="02020603050405020304" pitchFamily="18" charset="0"/>
              </a:rPr>
              <a:t>thế  … .</a:t>
            </a:r>
          </a:p>
        </p:txBody>
      </p:sp>
      <p:sp>
        <p:nvSpPr>
          <p:cNvPr id="26" name="Text Box 14"/>
          <p:cNvSpPr txBox="1">
            <a:spLocks noChangeArrowheads="1"/>
          </p:cNvSpPr>
          <p:nvPr/>
        </p:nvSpPr>
        <p:spPr bwMode="auto">
          <a:xfrm>
            <a:off x="2845112" y="2783682"/>
            <a:ext cx="140080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viện</a:t>
            </a:r>
            <a:endPar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7" name="Text Box 15"/>
          <p:cNvSpPr txBox="1">
            <a:spLocks noChangeArrowheads="1"/>
          </p:cNvSpPr>
          <p:nvPr/>
        </p:nvSpPr>
        <p:spPr bwMode="auto">
          <a:xfrm>
            <a:off x="9657818" y="2785083"/>
            <a:ext cx="11107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giữ</a:t>
            </a:r>
            <a:endPar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8" name="Text Box 16"/>
          <p:cNvSpPr txBox="1">
            <a:spLocks noChangeArrowheads="1"/>
          </p:cNvSpPr>
          <p:nvPr/>
        </p:nvSpPr>
        <p:spPr bwMode="auto">
          <a:xfrm>
            <a:off x="9311344" y="3620604"/>
            <a:ext cx="189799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vàng</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a:t>
            </a:r>
          </a:p>
        </p:txBody>
      </p:sp>
      <p:sp>
        <p:nvSpPr>
          <p:cNvPr id="29" name="Text Box 17"/>
          <p:cNvSpPr txBox="1">
            <a:spLocks noChangeArrowheads="1"/>
          </p:cNvSpPr>
          <p:nvPr/>
        </p:nvSpPr>
        <p:spPr bwMode="auto">
          <a:xfrm>
            <a:off x="3487642" y="5044738"/>
            <a:ext cx="1277716"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dương</a:t>
            </a:r>
            <a:endParaRPr lang="en-US" altLang="zh-CN"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0" name="Text Box 18"/>
          <p:cNvSpPr txBox="1">
            <a:spLocks noChangeArrowheads="1"/>
          </p:cNvSpPr>
          <p:nvPr/>
        </p:nvSpPr>
        <p:spPr bwMode="auto">
          <a:xfrm>
            <a:off x="9673335" y="5036702"/>
            <a:ext cx="102594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zh-CN"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giới</a:t>
            </a:r>
            <a:r>
              <a:rPr lang="en-US" altLang="zh-CN" sz="2800" b="1" dirty="0">
                <a:latin typeface="Times New Roman" panose="02020603050405020304" pitchFamily="18" charset="0"/>
                <a:ea typeface="SimSun" panose="02010600030101010101" pitchFamily="2" charset="-122"/>
                <a:cs typeface="Times New Roman" panose="02020603050405020304" pitchFamily="18" charset="0"/>
              </a:rPr>
              <a:t>.</a:t>
            </a:r>
          </a:p>
        </p:txBody>
      </p:sp>
      <p:sp>
        <p:nvSpPr>
          <p:cNvPr id="34" name="Text Box 37"/>
          <p:cNvSpPr txBox="1">
            <a:spLocks noChangeArrowheads="1"/>
          </p:cNvSpPr>
          <p:nvPr/>
        </p:nvSpPr>
        <p:spPr bwMode="auto">
          <a:xfrm>
            <a:off x="6081986" y="5552922"/>
            <a:ext cx="666864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CN" sz="28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Theo </a:t>
            </a:r>
            <a:r>
              <a:rPr lang="en-US" altLang="zh-CN" sz="28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Trần</a:t>
            </a:r>
            <a:r>
              <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Hoàng</a:t>
            </a:r>
            <a:r>
              <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8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Hà</a:t>
            </a:r>
            <a:endParaRPr lang="en-US" altLang="zh-CN" sz="28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5" name="Text Box 2"/>
          <p:cNvSpPr txBox="1">
            <a:spLocks noChangeArrowheads="1"/>
          </p:cNvSpPr>
          <p:nvPr/>
        </p:nvSpPr>
        <p:spPr bwMode="auto">
          <a:xfrm>
            <a:off x="1622733" y="1344010"/>
            <a:ext cx="9144000" cy="578882"/>
          </a:xfrm>
          <a:prstGeom prst="roundRect">
            <a:avLst/>
          </a:prstGeom>
          <a:solidFill>
            <a:schemeClr val="bg1"/>
          </a:solidFill>
          <a:ln w="76200">
            <a:solidFill>
              <a:srgbClr val="FF0000"/>
            </a:solidFill>
            <a:prstDash val="sysDot"/>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3. </a:t>
            </a:r>
            <a:r>
              <a:rPr lang="en-US" altLang="en-US" sz="2800" b="1" dirty="0" err="1">
                <a:solidFill>
                  <a:srgbClr val="0000FF"/>
                </a:solidFill>
                <a:latin typeface="Times New Roman" panose="02020603050405020304" pitchFamily="18" charset="0"/>
                <a:cs typeface="Times New Roman" panose="02020603050405020304" pitchFamily="18" charset="0"/>
              </a:rPr>
              <a:t>Tìm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tiếng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ứng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mỗi</a:t>
            </a:r>
            <a:r>
              <a:rPr lang="en-US" altLang="en-US" sz="2800" b="1" dirty="0">
                <a:solidFill>
                  <a:srgbClr val="0000FF"/>
                </a:solidFill>
                <a:latin typeface="Times New Roman" panose="02020603050405020304" pitchFamily="18" charset="0"/>
                <a:cs typeface="Times New Roman" panose="02020603050405020304" pitchFamily="18" charset="0"/>
              </a:rPr>
              <a:t> ô </a:t>
            </a:r>
            <a:r>
              <a:rPr lang="en-US" altLang="en-US" sz="2800" b="1" dirty="0" err="1">
                <a:solidFill>
                  <a:srgbClr val="0000FF"/>
                </a:solidFill>
                <a:latin typeface="Times New Roman" panose="02020603050405020304" pitchFamily="18" charset="0"/>
                <a:cs typeface="Times New Roman" panose="02020603050405020304" pitchFamily="18" charset="0"/>
              </a:rPr>
              <a:t>trống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dưới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dây</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grpSp>
        <p:nvGrpSpPr>
          <p:cNvPr id="39" name="Google Shape;2164;p89"/>
          <p:cNvGrpSpPr/>
          <p:nvPr/>
        </p:nvGrpSpPr>
        <p:grpSpPr>
          <a:xfrm>
            <a:off x="675902" y="5733888"/>
            <a:ext cx="895062" cy="1083234"/>
            <a:chOff x="1503900" y="516575"/>
            <a:chExt cx="1399500" cy="1985350"/>
          </a:xfrm>
        </p:grpSpPr>
        <p:sp>
          <p:nvSpPr>
            <p:cNvPr id="40"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2208;p89"/>
          <p:cNvGrpSpPr/>
          <p:nvPr/>
        </p:nvGrpSpPr>
        <p:grpSpPr>
          <a:xfrm>
            <a:off x="2505598" y="5727354"/>
            <a:ext cx="943860" cy="1089768"/>
            <a:chOff x="4569075" y="514625"/>
            <a:chExt cx="1475800" cy="1997325"/>
          </a:xfrm>
        </p:grpSpPr>
        <p:sp>
          <p:nvSpPr>
            <p:cNvPr id="84"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2243;p89"/>
          <p:cNvGrpSpPr/>
          <p:nvPr/>
        </p:nvGrpSpPr>
        <p:grpSpPr>
          <a:xfrm>
            <a:off x="4392426" y="5741690"/>
            <a:ext cx="851555" cy="1075432"/>
            <a:chOff x="1705025" y="2943175"/>
            <a:chExt cx="1331475" cy="1971050"/>
          </a:xfrm>
        </p:grpSpPr>
        <p:sp>
          <p:nvSpPr>
            <p:cNvPr id="119"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2275;p89"/>
          <p:cNvGrpSpPr/>
          <p:nvPr/>
        </p:nvGrpSpPr>
        <p:grpSpPr>
          <a:xfrm>
            <a:off x="6171183" y="5621574"/>
            <a:ext cx="1008647" cy="1195549"/>
            <a:chOff x="4555925" y="2701725"/>
            <a:chExt cx="1577100" cy="2191200"/>
          </a:xfrm>
        </p:grpSpPr>
        <p:sp>
          <p:nvSpPr>
            <p:cNvPr id="151"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Rounded Rectangle 1">
            <a:extLst>
              <a:ext uri="{FF2B5EF4-FFF2-40B4-BE49-F238E27FC236}">
                <a16:creationId xmlns:a16="http://schemas.microsoft.com/office/drawing/2014/main" id="{426239B6-395E-4AC4-8DF5-9E0C5A636500}"/>
              </a:ext>
            </a:extLst>
          </p:cNvPr>
          <p:cNvSpPr/>
          <p:nvPr/>
        </p:nvSpPr>
        <p:spPr>
          <a:xfrm>
            <a:off x="-604082" y="1645374"/>
            <a:ext cx="1918073" cy="668652"/>
          </a:xfrm>
          <a:prstGeom prst="roundRect">
            <a:avLst>
              <a:gd name="adj" fmla="val 50000"/>
            </a:avLst>
          </a:prstGeom>
          <a:solidFill>
            <a:schemeClr val="bg1">
              <a:lumMod val="50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6" name="Rounded Rectangle 39">
            <a:extLst>
              <a:ext uri="{FF2B5EF4-FFF2-40B4-BE49-F238E27FC236}">
                <a16:creationId xmlns:a16="http://schemas.microsoft.com/office/drawing/2014/main" id="{F2B2684D-B0AC-4639-8EE0-C6596C8B86D5}"/>
              </a:ext>
            </a:extLst>
          </p:cNvPr>
          <p:cNvSpPr/>
          <p:nvPr/>
        </p:nvSpPr>
        <p:spPr>
          <a:xfrm>
            <a:off x="-604084" y="2463416"/>
            <a:ext cx="1918073" cy="668652"/>
          </a:xfrm>
          <a:prstGeom prst="roundRect">
            <a:avLst>
              <a:gd name="adj" fmla="val 50000"/>
            </a:avLst>
          </a:prstGeom>
          <a:solidFill>
            <a:schemeClr val="bg1">
              <a:lumMod val="6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7" name="Rounded Rectangle 40">
            <a:extLst>
              <a:ext uri="{FF2B5EF4-FFF2-40B4-BE49-F238E27FC236}">
                <a16:creationId xmlns:a16="http://schemas.microsoft.com/office/drawing/2014/main" id="{D30851A5-7AD7-4728-A8CA-89251D398790}"/>
              </a:ext>
            </a:extLst>
          </p:cNvPr>
          <p:cNvSpPr/>
          <p:nvPr/>
        </p:nvSpPr>
        <p:spPr>
          <a:xfrm>
            <a:off x="-604086" y="3263096"/>
            <a:ext cx="1918073" cy="668652"/>
          </a:xfrm>
          <a:prstGeom prst="roundRect">
            <a:avLst>
              <a:gd name="adj" fmla="val 50000"/>
            </a:avLst>
          </a:prstGeom>
          <a:solidFill>
            <a:schemeClr val="bg1">
              <a:lumMod val="7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8" name="Rounded Rectangle 41">
            <a:extLst>
              <a:ext uri="{FF2B5EF4-FFF2-40B4-BE49-F238E27FC236}">
                <a16:creationId xmlns:a16="http://schemas.microsoft.com/office/drawing/2014/main" id="{1D9A5348-B4F8-4C97-B9E0-BC822A8D7E76}"/>
              </a:ext>
            </a:extLst>
          </p:cNvPr>
          <p:cNvSpPr/>
          <p:nvPr/>
        </p:nvSpPr>
        <p:spPr>
          <a:xfrm>
            <a:off x="-616119" y="4078461"/>
            <a:ext cx="1918073" cy="668652"/>
          </a:xfrm>
          <a:prstGeom prst="roundRect">
            <a:avLst>
              <a:gd name="adj" fmla="val 50000"/>
            </a:avLst>
          </a:prstGeom>
          <a:solidFill>
            <a:schemeClr val="bg1">
              <a:lumMod val="8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9" name="Rounded Rectangle 41">
            <a:extLst>
              <a:ext uri="{FF2B5EF4-FFF2-40B4-BE49-F238E27FC236}">
                <a16:creationId xmlns:a16="http://schemas.microsoft.com/office/drawing/2014/main" id="{CFE72379-3757-48AB-AC6A-431D4F7D22F0}"/>
              </a:ext>
            </a:extLst>
          </p:cNvPr>
          <p:cNvSpPr/>
          <p:nvPr/>
        </p:nvSpPr>
        <p:spPr>
          <a:xfrm>
            <a:off x="-628588" y="4889793"/>
            <a:ext cx="1918073" cy="668652"/>
          </a:xfrm>
          <a:prstGeom prst="roundRect">
            <a:avLst>
              <a:gd name="adj" fmla="val 50000"/>
            </a:avLst>
          </a:prstGeom>
          <a:solidFill>
            <a:schemeClr val="bg1">
              <a:lumMod val="95000"/>
            </a:schemeClr>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55216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repeatCount="2000" fill="hold" nodeType="clickEffect">
                                  <p:stCondLst>
                                    <p:cond delay="0"/>
                                  </p:stCondLst>
                                  <p:childTnLst>
                                    <p:set>
                                      <p:cBhvr>
                                        <p:cTn id="23" dur="1" fill="hold">
                                          <p:stCondLst>
                                            <p:cond delay="0"/>
                                          </p:stCondLst>
                                        </p:cTn>
                                        <p:tgtEl>
                                          <p:spTgt spid="26">
                                            <p:txEl>
                                              <p:pRg st="0" end="0"/>
                                            </p:txEl>
                                          </p:spTgt>
                                        </p:tgtEl>
                                        <p:attrNameLst>
                                          <p:attrName>style.visibility</p:attrName>
                                        </p:attrNameLst>
                                      </p:cBhvr>
                                      <p:to>
                                        <p:strVal val="visible"/>
                                      </p:to>
                                    </p:set>
                                    <p:animEffect transition="in" filter="barn(inVertical)">
                                      <p:cBhvr>
                                        <p:cTn id="24" dur="500"/>
                                        <p:tgtEl>
                                          <p:spTgt spid="2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repeatCount="2000" fill="hold" nodeType="clickEffect">
                                  <p:stCondLst>
                                    <p:cond delay="0"/>
                                  </p:stCondLst>
                                  <p:childTnLst>
                                    <p:set>
                                      <p:cBhvr>
                                        <p:cTn id="28" dur="1" fill="hold">
                                          <p:stCondLst>
                                            <p:cond delay="0"/>
                                          </p:stCondLst>
                                        </p:cTn>
                                        <p:tgtEl>
                                          <p:spTgt spid="27">
                                            <p:txEl>
                                              <p:pRg st="0" end="0"/>
                                            </p:txEl>
                                          </p:spTgt>
                                        </p:tgtEl>
                                        <p:attrNameLst>
                                          <p:attrName>style.visibility</p:attrName>
                                        </p:attrNameLst>
                                      </p:cBhvr>
                                      <p:to>
                                        <p:strVal val="visible"/>
                                      </p:to>
                                    </p:set>
                                    <p:animEffect transition="in" filter="barn(inVertical)">
                                      <p:cBhvr>
                                        <p:cTn id="29" dur="500"/>
                                        <p:tgtEl>
                                          <p:spTgt spid="2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repeatCount="2000" fill="hold" nodeType="click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barn(inVertical)">
                                      <p:cBhvr>
                                        <p:cTn id="34" dur="500"/>
                                        <p:tgtEl>
                                          <p:spTgt spid="2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repeatCount="2000" fill="hold" nodeType="click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animEffect transition="in" filter="barn(inVertical)">
                                      <p:cBhvr>
                                        <p:cTn id="39" dur="500"/>
                                        <p:tgtEl>
                                          <p:spTgt spid="2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repeatCount="2000" fill="hold" nodeType="clickEffect">
                                  <p:stCondLst>
                                    <p:cond delay="0"/>
                                  </p:stCondLst>
                                  <p:childTnLst>
                                    <p:set>
                                      <p:cBhvr>
                                        <p:cTn id="43" dur="1" fill="hold">
                                          <p:stCondLst>
                                            <p:cond delay="0"/>
                                          </p:stCondLst>
                                        </p:cTn>
                                        <p:tgtEl>
                                          <p:spTgt spid="30">
                                            <p:txEl>
                                              <p:pRg st="0" end="0"/>
                                            </p:txEl>
                                          </p:spTgt>
                                        </p:tgtEl>
                                        <p:attrNameLst>
                                          <p:attrName>style.visibility</p:attrName>
                                        </p:attrNameLst>
                                      </p:cBhvr>
                                      <p:to>
                                        <p:strVal val="visible"/>
                                      </p:to>
                                    </p:set>
                                    <p:animEffect transition="in" filter="barn(inVertical)">
                                      <p:cBhvr>
                                        <p:cTn id="4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34" grpId="0"/>
      <p:bldP spid="35" grpId="0"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8F8C0D6F-0A12-43F6-A7FC-4AE5088DAD94}"/>
              </a:ext>
            </a:extLst>
          </p:cNvPr>
          <p:cNvGrpSpPr/>
          <p:nvPr/>
        </p:nvGrpSpPr>
        <p:grpSpPr>
          <a:xfrm>
            <a:off x="1572051" y="994930"/>
            <a:ext cx="8509169" cy="4515785"/>
            <a:chOff x="1607877" y="1007300"/>
            <a:chExt cx="8509169" cy="4515785"/>
          </a:xfrm>
        </p:grpSpPr>
        <p:sp>
          <p:nvSpPr>
            <p:cNvPr id="34" name="Freeform 182">
              <a:extLst>
                <a:ext uri="{FF2B5EF4-FFF2-40B4-BE49-F238E27FC236}">
                  <a16:creationId xmlns:a16="http://schemas.microsoft.com/office/drawing/2014/main" id="{678C92CC-4F32-4788-9706-AEA659EBD24A}"/>
                </a:ext>
              </a:extLst>
            </p:cNvPr>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Rounded Rectangle 7">
              <a:extLst>
                <a:ext uri="{FF2B5EF4-FFF2-40B4-BE49-F238E27FC236}">
                  <a16:creationId xmlns:a16="http://schemas.microsoft.com/office/drawing/2014/main" id="{1F306DC3-3F39-43DA-8AB1-B5FEC6E64267}"/>
                </a:ext>
              </a:extLst>
            </p:cNvPr>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0" name="Freeform 179"/>
          <p:cNvSpPr/>
          <p:nvPr/>
        </p:nvSpPr>
        <p:spPr>
          <a:xfrm>
            <a:off x="1607877" y="1007166"/>
            <a:ext cx="8509169" cy="451605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607877" y="1007166"/>
            <a:ext cx="8509169" cy="451605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611816" y="948075"/>
            <a:ext cx="8509169" cy="4959481"/>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471595" y="4659086"/>
            <a:ext cx="8781731"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Rounded Rectangle 7">
            <a:extLst>
              <a:ext uri="{FF2B5EF4-FFF2-40B4-BE49-F238E27FC236}">
                <a16:creationId xmlns:a16="http://schemas.microsoft.com/office/drawing/2014/main" id="{30BE283B-FCCA-4152-877B-0B143C706C13}"/>
              </a:ext>
            </a:extLst>
          </p:cNvPr>
          <p:cNvSpPr/>
          <p:nvPr/>
        </p:nvSpPr>
        <p:spPr>
          <a:xfrm>
            <a:off x="1777409" y="1634184"/>
            <a:ext cx="8171543" cy="3744684"/>
          </a:xfrm>
          <a:prstGeom prst="roundRect">
            <a:avLst>
              <a:gd name="adj" fmla="val 4057"/>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Rounded Rectangle 7">
            <a:extLst>
              <a:ext uri="{FF2B5EF4-FFF2-40B4-BE49-F238E27FC236}">
                <a16:creationId xmlns:a16="http://schemas.microsoft.com/office/drawing/2014/main" id="{492FEE3D-143F-4D5F-BDE5-8BE54CB71E6F}"/>
              </a:ext>
            </a:extLst>
          </p:cNvPr>
          <p:cNvSpPr/>
          <p:nvPr/>
        </p:nvSpPr>
        <p:spPr>
          <a:xfrm>
            <a:off x="1776688" y="1652228"/>
            <a:ext cx="8171543" cy="3744684"/>
          </a:xfrm>
          <a:prstGeom prst="roundRect">
            <a:avLst>
              <a:gd name="adj" fmla="val 4057"/>
            </a:avLst>
          </a:prstGeom>
          <a:solidFill>
            <a:srgbClr val="EEF5F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1962913" y="2990695"/>
            <a:ext cx="7692681" cy="1323439"/>
          </a:xfrm>
          <a:prstGeom prst="rect">
            <a:avLst/>
          </a:prstGeom>
          <a:noFill/>
        </p:spPr>
        <p:txBody>
          <a:bodyPr wrap="square" lIns="91440" tIns="45720" rIns="91440" bIns="45720">
            <a:spAutoFit/>
          </a:bodyPr>
          <a:lstStyle/>
          <a:p>
            <a:pPr algn="ct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ĐƯỜNG ĐI SA PA</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sp>
        <p:nvSpPr>
          <p:cNvPr id="4" name="TextBox 3"/>
          <p:cNvSpPr txBox="1"/>
          <p:nvPr/>
        </p:nvSpPr>
        <p:spPr>
          <a:xfrm>
            <a:off x="3647458" y="1744636"/>
            <a:ext cx="4387972" cy="1354217"/>
          </a:xfrm>
          <a:prstGeom prst="rect">
            <a:avLst/>
          </a:prstGeom>
          <a:noFill/>
        </p:spPr>
        <p:txBody>
          <a:bodyPr wrap="square" rtlCol="0">
            <a:spAutoFit/>
          </a:bodyPr>
          <a:lstStyle/>
          <a:p>
            <a:pPr algn="ctr">
              <a:spcBef>
                <a:spcPts val="600"/>
              </a:spcBef>
              <a:spcAft>
                <a:spcPts val="600"/>
              </a:spcAft>
            </a:pPr>
            <a:r>
              <a:rPr lang="en-US" sz="3600" b="1" u="sng" dirty="0" err="1">
                <a:solidFill>
                  <a:schemeClr val="accent6">
                    <a:lumMod val="50000"/>
                  </a:schemeClr>
                </a:solidFill>
                <a:latin typeface="Times New Roman" panose="02020603050405020304" pitchFamily="18" charset="0"/>
                <a:cs typeface="Times New Roman" panose="02020603050405020304" pitchFamily="18" charset="0"/>
              </a:rPr>
              <a:t>Chính</a:t>
            </a:r>
            <a:r>
              <a:rPr lang="en-US" sz="36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u="sng" dirty="0" err="1">
                <a:solidFill>
                  <a:schemeClr val="accent6">
                    <a:lumMod val="50000"/>
                  </a:schemeClr>
                </a:solidFill>
                <a:latin typeface="Times New Roman" panose="02020603050405020304" pitchFamily="18" charset="0"/>
                <a:cs typeface="Times New Roman" panose="02020603050405020304" pitchFamily="18" charset="0"/>
              </a:rPr>
              <a:t>tả</a:t>
            </a:r>
            <a:endParaRPr lang="en-US" sz="3600" b="1" u="sng" dirty="0">
              <a:solidFill>
                <a:schemeClr val="accent6">
                  <a:lumMod val="50000"/>
                </a:schemeClr>
              </a:solidFill>
              <a:latin typeface="Times New Roman" panose="02020603050405020304" pitchFamily="18" charset="0"/>
              <a:cs typeface="Times New Roman" panose="02020603050405020304" pitchFamily="18" charset="0"/>
            </a:endParaRPr>
          </a:p>
          <a:p>
            <a:pPr algn="ctr">
              <a:spcBef>
                <a:spcPts val="600"/>
              </a:spcBef>
              <a:spcAft>
                <a:spcPts val="600"/>
              </a:spcAft>
            </a:pPr>
            <a:r>
              <a:rPr lang="en-US" sz="3600" b="1" dirty="0">
                <a:solidFill>
                  <a:schemeClr val="accent6">
                    <a:lumMod val="50000"/>
                  </a:schemeClr>
                </a:solidFill>
                <a:latin typeface="Times New Roman" panose="02020603050405020304" pitchFamily="18" charset="0"/>
                <a:cs typeface="Times New Roman" panose="02020603050405020304" pitchFamily="18" charset="0"/>
              </a:rPr>
              <a:t>(</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Nhớ</a:t>
            </a:r>
            <a:r>
              <a:rPr lang="en-US" sz="3600" b="1" dirty="0">
                <a:solidFill>
                  <a:schemeClr val="accent6">
                    <a:lumMod val="50000"/>
                  </a:schemeClr>
                </a:solidFill>
                <a:latin typeface="Times New Roman" panose="02020603050405020304" pitchFamily="18" charset="0"/>
                <a:cs typeface="Times New Roman" panose="02020603050405020304" pitchFamily="18" charset="0"/>
              </a:rPr>
              <a:t> -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viết</a:t>
            </a:r>
            <a:r>
              <a:rPr lang="en-US" sz="3600" b="1" dirty="0">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017" y="4735023"/>
            <a:ext cx="2862832" cy="1908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p:cNvPicPr>
            <a:picLocks noChangeAspect="1"/>
          </p:cNvPicPr>
          <p:nvPr/>
        </p:nvPicPr>
        <p:blipFill rotWithShape="1">
          <a:blip r:embed="rId4" cstate="print">
            <a:extLst>
              <a:ext uri="{28A0092B-C50C-407E-A947-70E740481C1C}">
                <a14:useLocalDpi xmlns:a14="http://schemas.microsoft.com/office/drawing/2010/main" val="0"/>
              </a:ext>
            </a:extLst>
          </a:blip>
          <a:srcRect l="12068" r="13372"/>
          <a:stretch/>
        </p:blipFill>
        <p:spPr>
          <a:xfrm>
            <a:off x="9975489" y="358307"/>
            <a:ext cx="1997613" cy="1783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182" y="4709671"/>
            <a:ext cx="2949261" cy="185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r="20544"/>
          <a:stretch/>
        </p:blipFill>
        <p:spPr>
          <a:xfrm>
            <a:off x="639575" y="318037"/>
            <a:ext cx="1416600" cy="2688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 name="Group 1"/>
          <p:cNvGrpSpPr/>
          <p:nvPr/>
        </p:nvGrpSpPr>
        <p:grpSpPr>
          <a:xfrm>
            <a:off x="9456895" y="2972724"/>
            <a:ext cx="1987428" cy="2653539"/>
            <a:chOff x="8882730" y="3864516"/>
            <a:chExt cx="1987428" cy="2653539"/>
          </a:xfrm>
        </p:grpSpPr>
        <p:pic>
          <p:nvPicPr>
            <p:cNvPr id="22" name="Picture 21"/>
            <p:cNvPicPr>
              <a:picLocks noChangeAspect="1"/>
            </p:cNvPicPr>
            <p:nvPr/>
          </p:nvPicPr>
          <p:blipFill rotWithShape="1">
            <a:blip r:embed="rId7">
              <a:extLst>
                <a:ext uri="{BEBA8EAE-BF5A-486C-A8C5-ECC9F3942E4B}">
                  <a14:imgProps xmlns:a14="http://schemas.microsoft.com/office/drawing/2010/main">
                    <a14:imgLayer r:embed="rId8">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8882730" y="3864516"/>
              <a:ext cx="1987428" cy="2163918"/>
            </a:xfrm>
            <a:prstGeom prst="rect">
              <a:avLst/>
            </a:prstGeom>
          </p:spPr>
        </p:pic>
        <p:sp>
          <p:nvSpPr>
            <p:cNvPr id="192" name="Rounded Rectangle 191"/>
            <p:cNvSpPr/>
            <p:nvPr/>
          </p:nvSpPr>
          <p:spPr>
            <a:xfrm>
              <a:off x="9124515" y="6079622"/>
              <a:ext cx="1572514" cy="438433"/>
            </a:xfrm>
            <a:prstGeom prst="roundRect">
              <a:avLst>
                <a:gd name="adj" fmla="val 40069"/>
              </a:avLst>
            </a:prstGeom>
            <a:solidFill>
              <a:schemeClr val="tx1">
                <a:lumMod val="85000"/>
                <a:lumOff val="1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278352889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par>
                                <p:cTn id="38" presetID="26" presetClass="emph" presetSubtype="0" repeatCount="indefinite" fill="hold" nodeType="withEffect">
                                  <p:stCondLst>
                                    <p:cond delay="0"/>
                                  </p:stCondLst>
                                  <p:childTnLst>
                                    <p:animEffect transition="out" filter="fade">
                                      <p:cBhvr>
                                        <p:cTn id="39" dur="4000" tmFilter="0, 0; .2, .5; .8, .5; 1, 0"/>
                                        <p:tgtEl>
                                          <p:spTgt spid="2"/>
                                        </p:tgtEl>
                                      </p:cBhvr>
                                    </p:animEffect>
                                    <p:animScale>
                                      <p:cBhvr>
                                        <p:cTn id="40" dur="2000" autoRev="1" fill="hold"/>
                                        <p:tgtEl>
                                          <p:spTgt spid="2"/>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iterate type="lt">
                                    <p:tmPct val="10000"/>
                                  </p:iterate>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0" name="Freeform 179"/>
          <p:cNvSpPr/>
          <p:nvPr/>
        </p:nvSpPr>
        <p:spPr>
          <a:xfrm>
            <a:off x="1607877" y="1007166"/>
            <a:ext cx="8509169" cy="451605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607877" y="1007166"/>
            <a:ext cx="8509169" cy="451605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607877" y="1007166"/>
            <a:ext cx="8509169" cy="451605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1471595" y="4659086"/>
            <a:ext cx="8781731"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607877" y="1007300"/>
            <a:ext cx="8509169" cy="4515785"/>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8882730" y="3864516"/>
            <a:ext cx="1987428" cy="2653539"/>
            <a:chOff x="8882730" y="3864516"/>
            <a:chExt cx="1987428" cy="2653539"/>
          </a:xfrm>
        </p:grpSpPr>
        <p:pic>
          <p:nvPicPr>
            <p:cNvPr id="22" name="Picture 21"/>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8882730" y="3864516"/>
              <a:ext cx="1987428" cy="2163918"/>
            </a:xfrm>
            <a:prstGeom prst="rect">
              <a:avLst/>
            </a:prstGeom>
          </p:spPr>
        </p:pic>
        <p:sp>
          <p:nvSpPr>
            <p:cNvPr id="192" name="Rounded Rectangle 191"/>
            <p:cNvSpPr/>
            <p:nvPr/>
          </p:nvSpPr>
          <p:spPr>
            <a:xfrm>
              <a:off x="9124515" y="6079622"/>
              <a:ext cx="1572514" cy="438433"/>
            </a:xfrm>
            <a:prstGeom prst="roundRect">
              <a:avLst>
                <a:gd name="adj" fmla="val 40069"/>
              </a:avLst>
            </a:prstGeom>
            <a:solidFill>
              <a:schemeClr val="tx1">
                <a:lumMod val="85000"/>
                <a:lumOff val="1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9" name="Group 38"/>
          <p:cNvGrpSpPr/>
          <p:nvPr/>
        </p:nvGrpSpPr>
        <p:grpSpPr>
          <a:xfrm>
            <a:off x="16175" y="-587786"/>
            <a:ext cx="2758973" cy="399048"/>
            <a:chOff x="40105" y="-1032094"/>
            <a:chExt cx="6332168" cy="915862"/>
          </a:xfrm>
        </p:grpSpPr>
        <p:sp>
          <p:nvSpPr>
            <p:cNvPr id="40" name="Rectangle 39"/>
            <p:cNvSpPr/>
            <p:nvPr/>
          </p:nvSpPr>
          <p:spPr>
            <a:xfrm>
              <a:off x="40105" y="-1032094"/>
              <a:ext cx="914400" cy="914400"/>
            </a:xfrm>
            <a:prstGeom prst="rect">
              <a:avLst/>
            </a:prstGeom>
            <a:solidFill>
              <a:srgbClr val="E5D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40"/>
            <p:cNvSpPr/>
            <p:nvPr/>
          </p:nvSpPr>
          <p:spPr>
            <a:xfrm>
              <a:off x="954505" y="-1030632"/>
              <a:ext cx="914400" cy="914400"/>
            </a:xfrm>
            <a:prstGeom prst="rect">
              <a:avLst/>
            </a:prstGeom>
            <a:solidFill>
              <a:srgbClr val="B4A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Rectangle 41"/>
            <p:cNvSpPr/>
            <p:nvPr/>
          </p:nvSpPr>
          <p:spPr>
            <a:xfrm>
              <a:off x="1868905" y="-1032094"/>
              <a:ext cx="914400" cy="914400"/>
            </a:xfrm>
            <a:prstGeom prst="rect">
              <a:avLst/>
            </a:prstGeom>
            <a:solidFill>
              <a:srgbClr val="F9E5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Rectangle 42"/>
            <p:cNvSpPr/>
            <p:nvPr/>
          </p:nvSpPr>
          <p:spPr>
            <a:xfrm>
              <a:off x="2778845" y="-1032094"/>
              <a:ext cx="914400" cy="914400"/>
            </a:xfrm>
            <a:prstGeom prst="rect">
              <a:avLst/>
            </a:prstGeom>
            <a:solidFill>
              <a:srgbClr val="EA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ectangle 43"/>
            <p:cNvSpPr/>
            <p:nvPr/>
          </p:nvSpPr>
          <p:spPr>
            <a:xfrm>
              <a:off x="3665619" y="-1032094"/>
              <a:ext cx="914400" cy="914400"/>
            </a:xfrm>
            <a:prstGeom prst="rect">
              <a:avLst/>
            </a:prstGeom>
            <a:solidFill>
              <a:srgbClr val="FDD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Rectangle 44"/>
            <p:cNvSpPr/>
            <p:nvPr/>
          </p:nvSpPr>
          <p:spPr>
            <a:xfrm>
              <a:off x="4575559" y="-1031348"/>
              <a:ext cx="914400" cy="914400"/>
            </a:xfrm>
            <a:prstGeom prst="rect">
              <a:avLst/>
            </a:prstGeom>
            <a:solidFill>
              <a:srgbClr val="C1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Rectangle 45"/>
            <p:cNvSpPr/>
            <p:nvPr/>
          </p:nvSpPr>
          <p:spPr>
            <a:xfrm>
              <a:off x="5457873" y="-1032094"/>
              <a:ext cx="914400" cy="914400"/>
            </a:xfrm>
            <a:prstGeom prst="rect">
              <a:avLst/>
            </a:prstGeom>
            <a:solidFill>
              <a:srgbClr val="95B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Rectangle 2"/>
          <p:cNvSpPr/>
          <p:nvPr/>
        </p:nvSpPr>
        <p:spPr>
          <a:xfrm>
            <a:off x="2246982" y="2117432"/>
            <a:ext cx="7230955" cy="2554545"/>
          </a:xfrm>
          <a:prstGeom prst="rect">
            <a:avLst/>
          </a:prstGeom>
          <a:noFill/>
        </p:spPr>
        <p:txBody>
          <a:bodyPr wrap="square" lIns="91440" tIns="45720" rIns="91440" bIns="45720">
            <a:spAutoFit/>
          </a:bodyPr>
          <a:lstStyle/>
          <a:p>
            <a:pPr algn="ct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Chúc</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các</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em</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học</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tốt</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1376" y="4901617"/>
            <a:ext cx="2694449" cy="17962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2068" r="13372"/>
          <a:stretch/>
        </p:blipFill>
        <p:spPr>
          <a:xfrm>
            <a:off x="10207765" y="0"/>
            <a:ext cx="1997613" cy="1783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85" y="4663919"/>
            <a:ext cx="2949261" cy="185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r="20544"/>
          <a:stretch/>
        </p:blipFill>
        <p:spPr>
          <a:xfrm>
            <a:off x="144940" y="42165"/>
            <a:ext cx="1416600" cy="2688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9" name="Google Shape;896;p33"/>
          <p:cNvGrpSpPr/>
          <p:nvPr/>
        </p:nvGrpSpPr>
        <p:grpSpPr>
          <a:xfrm>
            <a:off x="1863450" y="701512"/>
            <a:ext cx="1123487" cy="1754451"/>
            <a:chOff x="5200975" y="390353"/>
            <a:chExt cx="1435950" cy="2242397"/>
          </a:xfrm>
        </p:grpSpPr>
        <p:sp>
          <p:nvSpPr>
            <p:cNvPr id="30" name="Google Shape;897;p33"/>
            <p:cNvSpPr/>
            <p:nvPr/>
          </p:nvSpPr>
          <p:spPr>
            <a:xfrm>
              <a:off x="5533700" y="2489050"/>
              <a:ext cx="962900" cy="143700"/>
            </a:xfrm>
            <a:custGeom>
              <a:avLst/>
              <a:gdLst/>
              <a:ahLst/>
              <a:cxnLst/>
              <a:rect l="l" t="t" r="r" b="b"/>
              <a:pathLst>
                <a:path w="38516" h="5748" extrusionOk="0">
                  <a:moveTo>
                    <a:pt x="19325" y="1"/>
                  </a:moveTo>
                  <a:cubicBezTo>
                    <a:pt x="8705" y="1"/>
                    <a:pt x="0" y="1278"/>
                    <a:pt x="0" y="2824"/>
                  </a:cubicBezTo>
                  <a:cubicBezTo>
                    <a:pt x="0" y="4504"/>
                    <a:pt x="8705" y="5748"/>
                    <a:pt x="19325" y="5748"/>
                  </a:cubicBezTo>
                  <a:cubicBezTo>
                    <a:pt x="29979" y="5748"/>
                    <a:pt x="38515" y="4504"/>
                    <a:pt x="38515" y="2824"/>
                  </a:cubicBezTo>
                  <a:cubicBezTo>
                    <a:pt x="38515" y="1278"/>
                    <a:pt x="29979" y="1"/>
                    <a:pt x="193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98;p33"/>
            <p:cNvSpPr/>
            <p:nvPr/>
          </p:nvSpPr>
          <p:spPr>
            <a:xfrm>
              <a:off x="5785750" y="1553850"/>
              <a:ext cx="469700" cy="618050"/>
            </a:xfrm>
            <a:custGeom>
              <a:avLst/>
              <a:gdLst/>
              <a:ahLst/>
              <a:cxnLst/>
              <a:rect l="l" t="t" r="r" b="b"/>
              <a:pathLst>
                <a:path w="18788" h="24722" extrusionOk="0">
                  <a:moveTo>
                    <a:pt x="7889" y="1"/>
                  </a:moveTo>
                  <a:cubicBezTo>
                    <a:pt x="6904" y="1"/>
                    <a:pt x="6006" y="242"/>
                    <a:pt x="5176" y="574"/>
                  </a:cubicBezTo>
                  <a:cubicBezTo>
                    <a:pt x="4504" y="876"/>
                    <a:pt x="3798" y="1414"/>
                    <a:pt x="3093" y="1985"/>
                  </a:cubicBezTo>
                  <a:lnTo>
                    <a:pt x="2958" y="2120"/>
                  </a:lnTo>
                  <a:cubicBezTo>
                    <a:pt x="1547" y="3531"/>
                    <a:pt x="706" y="5346"/>
                    <a:pt x="706" y="7295"/>
                  </a:cubicBezTo>
                  <a:cubicBezTo>
                    <a:pt x="706" y="7867"/>
                    <a:pt x="706" y="8572"/>
                    <a:pt x="841" y="9144"/>
                  </a:cubicBezTo>
                  <a:cubicBezTo>
                    <a:pt x="1412" y="10824"/>
                    <a:pt x="1547" y="12505"/>
                    <a:pt x="1412" y="14185"/>
                  </a:cubicBezTo>
                  <a:cubicBezTo>
                    <a:pt x="1278" y="15429"/>
                    <a:pt x="1143" y="16538"/>
                    <a:pt x="841" y="17680"/>
                  </a:cubicBezTo>
                  <a:lnTo>
                    <a:pt x="438" y="19226"/>
                  </a:lnTo>
                  <a:cubicBezTo>
                    <a:pt x="1" y="20470"/>
                    <a:pt x="572" y="21747"/>
                    <a:pt x="1547" y="22285"/>
                  </a:cubicBezTo>
                  <a:lnTo>
                    <a:pt x="2958" y="23125"/>
                  </a:lnTo>
                  <a:lnTo>
                    <a:pt x="4907" y="24268"/>
                  </a:lnTo>
                  <a:cubicBezTo>
                    <a:pt x="5336" y="24570"/>
                    <a:pt x="5746" y="24721"/>
                    <a:pt x="6165" y="24721"/>
                  </a:cubicBezTo>
                  <a:cubicBezTo>
                    <a:pt x="6304" y="24721"/>
                    <a:pt x="6445" y="24705"/>
                    <a:pt x="6588" y="24671"/>
                  </a:cubicBezTo>
                  <a:lnTo>
                    <a:pt x="12335" y="23965"/>
                  </a:lnTo>
                  <a:cubicBezTo>
                    <a:pt x="12906" y="23965"/>
                    <a:pt x="13444" y="23696"/>
                    <a:pt x="13881" y="23427"/>
                  </a:cubicBezTo>
                  <a:lnTo>
                    <a:pt x="16099" y="21444"/>
                  </a:lnTo>
                  <a:lnTo>
                    <a:pt x="17511" y="20201"/>
                  </a:lnTo>
                  <a:cubicBezTo>
                    <a:pt x="18485" y="19361"/>
                    <a:pt x="18788" y="18084"/>
                    <a:pt x="18216" y="16975"/>
                  </a:cubicBezTo>
                  <a:lnTo>
                    <a:pt x="17107" y="14723"/>
                  </a:lnTo>
                  <a:cubicBezTo>
                    <a:pt x="16670" y="13883"/>
                    <a:pt x="16267" y="13177"/>
                    <a:pt x="16099" y="12337"/>
                  </a:cubicBezTo>
                  <a:cubicBezTo>
                    <a:pt x="15561" y="10959"/>
                    <a:pt x="15259" y="9413"/>
                    <a:pt x="15259" y="7732"/>
                  </a:cubicBezTo>
                  <a:lnTo>
                    <a:pt x="15259" y="6892"/>
                  </a:lnTo>
                  <a:cubicBezTo>
                    <a:pt x="15124" y="5615"/>
                    <a:pt x="14721" y="4371"/>
                    <a:pt x="14015" y="3262"/>
                  </a:cubicBezTo>
                  <a:cubicBezTo>
                    <a:pt x="13310" y="2120"/>
                    <a:pt x="12335" y="1279"/>
                    <a:pt x="11058" y="742"/>
                  </a:cubicBezTo>
                  <a:cubicBezTo>
                    <a:pt x="10218" y="305"/>
                    <a:pt x="9377" y="36"/>
                    <a:pt x="8537" y="36"/>
                  </a:cubicBezTo>
                  <a:cubicBezTo>
                    <a:pt x="8317" y="12"/>
                    <a:pt x="8101" y="1"/>
                    <a:pt x="7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99;p33"/>
            <p:cNvSpPr/>
            <p:nvPr/>
          </p:nvSpPr>
          <p:spPr>
            <a:xfrm>
              <a:off x="5884050" y="1438775"/>
              <a:ext cx="132775" cy="204800"/>
            </a:xfrm>
            <a:custGeom>
              <a:avLst/>
              <a:gdLst/>
              <a:ahLst/>
              <a:cxnLst/>
              <a:rect l="l" t="t" r="r" b="b"/>
              <a:pathLst>
                <a:path w="5311" h="8192" extrusionOk="0">
                  <a:moveTo>
                    <a:pt x="3933" y="1"/>
                  </a:moveTo>
                  <a:lnTo>
                    <a:pt x="1" y="707"/>
                  </a:lnTo>
                  <a:lnTo>
                    <a:pt x="975" y="5479"/>
                  </a:lnTo>
                  <a:lnTo>
                    <a:pt x="1110" y="6588"/>
                  </a:lnTo>
                  <a:cubicBezTo>
                    <a:pt x="1225" y="7537"/>
                    <a:pt x="2079" y="8191"/>
                    <a:pt x="3018" y="8191"/>
                  </a:cubicBezTo>
                  <a:cubicBezTo>
                    <a:pt x="3176" y="8191"/>
                    <a:pt x="3336" y="8173"/>
                    <a:pt x="3496" y="8134"/>
                  </a:cubicBezTo>
                  <a:cubicBezTo>
                    <a:pt x="4605" y="8000"/>
                    <a:pt x="5311" y="6857"/>
                    <a:pt x="5042" y="5748"/>
                  </a:cubicBezTo>
                  <a:lnTo>
                    <a:pt x="4908" y="4908"/>
                  </a:lnTo>
                  <a:lnTo>
                    <a:pt x="3933"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00;p33"/>
            <p:cNvSpPr/>
            <p:nvPr/>
          </p:nvSpPr>
          <p:spPr>
            <a:xfrm>
              <a:off x="5901700" y="1533725"/>
              <a:ext cx="105050" cy="45400"/>
            </a:xfrm>
            <a:custGeom>
              <a:avLst/>
              <a:gdLst/>
              <a:ahLst/>
              <a:cxnLst/>
              <a:rect l="l" t="t" r="r" b="b"/>
              <a:pathLst>
                <a:path w="4202" h="1816" extrusionOk="0">
                  <a:moveTo>
                    <a:pt x="4067" y="1"/>
                  </a:moveTo>
                  <a:cubicBezTo>
                    <a:pt x="2925" y="269"/>
                    <a:pt x="1815" y="538"/>
                    <a:pt x="706" y="538"/>
                  </a:cubicBezTo>
                  <a:cubicBezTo>
                    <a:pt x="404" y="538"/>
                    <a:pt x="269" y="538"/>
                    <a:pt x="1" y="706"/>
                  </a:cubicBezTo>
                  <a:lnTo>
                    <a:pt x="135" y="1547"/>
                  </a:lnTo>
                  <a:cubicBezTo>
                    <a:pt x="269" y="1547"/>
                    <a:pt x="404" y="1379"/>
                    <a:pt x="538" y="1379"/>
                  </a:cubicBezTo>
                  <a:cubicBezTo>
                    <a:pt x="538" y="1547"/>
                    <a:pt x="404" y="1681"/>
                    <a:pt x="404" y="1815"/>
                  </a:cubicBezTo>
                  <a:lnTo>
                    <a:pt x="1244" y="1815"/>
                  </a:lnTo>
                  <a:cubicBezTo>
                    <a:pt x="2219" y="1815"/>
                    <a:pt x="3227" y="1681"/>
                    <a:pt x="4067" y="1110"/>
                  </a:cubicBezTo>
                  <a:cubicBezTo>
                    <a:pt x="4067" y="975"/>
                    <a:pt x="3899" y="975"/>
                    <a:pt x="3899" y="841"/>
                  </a:cubicBezTo>
                  <a:lnTo>
                    <a:pt x="4202" y="841"/>
                  </a:lnTo>
                  <a:lnTo>
                    <a:pt x="4067"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01;p33"/>
            <p:cNvSpPr/>
            <p:nvPr/>
          </p:nvSpPr>
          <p:spPr>
            <a:xfrm>
              <a:off x="5796675" y="1997075"/>
              <a:ext cx="160500" cy="558375"/>
            </a:xfrm>
            <a:custGeom>
              <a:avLst/>
              <a:gdLst/>
              <a:ahLst/>
              <a:cxnLst/>
              <a:rect l="l" t="t" r="r" b="b"/>
              <a:pathLst>
                <a:path w="6420" h="22335" extrusionOk="0">
                  <a:moveTo>
                    <a:pt x="2820" y="1"/>
                  </a:moveTo>
                  <a:cubicBezTo>
                    <a:pt x="2479" y="1"/>
                    <a:pt x="2137" y="72"/>
                    <a:pt x="1815" y="220"/>
                  </a:cubicBezTo>
                  <a:cubicBezTo>
                    <a:pt x="841" y="489"/>
                    <a:pt x="135" y="1497"/>
                    <a:pt x="135" y="2606"/>
                  </a:cubicBezTo>
                  <a:cubicBezTo>
                    <a:pt x="1" y="9597"/>
                    <a:pt x="1110" y="15613"/>
                    <a:pt x="3361" y="20822"/>
                  </a:cubicBezTo>
                  <a:lnTo>
                    <a:pt x="1815" y="22066"/>
                  </a:lnTo>
                  <a:cubicBezTo>
                    <a:pt x="1681" y="22200"/>
                    <a:pt x="1681" y="22335"/>
                    <a:pt x="1950" y="22335"/>
                  </a:cubicBezTo>
                  <a:lnTo>
                    <a:pt x="5176" y="22335"/>
                  </a:lnTo>
                  <a:cubicBezTo>
                    <a:pt x="5580" y="22200"/>
                    <a:pt x="5882" y="21797"/>
                    <a:pt x="5882" y="21360"/>
                  </a:cubicBezTo>
                  <a:lnTo>
                    <a:pt x="5748" y="20822"/>
                  </a:lnTo>
                  <a:lnTo>
                    <a:pt x="6420" y="8051"/>
                  </a:lnTo>
                  <a:lnTo>
                    <a:pt x="6420" y="7513"/>
                  </a:lnTo>
                  <a:lnTo>
                    <a:pt x="6420" y="7379"/>
                  </a:lnTo>
                  <a:cubicBezTo>
                    <a:pt x="6420" y="5396"/>
                    <a:pt x="6016" y="3447"/>
                    <a:pt x="5176" y="1632"/>
                  </a:cubicBezTo>
                  <a:cubicBezTo>
                    <a:pt x="4753" y="586"/>
                    <a:pt x="3794" y="1"/>
                    <a:pt x="2820"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2;p33"/>
            <p:cNvSpPr/>
            <p:nvPr/>
          </p:nvSpPr>
          <p:spPr>
            <a:xfrm>
              <a:off x="5895672" y="2309403"/>
              <a:ext cx="56300" cy="244525"/>
            </a:xfrm>
            <a:custGeom>
              <a:avLst/>
              <a:gdLst/>
              <a:ahLst/>
              <a:cxnLst/>
              <a:rect l="l" t="t" r="r" b="b"/>
              <a:pathLst>
                <a:path w="2252" h="9781" extrusionOk="0">
                  <a:moveTo>
                    <a:pt x="1849" y="1"/>
                  </a:moveTo>
                  <a:cubicBezTo>
                    <a:pt x="1412" y="135"/>
                    <a:pt x="1008" y="135"/>
                    <a:pt x="571" y="135"/>
                  </a:cubicBezTo>
                  <a:lnTo>
                    <a:pt x="0" y="135"/>
                  </a:lnTo>
                  <a:cubicBezTo>
                    <a:pt x="0" y="2790"/>
                    <a:pt x="303" y="6017"/>
                    <a:pt x="1277" y="9781"/>
                  </a:cubicBezTo>
                  <a:cubicBezTo>
                    <a:pt x="1681" y="9781"/>
                    <a:pt x="1983" y="9377"/>
                    <a:pt x="1983" y="8940"/>
                  </a:cubicBezTo>
                  <a:lnTo>
                    <a:pt x="1983" y="8806"/>
                  </a:lnTo>
                  <a:lnTo>
                    <a:pt x="1849" y="8268"/>
                  </a:lnTo>
                  <a:lnTo>
                    <a:pt x="2252"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3;p33"/>
            <p:cNvSpPr/>
            <p:nvPr/>
          </p:nvSpPr>
          <p:spPr>
            <a:xfrm>
              <a:off x="6100825" y="1978025"/>
              <a:ext cx="307400" cy="365975"/>
            </a:xfrm>
            <a:custGeom>
              <a:avLst/>
              <a:gdLst/>
              <a:ahLst/>
              <a:cxnLst/>
              <a:rect l="l" t="t" r="r" b="b"/>
              <a:pathLst>
                <a:path w="12296" h="14639" extrusionOk="0">
                  <a:moveTo>
                    <a:pt x="3021" y="0"/>
                  </a:moveTo>
                  <a:cubicBezTo>
                    <a:pt x="1803" y="0"/>
                    <a:pt x="686" y="799"/>
                    <a:pt x="303" y="2091"/>
                  </a:cubicBezTo>
                  <a:cubicBezTo>
                    <a:pt x="135" y="2931"/>
                    <a:pt x="1" y="3637"/>
                    <a:pt x="1" y="4343"/>
                  </a:cubicBezTo>
                  <a:cubicBezTo>
                    <a:pt x="1" y="5755"/>
                    <a:pt x="438" y="7133"/>
                    <a:pt x="975" y="8410"/>
                  </a:cubicBezTo>
                  <a:lnTo>
                    <a:pt x="3799" y="13585"/>
                  </a:lnTo>
                  <a:cubicBezTo>
                    <a:pt x="4229" y="14262"/>
                    <a:pt x="4960" y="14638"/>
                    <a:pt x="5693" y="14638"/>
                  </a:cubicBezTo>
                  <a:cubicBezTo>
                    <a:pt x="6162" y="14638"/>
                    <a:pt x="6632" y="14484"/>
                    <a:pt x="7025" y="14157"/>
                  </a:cubicBezTo>
                  <a:lnTo>
                    <a:pt x="9949" y="11334"/>
                  </a:lnTo>
                  <a:lnTo>
                    <a:pt x="11629" y="12745"/>
                  </a:lnTo>
                  <a:cubicBezTo>
                    <a:pt x="11708" y="12824"/>
                    <a:pt x="11801" y="12857"/>
                    <a:pt x="11890" y="12857"/>
                  </a:cubicBezTo>
                  <a:cubicBezTo>
                    <a:pt x="12105" y="12857"/>
                    <a:pt x="12296" y="12666"/>
                    <a:pt x="12201" y="12476"/>
                  </a:cubicBezTo>
                  <a:lnTo>
                    <a:pt x="11629" y="10359"/>
                  </a:lnTo>
                  <a:lnTo>
                    <a:pt x="11361" y="9384"/>
                  </a:lnTo>
                  <a:cubicBezTo>
                    <a:pt x="11226" y="9115"/>
                    <a:pt x="10789" y="8813"/>
                    <a:pt x="10386" y="8813"/>
                  </a:cubicBezTo>
                  <a:lnTo>
                    <a:pt x="6454" y="8813"/>
                  </a:lnTo>
                  <a:lnTo>
                    <a:pt x="6185" y="4780"/>
                  </a:lnTo>
                  <a:lnTo>
                    <a:pt x="6017" y="2663"/>
                  </a:lnTo>
                  <a:cubicBezTo>
                    <a:pt x="5882" y="1688"/>
                    <a:pt x="5345" y="848"/>
                    <a:pt x="4504" y="411"/>
                  </a:cubicBezTo>
                  <a:cubicBezTo>
                    <a:pt x="4021" y="130"/>
                    <a:pt x="3513" y="0"/>
                    <a:pt x="3021"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4;p33"/>
            <p:cNvSpPr/>
            <p:nvPr/>
          </p:nvSpPr>
          <p:spPr>
            <a:xfrm>
              <a:off x="6202500" y="2160525"/>
              <a:ext cx="189075" cy="105050"/>
            </a:xfrm>
            <a:custGeom>
              <a:avLst/>
              <a:gdLst/>
              <a:ahLst/>
              <a:cxnLst/>
              <a:rect l="l" t="t" r="r" b="b"/>
              <a:pathLst>
                <a:path w="7563" h="4202" extrusionOk="0">
                  <a:moveTo>
                    <a:pt x="2118" y="1"/>
                  </a:moveTo>
                  <a:cubicBezTo>
                    <a:pt x="1681" y="135"/>
                    <a:pt x="975" y="269"/>
                    <a:pt x="135" y="538"/>
                  </a:cubicBezTo>
                  <a:cubicBezTo>
                    <a:pt x="135" y="538"/>
                    <a:pt x="0" y="538"/>
                    <a:pt x="0" y="673"/>
                  </a:cubicBezTo>
                  <a:lnTo>
                    <a:pt x="1110" y="3496"/>
                  </a:lnTo>
                  <a:cubicBezTo>
                    <a:pt x="1412" y="3899"/>
                    <a:pt x="1815" y="4202"/>
                    <a:pt x="2387" y="4202"/>
                  </a:cubicBezTo>
                  <a:lnTo>
                    <a:pt x="2656" y="4202"/>
                  </a:lnTo>
                  <a:lnTo>
                    <a:pt x="7562" y="3059"/>
                  </a:lnTo>
                  <a:lnTo>
                    <a:pt x="7294" y="2084"/>
                  </a:lnTo>
                  <a:cubicBezTo>
                    <a:pt x="7159" y="1815"/>
                    <a:pt x="6722" y="1513"/>
                    <a:pt x="6319" y="1513"/>
                  </a:cubicBezTo>
                  <a:lnTo>
                    <a:pt x="2387" y="1513"/>
                  </a:lnTo>
                  <a:lnTo>
                    <a:pt x="2387"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05;p33"/>
            <p:cNvSpPr/>
            <p:nvPr/>
          </p:nvSpPr>
          <p:spPr>
            <a:xfrm>
              <a:off x="5838675" y="2517625"/>
              <a:ext cx="108425" cy="37825"/>
            </a:xfrm>
            <a:custGeom>
              <a:avLst/>
              <a:gdLst/>
              <a:ahLst/>
              <a:cxnLst/>
              <a:rect l="l" t="t" r="r" b="b"/>
              <a:pathLst>
                <a:path w="4337" h="1513" extrusionOk="0">
                  <a:moveTo>
                    <a:pt x="1681" y="0"/>
                  </a:moveTo>
                  <a:lnTo>
                    <a:pt x="135" y="1244"/>
                  </a:lnTo>
                  <a:cubicBezTo>
                    <a:pt x="1" y="1378"/>
                    <a:pt x="1" y="1513"/>
                    <a:pt x="270" y="1513"/>
                  </a:cubicBezTo>
                  <a:lnTo>
                    <a:pt x="3362" y="1513"/>
                  </a:lnTo>
                  <a:cubicBezTo>
                    <a:pt x="3900" y="1513"/>
                    <a:pt x="4336" y="1109"/>
                    <a:pt x="4202" y="538"/>
                  </a:cubicBezTo>
                  <a:lnTo>
                    <a:pt x="40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06;p33"/>
            <p:cNvSpPr/>
            <p:nvPr/>
          </p:nvSpPr>
          <p:spPr>
            <a:xfrm>
              <a:off x="6342825" y="2198350"/>
              <a:ext cx="65400" cy="101100"/>
            </a:xfrm>
            <a:custGeom>
              <a:avLst/>
              <a:gdLst/>
              <a:ahLst/>
              <a:cxnLst/>
              <a:rect l="l" t="t" r="r" b="b"/>
              <a:pathLst>
                <a:path w="2616" h="4044" extrusionOk="0">
                  <a:moveTo>
                    <a:pt x="0" y="0"/>
                  </a:moveTo>
                  <a:lnTo>
                    <a:pt x="269" y="2521"/>
                  </a:lnTo>
                  <a:lnTo>
                    <a:pt x="1949" y="3932"/>
                  </a:lnTo>
                  <a:cubicBezTo>
                    <a:pt x="2028" y="4011"/>
                    <a:pt x="2121" y="4044"/>
                    <a:pt x="2210" y="4044"/>
                  </a:cubicBezTo>
                  <a:cubicBezTo>
                    <a:pt x="2425" y="4044"/>
                    <a:pt x="2616" y="3853"/>
                    <a:pt x="2521" y="3663"/>
                  </a:cubicBezTo>
                  <a:lnTo>
                    <a:pt x="1681" y="571"/>
                  </a:lnTo>
                  <a:cubicBezTo>
                    <a:pt x="1546" y="302"/>
                    <a:pt x="1109" y="0"/>
                    <a:pt x="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7;p33"/>
            <p:cNvSpPr/>
            <p:nvPr/>
          </p:nvSpPr>
          <p:spPr>
            <a:xfrm>
              <a:off x="5331200" y="1362400"/>
              <a:ext cx="462150" cy="886050"/>
            </a:xfrm>
            <a:custGeom>
              <a:avLst/>
              <a:gdLst/>
              <a:ahLst/>
              <a:cxnLst/>
              <a:rect l="l" t="t" r="r" b="b"/>
              <a:pathLst>
                <a:path w="18486" h="35442" extrusionOk="0">
                  <a:moveTo>
                    <a:pt x="11824" y="1"/>
                  </a:moveTo>
                  <a:cubicBezTo>
                    <a:pt x="11071" y="1"/>
                    <a:pt x="10363" y="162"/>
                    <a:pt x="10083" y="670"/>
                  </a:cubicBezTo>
                  <a:cubicBezTo>
                    <a:pt x="9075" y="2652"/>
                    <a:pt x="7697" y="4333"/>
                    <a:pt x="6151" y="6013"/>
                  </a:cubicBezTo>
                  <a:cubicBezTo>
                    <a:pt x="5714" y="6417"/>
                    <a:pt x="5311" y="6719"/>
                    <a:pt x="5042" y="7122"/>
                  </a:cubicBezTo>
                  <a:cubicBezTo>
                    <a:pt x="3361" y="8937"/>
                    <a:pt x="1815" y="10920"/>
                    <a:pt x="841" y="13138"/>
                  </a:cubicBezTo>
                  <a:cubicBezTo>
                    <a:pt x="0" y="15390"/>
                    <a:pt x="0" y="18045"/>
                    <a:pt x="1244" y="19995"/>
                  </a:cubicBezTo>
                  <a:cubicBezTo>
                    <a:pt x="2353" y="21843"/>
                    <a:pt x="4336" y="22952"/>
                    <a:pt x="5714" y="24633"/>
                  </a:cubicBezTo>
                  <a:cubicBezTo>
                    <a:pt x="6857" y="26313"/>
                    <a:pt x="7260" y="28397"/>
                    <a:pt x="6857" y="30380"/>
                  </a:cubicBezTo>
                  <a:cubicBezTo>
                    <a:pt x="6285" y="32766"/>
                    <a:pt x="4470" y="33875"/>
                    <a:pt x="2790" y="35421"/>
                  </a:cubicBezTo>
                  <a:cubicBezTo>
                    <a:pt x="2863" y="35435"/>
                    <a:pt x="2938" y="35441"/>
                    <a:pt x="3014" y="35441"/>
                  </a:cubicBezTo>
                  <a:cubicBezTo>
                    <a:pt x="3669" y="35441"/>
                    <a:pt x="4409" y="34970"/>
                    <a:pt x="5042" y="34850"/>
                  </a:cubicBezTo>
                  <a:cubicBezTo>
                    <a:pt x="8806" y="33438"/>
                    <a:pt x="11763" y="30917"/>
                    <a:pt x="13847" y="27859"/>
                  </a:cubicBezTo>
                  <a:cubicBezTo>
                    <a:pt x="15528" y="25338"/>
                    <a:pt x="16637" y="22381"/>
                    <a:pt x="17342" y="19322"/>
                  </a:cubicBezTo>
                  <a:cubicBezTo>
                    <a:pt x="18183" y="16096"/>
                    <a:pt x="18485" y="12433"/>
                    <a:pt x="18317" y="8937"/>
                  </a:cubicBezTo>
                  <a:cubicBezTo>
                    <a:pt x="18183" y="8232"/>
                    <a:pt x="18183" y="7694"/>
                    <a:pt x="18048" y="6988"/>
                  </a:cubicBezTo>
                  <a:cubicBezTo>
                    <a:pt x="17779" y="4333"/>
                    <a:pt x="16637" y="838"/>
                    <a:pt x="13713" y="266"/>
                  </a:cubicBezTo>
                  <a:cubicBezTo>
                    <a:pt x="13246" y="137"/>
                    <a:pt x="12516" y="1"/>
                    <a:pt x="118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08;p33"/>
            <p:cNvSpPr/>
            <p:nvPr/>
          </p:nvSpPr>
          <p:spPr>
            <a:xfrm>
              <a:off x="6153775" y="1215275"/>
              <a:ext cx="483150" cy="859225"/>
            </a:xfrm>
            <a:custGeom>
              <a:avLst/>
              <a:gdLst/>
              <a:ahLst/>
              <a:cxnLst/>
              <a:rect l="l" t="t" r="r" b="b"/>
              <a:pathLst>
                <a:path w="19326" h="34369" extrusionOk="0">
                  <a:moveTo>
                    <a:pt x="6151" y="1"/>
                  </a:moveTo>
                  <a:cubicBezTo>
                    <a:pt x="5310" y="1"/>
                    <a:pt x="4336" y="270"/>
                    <a:pt x="3630" y="404"/>
                  </a:cubicBezTo>
                  <a:cubicBezTo>
                    <a:pt x="706" y="1379"/>
                    <a:pt x="0" y="5042"/>
                    <a:pt x="0" y="7697"/>
                  </a:cubicBezTo>
                  <a:cubicBezTo>
                    <a:pt x="0" y="8235"/>
                    <a:pt x="0" y="8941"/>
                    <a:pt x="135" y="9647"/>
                  </a:cubicBezTo>
                  <a:cubicBezTo>
                    <a:pt x="269" y="13007"/>
                    <a:pt x="975" y="16637"/>
                    <a:pt x="2084" y="19864"/>
                  </a:cubicBezTo>
                  <a:cubicBezTo>
                    <a:pt x="3227" y="23359"/>
                    <a:pt x="5041" y="26451"/>
                    <a:pt x="7428" y="28972"/>
                  </a:cubicBezTo>
                  <a:cubicBezTo>
                    <a:pt x="9646" y="31358"/>
                    <a:pt x="12603" y="33038"/>
                    <a:pt x="15964" y="33878"/>
                  </a:cubicBezTo>
                  <a:cubicBezTo>
                    <a:pt x="16526" y="33985"/>
                    <a:pt x="17172" y="34369"/>
                    <a:pt x="17752" y="34369"/>
                  </a:cubicBezTo>
                  <a:cubicBezTo>
                    <a:pt x="17901" y="34369"/>
                    <a:pt x="18045" y="34344"/>
                    <a:pt x="18182" y="34282"/>
                  </a:cubicBezTo>
                  <a:cubicBezTo>
                    <a:pt x="16368" y="32904"/>
                    <a:pt x="14418" y="32064"/>
                    <a:pt x="13712" y="29677"/>
                  </a:cubicBezTo>
                  <a:cubicBezTo>
                    <a:pt x="13007" y="27862"/>
                    <a:pt x="13309" y="25611"/>
                    <a:pt x="14284" y="23930"/>
                  </a:cubicBezTo>
                  <a:cubicBezTo>
                    <a:pt x="15393" y="22115"/>
                    <a:pt x="17208" y="20704"/>
                    <a:pt x="18182" y="18889"/>
                  </a:cubicBezTo>
                  <a:cubicBezTo>
                    <a:pt x="19325" y="16637"/>
                    <a:pt x="18888" y="13982"/>
                    <a:pt x="17779" y="11898"/>
                  </a:cubicBezTo>
                  <a:cubicBezTo>
                    <a:pt x="16670" y="9781"/>
                    <a:pt x="14822" y="7966"/>
                    <a:pt x="13007" y="6420"/>
                  </a:cubicBezTo>
                  <a:cubicBezTo>
                    <a:pt x="10923" y="4605"/>
                    <a:pt x="8940" y="2925"/>
                    <a:pt x="7260" y="539"/>
                  </a:cubicBezTo>
                  <a:cubicBezTo>
                    <a:pt x="7125" y="135"/>
                    <a:pt x="6722" y="1"/>
                    <a:pt x="6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09;p33"/>
            <p:cNvSpPr/>
            <p:nvPr/>
          </p:nvSpPr>
          <p:spPr>
            <a:xfrm>
              <a:off x="5475555" y="1437595"/>
              <a:ext cx="321112" cy="616725"/>
            </a:xfrm>
            <a:custGeom>
              <a:avLst/>
              <a:gdLst/>
              <a:ahLst/>
              <a:cxnLst/>
              <a:rect l="l" t="t" r="r" b="b"/>
              <a:pathLst>
                <a:path w="12605" h="24669" extrusionOk="0">
                  <a:moveTo>
                    <a:pt x="3093" y="0"/>
                  </a:moveTo>
                  <a:cubicBezTo>
                    <a:pt x="2958" y="168"/>
                    <a:pt x="2689" y="303"/>
                    <a:pt x="2521" y="437"/>
                  </a:cubicBezTo>
                  <a:cubicBezTo>
                    <a:pt x="2387" y="437"/>
                    <a:pt x="2387" y="437"/>
                    <a:pt x="2387" y="572"/>
                  </a:cubicBezTo>
                  <a:cubicBezTo>
                    <a:pt x="1681" y="1277"/>
                    <a:pt x="1144" y="1983"/>
                    <a:pt x="438" y="2823"/>
                  </a:cubicBezTo>
                  <a:cubicBezTo>
                    <a:pt x="707" y="3227"/>
                    <a:pt x="1009" y="3361"/>
                    <a:pt x="1412" y="3932"/>
                  </a:cubicBezTo>
                  <a:cubicBezTo>
                    <a:pt x="2118" y="5042"/>
                    <a:pt x="1681" y="6184"/>
                    <a:pt x="1278" y="7293"/>
                  </a:cubicBezTo>
                  <a:cubicBezTo>
                    <a:pt x="438" y="9243"/>
                    <a:pt x="1" y="12469"/>
                    <a:pt x="1547" y="14149"/>
                  </a:cubicBezTo>
                  <a:cubicBezTo>
                    <a:pt x="2253" y="15124"/>
                    <a:pt x="3530" y="15427"/>
                    <a:pt x="4504" y="16132"/>
                  </a:cubicBezTo>
                  <a:cubicBezTo>
                    <a:pt x="4639" y="16267"/>
                    <a:pt x="4773" y="16267"/>
                    <a:pt x="4908" y="16401"/>
                  </a:cubicBezTo>
                  <a:lnTo>
                    <a:pt x="5882" y="16401"/>
                  </a:lnTo>
                  <a:cubicBezTo>
                    <a:pt x="5882" y="16401"/>
                    <a:pt x="7159" y="14855"/>
                    <a:pt x="8840" y="13040"/>
                  </a:cubicBezTo>
                  <a:cubicBezTo>
                    <a:pt x="9949" y="11763"/>
                    <a:pt x="11361" y="10251"/>
                    <a:pt x="12604" y="8974"/>
                  </a:cubicBezTo>
                  <a:lnTo>
                    <a:pt x="12604" y="7730"/>
                  </a:lnTo>
                  <a:lnTo>
                    <a:pt x="12604" y="5747"/>
                  </a:lnTo>
                  <a:cubicBezTo>
                    <a:pt x="12470" y="5210"/>
                    <a:pt x="12470" y="4638"/>
                    <a:pt x="12470" y="4067"/>
                  </a:cubicBezTo>
                  <a:cubicBezTo>
                    <a:pt x="9243" y="3529"/>
                    <a:pt x="6185" y="2252"/>
                    <a:pt x="3664" y="437"/>
                  </a:cubicBezTo>
                  <a:cubicBezTo>
                    <a:pt x="3530" y="303"/>
                    <a:pt x="3362" y="168"/>
                    <a:pt x="3093" y="0"/>
                  </a:cubicBezTo>
                  <a:close/>
                  <a:moveTo>
                    <a:pt x="11932" y="15124"/>
                  </a:moveTo>
                  <a:lnTo>
                    <a:pt x="10924" y="15695"/>
                  </a:lnTo>
                  <a:lnTo>
                    <a:pt x="6891" y="17947"/>
                  </a:lnTo>
                  <a:lnTo>
                    <a:pt x="6588" y="18351"/>
                  </a:lnTo>
                  <a:cubicBezTo>
                    <a:pt x="6891" y="18787"/>
                    <a:pt x="7159" y="19325"/>
                    <a:pt x="7294" y="19762"/>
                  </a:cubicBezTo>
                  <a:cubicBezTo>
                    <a:pt x="7865" y="21174"/>
                    <a:pt x="8134" y="22989"/>
                    <a:pt x="8134" y="24535"/>
                  </a:cubicBezTo>
                  <a:lnTo>
                    <a:pt x="8134" y="24669"/>
                  </a:lnTo>
                  <a:cubicBezTo>
                    <a:pt x="9815" y="22148"/>
                    <a:pt x="10924" y="19191"/>
                    <a:pt x="11629" y="16132"/>
                  </a:cubicBezTo>
                  <a:cubicBezTo>
                    <a:pt x="11764" y="15830"/>
                    <a:pt x="11764" y="15427"/>
                    <a:pt x="11932" y="151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10;p33"/>
            <p:cNvSpPr/>
            <p:nvPr/>
          </p:nvSpPr>
          <p:spPr>
            <a:xfrm>
              <a:off x="6153788" y="1270737"/>
              <a:ext cx="349003" cy="668825"/>
            </a:xfrm>
            <a:custGeom>
              <a:avLst/>
              <a:gdLst/>
              <a:ahLst/>
              <a:cxnLst/>
              <a:rect l="l" t="t" r="r" b="b"/>
              <a:pathLst>
                <a:path w="13826" h="26753" extrusionOk="0">
                  <a:moveTo>
                    <a:pt x="8268" y="0"/>
                  </a:moveTo>
                  <a:cubicBezTo>
                    <a:pt x="7563" y="706"/>
                    <a:pt x="7126" y="706"/>
                    <a:pt x="7126" y="706"/>
                  </a:cubicBezTo>
                  <a:cubicBezTo>
                    <a:pt x="5311" y="3663"/>
                    <a:pt x="2925" y="6184"/>
                    <a:pt x="1" y="7999"/>
                  </a:cubicBezTo>
                  <a:cubicBezTo>
                    <a:pt x="135" y="9948"/>
                    <a:pt x="404" y="12066"/>
                    <a:pt x="841" y="13880"/>
                  </a:cubicBezTo>
                  <a:cubicBezTo>
                    <a:pt x="1815" y="14418"/>
                    <a:pt x="2790" y="14990"/>
                    <a:pt x="3630" y="15426"/>
                  </a:cubicBezTo>
                  <a:cubicBezTo>
                    <a:pt x="6151" y="16804"/>
                    <a:pt x="8268" y="18082"/>
                    <a:pt x="8268" y="18082"/>
                  </a:cubicBezTo>
                  <a:lnTo>
                    <a:pt x="10655" y="17241"/>
                  </a:lnTo>
                  <a:lnTo>
                    <a:pt x="10789" y="17241"/>
                  </a:lnTo>
                  <a:cubicBezTo>
                    <a:pt x="11171" y="17241"/>
                    <a:pt x="11462" y="17603"/>
                    <a:pt x="11235" y="18013"/>
                  </a:cubicBezTo>
                  <a:lnTo>
                    <a:pt x="11235" y="18013"/>
                  </a:lnTo>
                  <a:cubicBezTo>
                    <a:pt x="12428" y="16770"/>
                    <a:pt x="13825" y="15769"/>
                    <a:pt x="13578" y="13578"/>
                  </a:cubicBezTo>
                  <a:cubicBezTo>
                    <a:pt x="13310" y="11494"/>
                    <a:pt x="11495" y="9814"/>
                    <a:pt x="10923" y="7696"/>
                  </a:cubicBezTo>
                  <a:cubicBezTo>
                    <a:pt x="10352" y="6016"/>
                    <a:pt x="10083" y="4336"/>
                    <a:pt x="9512" y="2655"/>
                  </a:cubicBezTo>
                  <a:cubicBezTo>
                    <a:pt x="9243" y="1680"/>
                    <a:pt x="8806" y="840"/>
                    <a:pt x="8268" y="0"/>
                  </a:cubicBezTo>
                  <a:close/>
                  <a:moveTo>
                    <a:pt x="11235" y="18013"/>
                  </a:moveTo>
                  <a:lnTo>
                    <a:pt x="11235" y="18013"/>
                  </a:lnTo>
                  <a:cubicBezTo>
                    <a:pt x="11129" y="18123"/>
                    <a:pt x="11025" y="18235"/>
                    <a:pt x="10923" y="18350"/>
                  </a:cubicBezTo>
                  <a:lnTo>
                    <a:pt x="11192" y="18082"/>
                  </a:lnTo>
                  <a:cubicBezTo>
                    <a:pt x="11208" y="18058"/>
                    <a:pt x="11223" y="18035"/>
                    <a:pt x="11235" y="18013"/>
                  </a:cubicBezTo>
                  <a:close/>
                  <a:moveTo>
                    <a:pt x="10083" y="19325"/>
                  </a:moveTo>
                  <a:lnTo>
                    <a:pt x="9949" y="19459"/>
                  </a:lnTo>
                  <a:lnTo>
                    <a:pt x="9949" y="19459"/>
                  </a:lnTo>
                  <a:lnTo>
                    <a:pt x="10083" y="19325"/>
                  </a:lnTo>
                  <a:close/>
                  <a:moveTo>
                    <a:pt x="2387" y="18787"/>
                  </a:moveTo>
                  <a:lnTo>
                    <a:pt x="2387" y="18787"/>
                  </a:lnTo>
                  <a:cubicBezTo>
                    <a:pt x="3496" y="21846"/>
                    <a:pt x="5176" y="24501"/>
                    <a:pt x="7294" y="26753"/>
                  </a:cubicBezTo>
                  <a:cubicBezTo>
                    <a:pt x="7697" y="24232"/>
                    <a:pt x="8537" y="21711"/>
                    <a:pt x="9949" y="19459"/>
                  </a:cubicBezTo>
                  <a:lnTo>
                    <a:pt x="9949" y="19459"/>
                  </a:lnTo>
                  <a:lnTo>
                    <a:pt x="9377" y="20031"/>
                  </a:lnTo>
                  <a:cubicBezTo>
                    <a:pt x="9243" y="20300"/>
                    <a:pt x="9109" y="20300"/>
                    <a:pt x="8806" y="20300"/>
                  </a:cubicBezTo>
                  <a:cubicBezTo>
                    <a:pt x="8672" y="20300"/>
                    <a:pt x="8537" y="20300"/>
                    <a:pt x="8403" y="20165"/>
                  </a:cubicBezTo>
                  <a:lnTo>
                    <a:pt x="7831" y="19762"/>
                  </a:lnTo>
                  <a:lnTo>
                    <a:pt x="2387" y="1878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1;p33"/>
            <p:cNvSpPr/>
            <p:nvPr/>
          </p:nvSpPr>
          <p:spPr>
            <a:xfrm>
              <a:off x="5316925" y="478125"/>
              <a:ext cx="1162025" cy="1070900"/>
            </a:xfrm>
            <a:custGeom>
              <a:avLst/>
              <a:gdLst/>
              <a:ahLst/>
              <a:cxnLst/>
              <a:rect l="l" t="t" r="r" b="b"/>
              <a:pathLst>
                <a:path w="46481" h="42836" extrusionOk="0">
                  <a:moveTo>
                    <a:pt x="22396" y="1"/>
                  </a:moveTo>
                  <a:cubicBezTo>
                    <a:pt x="21792" y="1"/>
                    <a:pt x="21182" y="27"/>
                    <a:pt x="20568" y="79"/>
                  </a:cubicBezTo>
                  <a:cubicBezTo>
                    <a:pt x="8805" y="1054"/>
                    <a:pt x="0" y="11405"/>
                    <a:pt x="975" y="23168"/>
                  </a:cubicBezTo>
                  <a:cubicBezTo>
                    <a:pt x="1244" y="26395"/>
                    <a:pt x="2084" y="29319"/>
                    <a:pt x="3630" y="31839"/>
                  </a:cubicBezTo>
                  <a:cubicBezTo>
                    <a:pt x="2655" y="32848"/>
                    <a:pt x="2084" y="34091"/>
                    <a:pt x="2252" y="35503"/>
                  </a:cubicBezTo>
                  <a:cubicBezTo>
                    <a:pt x="2382" y="37806"/>
                    <a:pt x="4452" y="39576"/>
                    <a:pt x="6741" y="39576"/>
                  </a:cubicBezTo>
                  <a:cubicBezTo>
                    <a:pt x="6824" y="39576"/>
                    <a:pt x="6907" y="39574"/>
                    <a:pt x="6991" y="39569"/>
                  </a:cubicBezTo>
                  <a:cubicBezTo>
                    <a:pt x="7965" y="39401"/>
                    <a:pt x="8805" y="39133"/>
                    <a:pt x="9377" y="38561"/>
                  </a:cubicBezTo>
                  <a:cubicBezTo>
                    <a:pt x="12990" y="41308"/>
                    <a:pt x="17478" y="42835"/>
                    <a:pt x="22277" y="42835"/>
                  </a:cubicBezTo>
                  <a:cubicBezTo>
                    <a:pt x="22879" y="42835"/>
                    <a:pt x="23486" y="42811"/>
                    <a:pt x="24097" y="42762"/>
                  </a:cubicBezTo>
                  <a:cubicBezTo>
                    <a:pt x="31928" y="42225"/>
                    <a:pt x="38381" y="37452"/>
                    <a:pt x="41574" y="30865"/>
                  </a:cubicBezTo>
                  <a:lnTo>
                    <a:pt x="42280" y="30865"/>
                  </a:lnTo>
                  <a:cubicBezTo>
                    <a:pt x="44666" y="30730"/>
                    <a:pt x="46481" y="28479"/>
                    <a:pt x="46346" y="26126"/>
                  </a:cubicBezTo>
                  <a:cubicBezTo>
                    <a:pt x="46212" y="24446"/>
                    <a:pt x="45103" y="23034"/>
                    <a:pt x="43691" y="22463"/>
                  </a:cubicBezTo>
                  <a:cubicBezTo>
                    <a:pt x="43826" y="21488"/>
                    <a:pt x="43826" y="20648"/>
                    <a:pt x="43691" y="19673"/>
                  </a:cubicBezTo>
                  <a:cubicBezTo>
                    <a:pt x="42767" y="8524"/>
                    <a:pt x="33389" y="1"/>
                    <a:pt x="22396"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12;p33"/>
            <p:cNvSpPr/>
            <p:nvPr/>
          </p:nvSpPr>
          <p:spPr>
            <a:xfrm>
              <a:off x="5806750" y="955650"/>
              <a:ext cx="563825" cy="269750"/>
            </a:xfrm>
            <a:custGeom>
              <a:avLst/>
              <a:gdLst/>
              <a:ahLst/>
              <a:cxnLst/>
              <a:rect l="l" t="t" r="r" b="b"/>
              <a:pathLst>
                <a:path w="22553" h="10790" extrusionOk="0">
                  <a:moveTo>
                    <a:pt x="1" y="2656"/>
                  </a:moveTo>
                  <a:lnTo>
                    <a:pt x="1" y="2656"/>
                  </a:lnTo>
                  <a:cubicBezTo>
                    <a:pt x="135" y="2824"/>
                    <a:pt x="303" y="2958"/>
                    <a:pt x="438" y="3093"/>
                  </a:cubicBezTo>
                  <a:lnTo>
                    <a:pt x="572" y="3093"/>
                  </a:lnTo>
                  <a:cubicBezTo>
                    <a:pt x="438" y="2958"/>
                    <a:pt x="135" y="2824"/>
                    <a:pt x="1" y="2656"/>
                  </a:cubicBezTo>
                  <a:close/>
                  <a:moveTo>
                    <a:pt x="19191" y="1"/>
                  </a:moveTo>
                  <a:cubicBezTo>
                    <a:pt x="20166" y="2387"/>
                    <a:pt x="20300" y="4908"/>
                    <a:pt x="19763" y="7428"/>
                  </a:cubicBezTo>
                  <a:cubicBezTo>
                    <a:pt x="18217" y="5042"/>
                    <a:pt x="15427" y="3799"/>
                    <a:pt x="12604" y="3362"/>
                  </a:cubicBezTo>
                  <a:lnTo>
                    <a:pt x="12604" y="3362"/>
                  </a:lnTo>
                  <a:cubicBezTo>
                    <a:pt x="16805" y="4639"/>
                    <a:pt x="20166" y="7428"/>
                    <a:pt x="21846" y="10789"/>
                  </a:cubicBezTo>
                  <a:cubicBezTo>
                    <a:pt x="22552" y="6857"/>
                    <a:pt x="21846" y="2387"/>
                    <a:pt x="19191" y="1"/>
                  </a:cubicBez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3;p33"/>
            <p:cNvSpPr/>
            <p:nvPr/>
          </p:nvSpPr>
          <p:spPr>
            <a:xfrm>
              <a:off x="6436925" y="1085050"/>
              <a:ext cx="42025" cy="136975"/>
            </a:xfrm>
            <a:custGeom>
              <a:avLst/>
              <a:gdLst/>
              <a:ahLst/>
              <a:cxnLst/>
              <a:rect l="l" t="t" r="r" b="b"/>
              <a:pathLst>
                <a:path w="1681" h="5479" extrusionOk="0">
                  <a:moveTo>
                    <a:pt x="975" y="1"/>
                  </a:moveTo>
                  <a:lnTo>
                    <a:pt x="975" y="1"/>
                  </a:lnTo>
                  <a:cubicBezTo>
                    <a:pt x="1277" y="572"/>
                    <a:pt x="1412" y="1143"/>
                    <a:pt x="1546" y="1849"/>
                  </a:cubicBezTo>
                  <a:cubicBezTo>
                    <a:pt x="1681" y="3227"/>
                    <a:pt x="975" y="4639"/>
                    <a:pt x="0" y="5479"/>
                  </a:cubicBezTo>
                  <a:cubicBezTo>
                    <a:pt x="975" y="4639"/>
                    <a:pt x="1681" y="3227"/>
                    <a:pt x="1546" y="1849"/>
                  </a:cubicBezTo>
                  <a:cubicBezTo>
                    <a:pt x="1412" y="1143"/>
                    <a:pt x="1277" y="572"/>
                    <a:pt x="975"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14;p33"/>
            <p:cNvSpPr/>
            <p:nvPr/>
          </p:nvSpPr>
          <p:spPr>
            <a:xfrm>
              <a:off x="6388175" y="1085050"/>
              <a:ext cx="90775" cy="164700"/>
            </a:xfrm>
            <a:custGeom>
              <a:avLst/>
              <a:gdLst/>
              <a:ahLst/>
              <a:cxnLst/>
              <a:rect l="l" t="t" r="r" b="b"/>
              <a:pathLst>
                <a:path w="3631" h="6588" extrusionOk="0">
                  <a:moveTo>
                    <a:pt x="2925" y="1"/>
                  </a:moveTo>
                  <a:cubicBezTo>
                    <a:pt x="1950" y="3361"/>
                    <a:pt x="841" y="5344"/>
                    <a:pt x="1" y="6588"/>
                  </a:cubicBezTo>
                  <a:cubicBezTo>
                    <a:pt x="707" y="6319"/>
                    <a:pt x="1413" y="6050"/>
                    <a:pt x="1950" y="5479"/>
                  </a:cubicBezTo>
                  <a:cubicBezTo>
                    <a:pt x="2925" y="4639"/>
                    <a:pt x="3631" y="3227"/>
                    <a:pt x="3496" y="1849"/>
                  </a:cubicBezTo>
                  <a:cubicBezTo>
                    <a:pt x="3362" y="1143"/>
                    <a:pt x="3227" y="572"/>
                    <a:pt x="2925" y="1"/>
                  </a:cubicBez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15;p33"/>
            <p:cNvSpPr/>
            <p:nvPr/>
          </p:nvSpPr>
          <p:spPr>
            <a:xfrm>
              <a:off x="5400925" y="1432050"/>
              <a:ext cx="126075" cy="35325"/>
            </a:xfrm>
            <a:custGeom>
              <a:avLst/>
              <a:gdLst/>
              <a:ahLst/>
              <a:cxnLst/>
              <a:rect l="l" t="t" r="r" b="b"/>
              <a:pathLst>
                <a:path w="5043" h="1413" extrusionOk="0">
                  <a:moveTo>
                    <a:pt x="5042" y="976"/>
                  </a:moveTo>
                  <a:cubicBezTo>
                    <a:pt x="4605" y="1244"/>
                    <a:pt x="4202" y="1244"/>
                    <a:pt x="3765" y="1412"/>
                  </a:cubicBezTo>
                  <a:cubicBezTo>
                    <a:pt x="4202" y="1244"/>
                    <a:pt x="4605" y="1244"/>
                    <a:pt x="5042" y="976"/>
                  </a:cubicBezTo>
                  <a:close/>
                  <a:moveTo>
                    <a:pt x="1" y="1"/>
                  </a:moveTo>
                  <a:cubicBezTo>
                    <a:pt x="841" y="841"/>
                    <a:pt x="1950" y="1412"/>
                    <a:pt x="3227" y="1412"/>
                  </a:cubicBezTo>
                  <a:cubicBezTo>
                    <a:pt x="1950" y="1412"/>
                    <a:pt x="841" y="841"/>
                    <a:pt x="1"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16;p33"/>
            <p:cNvSpPr/>
            <p:nvPr/>
          </p:nvSpPr>
          <p:spPr>
            <a:xfrm>
              <a:off x="5537050" y="1442150"/>
              <a:ext cx="28600" cy="10950"/>
            </a:xfrm>
            <a:custGeom>
              <a:avLst/>
              <a:gdLst/>
              <a:ahLst/>
              <a:cxnLst/>
              <a:rect l="l" t="t" r="r" b="b"/>
              <a:pathLst>
                <a:path w="1144" h="438" extrusionOk="0">
                  <a:moveTo>
                    <a:pt x="572" y="0"/>
                  </a:moveTo>
                  <a:cubicBezTo>
                    <a:pt x="437" y="168"/>
                    <a:pt x="168" y="303"/>
                    <a:pt x="0" y="437"/>
                  </a:cubicBezTo>
                  <a:cubicBezTo>
                    <a:pt x="168" y="303"/>
                    <a:pt x="437" y="168"/>
                    <a:pt x="572" y="0"/>
                  </a:cubicBezTo>
                  <a:cubicBezTo>
                    <a:pt x="841" y="168"/>
                    <a:pt x="1009" y="303"/>
                    <a:pt x="1143" y="437"/>
                  </a:cubicBezTo>
                  <a:cubicBezTo>
                    <a:pt x="1009" y="303"/>
                    <a:pt x="841" y="168"/>
                    <a:pt x="572" y="0"/>
                  </a:cubicBezTo>
                  <a:close/>
                </a:path>
              </a:pathLst>
            </a:custGeom>
            <a:solidFill>
              <a:srgbClr val="3B2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7;p33"/>
            <p:cNvSpPr/>
            <p:nvPr/>
          </p:nvSpPr>
          <p:spPr>
            <a:xfrm>
              <a:off x="5369000" y="1089250"/>
              <a:ext cx="273100" cy="378125"/>
            </a:xfrm>
            <a:custGeom>
              <a:avLst/>
              <a:gdLst/>
              <a:ahLst/>
              <a:cxnLst/>
              <a:rect l="l" t="t" r="r" b="b"/>
              <a:pathLst>
                <a:path w="10924" h="15125" extrusionOk="0">
                  <a:moveTo>
                    <a:pt x="3093" y="1"/>
                  </a:moveTo>
                  <a:lnTo>
                    <a:pt x="3093" y="1"/>
                  </a:lnTo>
                  <a:cubicBezTo>
                    <a:pt x="3362" y="1513"/>
                    <a:pt x="1849" y="6420"/>
                    <a:pt x="5748" y="11596"/>
                  </a:cubicBezTo>
                  <a:cubicBezTo>
                    <a:pt x="3664" y="11192"/>
                    <a:pt x="1849" y="10352"/>
                    <a:pt x="438" y="9075"/>
                  </a:cubicBezTo>
                  <a:cubicBezTo>
                    <a:pt x="169" y="9646"/>
                    <a:pt x="1" y="10352"/>
                    <a:pt x="169" y="11058"/>
                  </a:cubicBezTo>
                  <a:cubicBezTo>
                    <a:pt x="169" y="12032"/>
                    <a:pt x="707" y="13007"/>
                    <a:pt x="1278" y="13713"/>
                  </a:cubicBezTo>
                  <a:cubicBezTo>
                    <a:pt x="2118" y="14553"/>
                    <a:pt x="3227" y="15124"/>
                    <a:pt x="4504" y="15124"/>
                  </a:cubicBezTo>
                  <a:lnTo>
                    <a:pt x="5042" y="15124"/>
                  </a:lnTo>
                  <a:cubicBezTo>
                    <a:pt x="5479" y="14956"/>
                    <a:pt x="5882" y="14956"/>
                    <a:pt x="6319" y="14688"/>
                  </a:cubicBezTo>
                  <a:cubicBezTo>
                    <a:pt x="6454" y="14688"/>
                    <a:pt x="6588" y="14688"/>
                    <a:pt x="6722" y="14553"/>
                  </a:cubicBezTo>
                  <a:cubicBezTo>
                    <a:pt x="6890" y="14419"/>
                    <a:pt x="7159" y="14284"/>
                    <a:pt x="7294" y="14116"/>
                  </a:cubicBezTo>
                  <a:cubicBezTo>
                    <a:pt x="7563" y="14284"/>
                    <a:pt x="7731" y="14419"/>
                    <a:pt x="7865" y="14553"/>
                  </a:cubicBezTo>
                  <a:cubicBezTo>
                    <a:pt x="7294" y="13142"/>
                    <a:pt x="6890" y="11596"/>
                    <a:pt x="6890" y="10083"/>
                  </a:cubicBezTo>
                  <a:cubicBezTo>
                    <a:pt x="6890" y="6722"/>
                    <a:pt x="8403" y="3765"/>
                    <a:pt x="10924" y="1513"/>
                  </a:cubicBezTo>
                  <a:cubicBezTo>
                    <a:pt x="7731" y="1379"/>
                    <a:pt x="4773" y="975"/>
                    <a:pt x="3093" y="1"/>
                  </a:cubicBez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8;p33"/>
            <p:cNvSpPr/>
            <p:nvPr/>
          </p:nvSpPr>
          <p:spPr>
            <a:xfrm>
              <a:off x="5200975" y="391275"/>
              <a:ext cx="1295625" cy="987875"/>
            </a:xfrm>
            <a:custGeom>
              <a:avLst/>
              <a:gdLst/>
              <a:ahLst/>
              <a:cxnLst/>
              <a:rect l="l" t="t" r="r" b="b"/>
              <a:pathLst>
                <a:path w="51825" h="39515" extrusionOk="0">
                  <a:moveTo>
                    <a:pt x="26091" y="1"/>
                  </a:moveTo>
                  <a:cubicBezTo>
                    <a:pt x="23037" y="1"/>
                    <a:pt x="20087" y="442"/>
                    <a:pt x="17241" y="1302"/>
                  </a:cubicBezTo>
                  <a:cubicBezTo>
                    <a:pt x="11494" y="3251"/>
                    <a:pt x="6722" y="7317"/>
                    <a:pt x="3932" y="12628"/>
                  </a:cubicBezTo>
                  <a:cubicBezTo>
                    <a:pt x="0" y="20190"/>
                    <a:pt x="1277" y="37834"/>
                    <a:pt x="12469" y="39515"/>
                  </a:cubicBezTo>
                  <a:cubicBezTo>
                    <a:pt x="8570" y="34339"/>
                    <a:pt x="10083" y="29432"/>
                    <a:pt x="9814" y="27920"/>
                  </a:cubicBezTo>
                  <a:lnTo>
                    <a:pt x="9814" y="27920"/>
                  </a:lnTo>
                  <a:cubicBezTo>
                    <a:pt x="11667" y="29052"/>
                    <a:pt x="14947" y="29466"/>
                    <a:pt x="18462" y="29466"/>
                  </a:cubicBezTo>
                  <a:cubicBezTo>
                    <a:pt x="21832" y="29466"/>
                    <a:pt x="25417" y="29085"/>
                    <a:pt x="28164" y="28592"/>
                  </a:cubicBezTo>
                  <a:cubicBezTo>
                    <a:pt x="26618" y="27752"/>
                    <a:pt x="25375" y="26642"/>
                    <a:pt x="24232" y="25231"/>
                  </a:cubicBezTo>
                  <a:lnTo>
                    <a:pt x="24232" y="25231"/>
                  </a:lnTo>
                  <a:cubicBezTo>
                    <a:pt x="24938" y="25802"/>
                    <a:pt x="25778" y="25937"/>
                    <a:pt x="26618" y="25937"/>
                  </a:cubicBezTo>
                  <a:cubicBezTo>
                    <a:pt x="27895" y="25937"/>
                    <a:pt x="29004" y="25802"/>
                    <a:pt x="30248" y="25802"/>
                  </a:cubicBezTo>
                  <a:cubicBezTo>
                    <a:pt x="31315" y="25725"/>
                    <a:pt x="32416" y="25647"/>
                    <a:pt x="33531" y="25647"/>
                  </a:cubicBezTo>
                  <a:cubicBezTo>
                    <a:pt x="34347" y="25647"/>
                    <a:pt x="35171" y="25689"/>
                    <a:pt x="35995" y="25802"/>
                  </a:cubicBezTo>
                  <a:cubicBezTo>
                    <a:pt x="39087" y="26071"/>
                    <a:pt x="42313" y="27348"/>
                    <a:pt x="43994" y="30003"/>
                  </a:cubicBezTo>
                  <a:cubicBezTo>
                    <a:pt x="44531" y="27483"/>
                    <a:pt x="44397" y="24962"/>
                    <a:pt x="43422" y="22576"/>
                  </a:cubicBezTo>
                  <a:lnTo>
                    <a:pt x="43422" y="22576"/>
                  </a:lnTo>
                  <a:cubicBezTo>
                    <a:pt x="46783" y="25533"/>
                    <a:pt x="47052" y="31684"/>
                    <a:pt x="45372" y="35885"/>
                  </a:cubicBezTo>
                  <a:cubicBezTo>
                    <a:pt x="45372" y="35885"/>
                    <a:pt x="48195" y="35482"/>
                    <a:pt x="50413" y="27752"/>
                  </a:cubicBezTo>
                  <a:cubicBezTo>
                    <a:pt x="51556" y="23987"/>
                    <a:pt x="51824" y="16291"/>
                    <a:pt x="50144" y="12796"/>
                  </a:cubicBezTo>
                  <a:cubicBezTo>
                    <a:pt x="50010" y="12628"/>
                    <a:pt x="50010" y="12359"/>
                    <a:pt x="49875" y="12224"/>
                  </a:cubicBezTo>
                  <a:cubicBezTo>
                    <a:pt x="48464" y="9704"/>
                    <a:pt x="46212" y="7586"/>
                    <a:pt x="43557" y="6208"/>
                  </a:cubicBezTo>
                  <a:cubicBezTo>
                    <a:pt x="40902" y="4662"/>
                    <a:pt x="37978" y="3688"/>
                    <a:pt x="34886" y="2713"/>
                  </a:cubicBezTo>
                  <a:cubicBezTo>
                    <a:pt x="35457" y="2411"/>
                    <a:pt x="35995" y="2142"/>
                    <a:pt x="36701" y="2142"/>
                  </a:cubicBezTo>
                  <a:cubicBezTo>
                    <a:pt x="36297" y="1873"/>
                    <a:pt x="33474" y="1033"/>
                    <a:pt x="32231" y="730"/>
                  </a:cubicBezTo>
                  <a:cubicBezTo>
                    <a:pt x="30550" y="327"/>
                    <a:pt x="28870" y="192"/>
                    <a:pt x="27324" y="24"/>
                  </a:cubicBezTo>
                  <a:cubicBezTo>
                    <a:pt x="26911" y="9"/>
                    <a:pt x="26500" y="1"/>
                    <a:pt x="26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19;p33"/>
            <p:cNvSpPr/>
            <p:nvPr/>
          </p:nvSpPr>
          <p:spPr>
            <a:xfrm>
              <a:off x="5250525" y="391875"/>
              <a:ext cx="867975" cy="500800"/>
            </a:xfrm>
            <a:custGeom>
              <a:avLst/>
              <a:gdLst/>
              <a:ahLst/>
              <a:cxnLst/>
              <a:rect l="l" t="t" r="r" b="b"/>
              <a:pathLst>
                <a:path w="34719" h="20032" extrusionOk="0">
                  <a:moveTo>
                    <a:pt x="10789" y="3361"/>
                  </a:moveTo>
                  <a:cubicBezTo>
                    <a:pt x="6992" y="5613"/>
                    <a:pt x="3900" y="8839"/>
                    <a:pt x="1950" y="12604"/>
                  </a:cubicBezTo>
                  <a:cubicBezTo>
                    <a:pt x="976" y="14587"/>
                    <a:pt x="270" y="17242"/>
                    <a:pt x="1" y="20031"/>
                  </a:cubicBezTo>
                  <a:cubicBezTo>
                    <a:pt x="270" y="17242"/>
                    <a:pt x="976" y="14587"/>
                    <a:pt x="1950" y="12604"/>
                  </a:cubicBezTo>
                  <a:cubicBezTo>
                    <a:pt x="3900" y="8839"/>
                    <a:pt x="6992" y="5613"/>
                    <a:pt x="10789" y="3361"/>
                  </a:cubicBezTo>
                  <a:close/>
                  <a:moveTo>
                    <a:pt x="34719" y="2118"/>
                  </a:moveTo>
                  <a:lnTo>
                    <a:pt x="34147" y="2118"/>
                  </a:lnTo>
                  <a:lnTo>
                    <a:pt x="34719" y="2118"/>
                  </a:lnTo>
                  <a:lnTo>
                    <a:pt x="34719" y="2118"/>
                  </a:lnTo>
                  <a:close/>
                  <a:moveTo>
                    <a:pt x="24065" y="0"/>
                  </a:moveTo>
                  <a:lnTo>
                    <a:pt x="25342" y="0"/>
                  </a:lnTo>
                  <a:lnTo>
                    <a:pt x="25476" y="0"/>
                  </a:lnTo>
                  <a:lnTo>
                    <a:pt x="25342" y="0"/>
                  </a:ln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20;p33"/>
            <p:cNvSpPr/>
            <p:nvPr/>
          </p:nvSpPr>
          <p:spPr>
            <a:xfrm>
              <a:off x="5247175" y="390353"/>
              <a:ext cx="1242700" cy="697400"/>
            </a:xfrm>
            <a:custGeom>
              <a:avLst/>
              <a:gdLst/>
              <a:ahLst/>
              <a:cxnLst/>
              <a:rect l="l" t="t" r="r" b="b"/>
              <a:pathLst>
                <a:path w="49708" h="27896" extrusionOk="0">
                  <a:moveTo>
                    <a:pt x="23930" y="0"/>
                  </a:moveTo>
                  <a:cubicBezTo>
                    <a:pt x="21006" y="0"/>
                    <a:pt x="18183" y="437"/>
                    <a:pt x="15393" y="1278"/>
                  </a:cubicBezTo>
                  <a:cubicBezTo>
                    <a:pt x="13847" y="1849"/>
                    <a:pt x="12301" y="2521"/>
                    <a:pt x="10923" y="3361"/>
                  </a:cubicBezTo>
                  <a:cubicBezTo>
                    <a:pt x="7126" y="5613"/>
                    <a:pt x="4034" y="8839"/>
                    <a:pt x="2084" y="12604"/>
                  </a:cubicBezTo>
                  <a:cubicBezTo>
                    <a:pt x="1110" y="14587"/>
                    <a:pt x="404" y="17242"/>
                    <a:pt x="135" y="20031"/>
                  </a:cubicBezTo>
                  <a:cubicBezTo>
                    <a:pt x="0" y="22552"/>
                    <a:pt x="135" y="25375"/>
                    <a:pt x="538" y="27896"/>
                  </a:cubicBezTo>
                  <a:cubicBezTo>
                    <a:pt x="975" y="26350"/>
                    <a:pt x="1378" y="24804"/>
                    <a:pt x="2084" y="23526"/>
                  </a:cubicBezTo>
                  <a:cubicBezTo>
                    <a:pt x="4874" y="18216"/>
                    <a:pt x="9646" y="14150"/>
                    <a:pt x="15393" y="12335"/>
                  </a:cubicBezTo>
                  <a:cubicBezTo>
                    <a:pt x="18183" y="11360"/>
                    <a:pt x="21006" y="10923"/>
                    <a:pt x="23930" y="10923"/>
                  </a:cubicBezTo>
                  <a:lnTo>
                    <a:pt x="25476" y="10923"/>
                  </a:lnTo>
                  <a:cubicBezTo>
                    <a:pt x="27022" y="11091"/>
                    <a:pt x="28702" y="11226"/>
                    <a:pt x="30383" y="11629"/>
                  </a:cubicBezTo>
                  <a:cubicBezTo>
                    <a:pt x="31626" y="11931"/>
                    <a:pt x="34449" y="12772"/>
                    <a:pt x="34853" y="13041"/>
                  </a:cubicBezTo>
                  <a:cubicBezTo>
                    <a:pt x="34147" y="13041"/>
                    <a:pt x="33609" y="13309"/>
                    <a:pt x="33038" y="13612"/>
                  </a:cubicBezTo>
                  <a:cubicBezTo>
                    <a:pt x="36130" y="14587"/>
                    <a:pt x="39054" y="15561"/>
                    <a:pt x="41709" y="17107"/>
                  </a:cubicBezTo>
                  <a:cubicBezTo>
                    <a:pt x="44364" y="18653"/>
                    <a:pt x="46616" y="20602"/>
                    <a:pt x="48027" y="23258"/>
                  </a:cubicBezTo>
                  <a:cubicBezTo>
                    <a:pt x="48162" y="23392"/>
                    <a:pt x="48162" y="23526"/>
                    <a:pt x="48296" y="23694"/>
                  </a:cubicBezTo>
                  <a:cubicBezTo>
                    <a:pt x="48565" y="24232"/>
                    <a:pt x="48867" y="24938"/>
                    <a:pt x="49002" y="25778"/>
                  </a:cubicBezTo>
                  <a:cubicBezTo>
                    <a:pt x="49708" y="21712"/>
                    <a:pt x="49708" y="15696"/>
                    <a:pt x="48296" y="12772"/>
                  </a:cubicBezTo>
                  <a:cubicBezTo>
                    <a:pt x="48162" y="12604"/>
                    <a:pt x="48162" y="12335"/>
                    <a:pt x="48027" y="12200"/>
                  </a:cubicBezTo>
                  <a:cubicBezTo>
                    <a:pt x="46616" y="9680"/>
                    <a:pt x="44364" y="7562"/>
                    <a:pt x="41709" y="6184"/>
                  </a:cubicBezTo>
                  <a:cubicBezTo>
                    <a:pt x="39054" y="4638"/>
                    <a:pt x="36130" y="3664"/>
                    <a:pt x="33038" y="2689"/>
                  </a:cubicBezTo>
                  <a:cubicBezTo>
                    <a:pt x="33441" y="2387"/>
                    <a:pt x="33878" y="2252"/>
                    <a:pt x="34281" y="2118"/>
                  </a:cubicBezTo>
                  <a:lnTo>
                    <a:pt x="34853" y="2118"/>
                  </a:lnTo>
                  <a:cubicBezTo>
                    <a:pt x="34449" y="1849"/>
                    <a:pt x="31626" y="1009"/>
                    <a:pt x="30383" y="706"/>
                  </a:cubicBezTo>
                  <a:cubicBezTo>
                    <a:pt x="28837" y="303"/>
                    <a:pt x="27156" y="168"/>
                    <a:pt x="2561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21;p33"/>
            <p:cNvSpPr/>
            <p:nvPr/>
          </p:nvSpPr>
          <p:spPr>
            <a:xfrm>
              <a:off x="5827775" y="1257300"/>
              <a:ext cx="178975" cy="121850"/>
            </a:xfrm>
            <a:custGeom>
              <a:avLst/>
              <a:gdLst/>
              <a:ahLst/>
              <a:cxnLst/>
              <a:rect l="l" t="t" r="r" b="b"/>
              <a:pathLst>
                <a:path w="7159" h="4874" extrusionOk="0">
                  <a:moveTo>
                    <a:pt x="6318" y="0"/>
                  </a:moveTo>
                  <a:cubicBezTo>
                    <a:pt x="6016" y="135"/>
                    <a:pt x="5882" y="404"/>
                    <a:pt x="5882" y="672"/>
                  </a:cubicBezTo>
                  <a:cubicBezTo>
                    <a:pt x="6016" y="841"/>
                    <a:pt x="6016" y="975"/>
                    <a:pt x="6016" y="1109"/>
                  </a:cubicBezTo>
                  <a:cubicBezTo>
                    <a:pt x="6184" y="2521"/>
                    <a:pt x="5041" y="3630"/>
                    <a:pt x="3798" y="3764"/>
                  </a:cubicBezTo>
                  <a:cubicBezTo>
                    <a:pt x="3708" y="3774"/>
                    <a:pt x="3618" y="3779"/>
                    <a:pt x="3529" y="3779"/>
                  </a:cubicBezTo>
                  <a:cubicBezTo>
                    <a:pt x="2351" y="3779"/>
                    <a:pt x="1268" y="2971"/>
                    <a:pt x="1143" y="1815"/>
                  </a:cubicBezTo>
                  <a:cubicBezTo>
                    <a:pt x="975" y="1513"/>
                    <a:pt x="706" y="1378"/>
                    <a:pt x="437" y="1378"/>
                  </a:cubicBezTo>
                  <a:cubicBezTo>
                    <a:pt x="134" y="1513"/>
                    <a:pt x="0" y="1815"/>
                    <a:pt x="134" y="2084"/>
                  </a:cubicBezTo>
                  <a:cubicBezTo>
                    <a:pt x="437" y="3630"/>
                    <a:pt x="1815" y="4874"/>
                    <a:pt x="3495" y="4874"/>
                  </a:cubicBezTo>
                  <a:cubicBezTo>
                    <a:pt x="3663" y="4874"/>
                    <a:pt x="3663" y="4874"/>
                    <a:pt x="3798" y="4739"/>
                  </a:cubicBezTo>
                  <a:cubicBezTo>
                    <a:pt x="5747" y="4605"/>
                    <a:pt x="7159" y="2924"/>
                    <a:pt x="7024" y="1109"/>
                  </a:cubicBezTo>
                  <a:cubicBezTo>
                    <a:pt x="7024" y="841"/>
                    <a:pt x="7024" y="538"/>
                    <a:pt x="6856" y="404"/>
                  </a:cubicBezTo>
                  <a:cubicBezTo>
                    <a:pt x="6856" y="135"/>
                    <a:pt x="6587" y="0"/>
                    <a:pt x="6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22;p33"/>
            <p:cNvSpPr/>
            <p:nvPr/>
          </p:nvSpPr>
          <p:spPr>
            <a:xfrm>
              <a:off x="5596700" y="1127050"/>
              <a:ext cx="168075" cy="168075"/>
            </a:xfrm>
            <a:custGeom>
              <a:avLst/>
              <a:gdLst/>
              <a:ahLst/>
              <a:cxnLst/>
              <a:rect l="l" t="t" r="r" b="b"/>
              <a:pathLst>
                <a:path w="6723" h="6723" extrusionOk="0">
                  <a:moveTo>
                    <a:pt x="3362" y="1"/>
                  </a:moveTo>
                  <a:cubicBezTo>
                    <a:pt x="1547" y="1"/>
                    <a:pt x="1" y="1413"/>
                    <a:pt x="1" y="3362"/>
                  </a:cubicBezTo>
                  <a:cubicBezTo>
                    <a:pt x="1" y="5210"/>
                    <a:pt x="1547" y="6723"/>
                    <a:pt x="3362" y="6723"/>
                  </a:cubicBezTo>
                  <a:cubicBezTo>
                    <a:pt x="5176" y="6723"/>
                    <a:pt x="6722" y="5210"/>
                    <a:pt x="6722" y="3362"/>
                  </a:cubicBezTo>
                  <a:cubicBezTo>
                    <a:pt x="6722" y="1547"/>
                    <a:pt x="5176" y="1"/>
                    <a:pt x="3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23;p33"/>
            <p:cNvSpPr/>
            <p:nvPr/>
          </p:nvSpPr>
          <p:spPr>
            <a:xfrm>
              <a:off x="5537050" y="1180000"/>
              <a:ext cx="91600" cy="71850"/>
            </a:xfrm>
            <a:custGeom>
              <a:avLst/>
              <a:gdLst/>
              <a:ahLst/>
              <a:cxnLst/>
              <a:rect l="l" t="t" r="r" b="b"/>
              <a:pathLst>
                <a:path w="3664" h="2874" extrusionOk="0">
                  <a:moveTo>
                    <a:pt x="3092" y="0"/>
                  </a:moveTo>
                  <a:cubicBezTo>
                    <a:pt x="2532" y="415"/>
                    <a:pt x="2002" y="553"/>
                    <a:pt x="1544" y="553"/>
                  </a:cubicBezTo>
                  <a:cubicBezTo>
                    <a:pt x="628" y="553"/>
                    <a:pt x="1" y="0"/>
                    <a:pt x="0" y="0"/>
                  </a:cubicBezTo>
                  <a:lnTo>
                    <a:pt x="0" y="0"/>
                  </a:lnTo>
                  <a:cubicBezTo>
                    <a:pt x="115" y="2481"/>
                    <a:pt x="1785" y="2874"/>
                    <a:pt x="2830" y="2874"/>
                  </a:cubicBezTo>
                  <a:cubicBezTo>
                    <a:pt x="3314" y="2874"/>
                    <a:pt x="3664" y="2790"/>
                    <a:pt x="3664" y="2790"/>
                  </a:cubicBezTo>
                  <a:lnTo>
                    <a:pt x="30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24;p33"/>
            <p:cNvSpPr/>
            <p:nvPr/>
          </p:nvSpPr>
          <p:spPr>
            <a:xfrm>
              <a:off x="6024375" y="1042050"/>
              <a:ext cx="181500" cy="166800"/>
            </a:xfrm>
            <a:custGeom>
              <a:avLst/>
              <a:gdLst/>
              <a:ahLst/>
              <a:cxnLst/>
              <a:rect l="l" t="t" r="r" b="b"/>
              <a:pathLst>
                <a:path w="7260" h="6672" extrusionOk="0">
                  <a:moveTo>
                    <a:pt x="3602" y="0"/>
                  </a:moveTo>
                  <a:cubicBezTo>
                    <a:pt x="3422" y="0"/>
                    <a:pt x="3240" y="13"/>
                    <a:pt x="3059" y="40"/>
                  </a:cubicBezTo>
                  <a:cubicBezTo>
                    <a:pt x="1244" y="343"/>
                    <a:pt x="0" y="2023"/>
                    <a:pt x="404" y="3838"/>
                  </a:cubicBezTo>
                  <a:cubicBezTo>
                    <a:pt x="646" y="5473"/>
                    <a:pt x="2034" y="6672"/>
                    <a:pt x="3659" y="6672"/>
                  </a:cubicBezTo>
                  <a:cubicBezTo>
                    <a:pt x="3837" y="6672"/>
                    <a:pt x="4019" y="6657"/>
                    <a:pt x="4202" y="6627"/>
                  </a:cubicBezTo>
                  <a:cubicBezTo>
                    <a:pt x="6016" y="6359"/>
                    <a:pt x="7260" y="4678"/>
                    <a:pt x="6991" y="2729"/>
                  </a:cubicBezTo>
                  <a:cubicBezTo>
                    <a:pt x="6749" y="1065"/>
                    <a:pt x="5227" y="0"/>
                    <a:pt x="3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25;p33"/>
            <p:cNvSpPr/>
            <p:nvPr/>
          </p:nvSpPr>
          <p:spPr>
            <a:xfrm>
              <a:off x="6174775" y="1071600"/>
              <a:ext cx="86000" cy="84175"/>
            </a:xfrm>
            <a:custGeom>
              <a:avLst/>
              <a:gdLst/>
              <a:ahLst/>
              <a:cxnLst/>
              <a:rect l="l" t="t" r="r" b="b"/>
              <a:pathLst>
                <a:path w="3440" h="3367" extrusionOk="0">
                  <a:moveTo>
                    <a:pt x="3059" y="1"/>
                  </a:moveTo>
                  <a:cubicBezTo>
                    <a:pt x="3059" y="1"/>
                    <a:pt x="2428" y="880"/>
                    <a:pt x="1282" y="880"/>
                  </a:cubicBezTo>
                  <a:cubicBezTo>
                    <a:pt x="908" y="880"/>
                    <a:pt x="480" y="786"/>
                    <a:pt x="0" y="539"/>
                  </a:cubicBezTo>
                  <a:lnTo>
                    <a:pt x="0" y="3362"/>
                  </a:lnTo>
                  <a:cubicBezTo>
                    <a:pt x="0" y="3362"/>
                    <a:pt x="59" y="3366"/>
                    <a:pt x="159" y="3366"/>
                  </a:cubicBezTo>
                  <a:cubicBezTo>
                    <a:pt x="837" y="3366"/>
                    <a:pt x="3439" y="3162"/>
                    <a:pt x="3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26;p33"/>
            <p:cNvSpPr/>
            <p:nvPr/>
          </p:nvSpPr>
          <p:spPr>
            <a:xfrm>
              <a:off x="5537050" y="1280125"/>
              <a:ext cx="214275" cy="107850"/>
            </a:xfrm>
            <a:custGeom>
              <a:avLst/>
              <a:gdLst/>
              <a:ahLst/>
              <a:cxnLst/>
              <a:rect l="l" t="t" r="r" b="b"/>
              <a:pathLst>
                <a:path w="8571" h="4314" extrusionOk="0">
                  <a:moveTo>
                    <a:pt x="5028" y="0"/>
                  </a:moveTo>
                  <a:cubicBezTo>
                    <a:pt x="4719" y="0"/>
                    <a:pt x="4397" y="20"/>
                    <a:pt x="4067" y="62"/>
                  </a:cubicBezTo>
                  <a:cubicBezTo>
                    <a:pt x="1849" y="196"/>
                    <a:pt x="0" y="1305"/>
                    <a:pt x="168" y="2448"/>
                  </a:cubicBezTo>
                  <a:cubicBezTo>
                    <a:pt x="286" y="3535"/>
                    <a:pt x="1686" y="4313"/>
                    <a:pt x="3630" y="4313"/>
                  </a:cubicBezTo>
                  <a:cubicBezTo>
                    <a:pt x="3910" y="4313"/>
                    <a:pt x="4203" y="4297"/>
                    <a:pt x="4504" y="4263"/>
                  </a:cubicBezTo>
                  <a:cubicBezTo>
                    <a:pt x="6722" y="4129"/>
                    <a:pt x="8571" y="2986"/>
                    <a:pt x="8403" y="1877"/>
                  </a:cubicBezTo>
                  <a:cubicBezTo>
                    <a:pt x="8403" y="776"/>
                    <a:pt x="6955" y="0"/>
                    <a:pt x="5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27;p33"/>
            <p:cNvSpPr/>
            <p:nvPr/>
          </p:nvSpPr>
          <p:spPr>
            <a:xfrm>
              <a:off x="6034450" y="1183400"/>
              <a:ext cx="216800" cy="112050"/>
            </a:xfrm>
            <a:custGeom>
              <a:avLst/>
              <a:gdLst/>
              <a:ahLst/>
              <a:cxnLst/>
              <a:rect l="l" t="t" r="r" b="b"/>
              <a:pathLst>
                <a:path w="8672" h="4482" extrusionOk="0">
                  <a:moveTo>
                    <a:pt x="5382" y="0"/>
                  </a:moveTo>
                  <a:cubicBezTo>
                    <a:pt x="4918" y="0"/>
                    <a:pt x="4428" y="43"/>
                    <a:pt x="3933" y="133"/>
                  </a:cubicBezTo>
                  <a:cubicBezTo>
                    <a:pt x="1681" y="570"/>
                    <a:pt x="1" y="1814"/>
                    <a:pt x="270" y="3091"/>
                  </a:cubicBezTo>
                  <a:cubicBezTo>
                    <a:pt x="399" y="3946"/>
                    <a:pt x="1668" y="4481"/>
                    <a:pt x="3274" y="4481"/>
                  </a:cubicBezTo>
                  <a:cubicBezTo>
                    <a:pt x="3751" y="4481"/>
                    <a:pt x="4258" y="4434"/>
                    <a:pt x="4773" y="4334"/>
                  </a:cubicBezTo>
                  <a:cubicBezTo>
                    <a:pt x="6991" y="3931"/>
                    <a:pt x="8672" y="2654"/>
                    <a:pt x="8403" y="1410"/>
                  </a:cubicBezTo>
                  <a:cubicBezTo>
                    <a:pt x="8298" y="523"/>
                    <a:pt x="6997" y="0"/>
                    <a:pt x="53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28;p33"/>
            <p:cNvSpPr/>
            <p:nvPr/>
          </p:nvSpPr>
          <p:spPr>
            <a:xfrm>
              <a:off x="5677375" y="1165700"/>
              <a:ext cx="59675" cy="59700"/>
            </a:xfrm>
            <a:custGeom>
              <a:avLst/>
              <a:gdLst/>
              <a:ahLst/>
              <a:cxnLst/>
              <a:rect l="l" t="t" r="r" b="b"/>
              <a:pathLst>
                <a:path w="2387" h="2388" extrusionOk="0">
                  <a:moveTo>
                    <a:pt x="1109" y="1"/>
                  </a:moveTo>
                  <a:cubicBezTo>
                    <a:pt x="437" y="1"/>
                    <a:pt x="0" y="572"/>
                    <a:pt x="0" y="1278"/>
                  </a:cubicBezTo>
                  <a:cubicBezTo>
                    <a:pt x="0" y="1816"/>
                    <a:pt x="437" y="2387"/>
                    <a:pt x="1109" y="2387"/>
                  </a:cubicBezTo>
                  <a:cubicBezTo>
                    <a:pt x="1815" y="2387"/>
                    <a:pt x="2386" y="1816"/>
                    <a:pt x="2386" y="1278"/>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29;p33"/>
            <p:cNvSpPr/>
            <p:nvPr/>
          </p:nvSpPr>
          <p:spPr>
            <a:xfrm>
              <a:off x="6055450" y="1095975"/>
              <a:ext cx="59700" cy="59675"/>
            </a:xfrm>
            <a:custGeom>
              <a:avLst/>
              <a:gdLst/>
              <a:ahLst/>
              <a:cxnLst/>
              <a:rect l="l" t="t" r="r" b="b"/>
              <a:pathLst>
                <a:path w="2388" h="2387" extrusionOk="0">
                  <a:moveTo>
                    <a:pt x="1278" y="0"/>
                  </a:moveTo>
                  <a:cubicBezTo>
                    <a:pt x="572" y="0"/>
                    <a:pt x="1" y="572"/>
                    <a:pt x="1" y="1110"/>
                  </a:cubicBezTo>
                  <a:cubicBezTo>
                    <a:pt x="1" y="1815"/>
                    <a:pt x="572" y="2387"/>
                    <a:pt x="1278" y="2387"/>
                  </a:cubicBezTo>
                  <a:cubicBezTo>
                    <a:pt x="1816" y="2387"/>
                    <a:pt x="2387" y="1815"/>
                    <a:pt x="2387" y="1110"/>
                  </a:cubicBezTo>
                  <a:cubicBezTo>
                    <a:pt x="2387" y="572"/>
                    <a:pt x="1816" y="0"/>
                    <a:pt x="1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30;p33"/>
            <p:cNvSpPr/>
            <p:nvPr/>
          </p:nvSpPr>
          <p:spPr>
            <a:xfrm>
              <a:off x="5814325" y="1572375"/>
              <a:ext cx="94125" cy="360475"/>
            </a:xfrm>
            <a:custGeom>
              <a:avLst/>
              <a:gdLst/>
              <a:ahLst/>
              <a:cxnLst/>
              <a:rect l="l" t="t" r="r" b="b"/>
              <a:pathLst>
                <a:path w="3765" h="14419" extrusionOk="0">
                  <a:moveTo>
                    <a:pt x="3630" y="1"/>
                  </a:moveTo>
                  <a:cubicBezTo>
                    <a:pt x="3193" y="269"/>
                    <a:pt x="2924" y="404"/>
                    <a:pt x="2521" y="673"/>
                  </a:cubicBezTo>
                  <a:lnTo>
                    <a:pt x="2790" y="3059"/>
                  </a:lnTo>
                  <a:lnTo>
                    <a:pt x="2790" y="3630"/>
                  </a:lnTo>
                  <a:cubicBezTo>
                    <a:pt x="2790" y="5882"/>
                    <a:pt x="1681" y="7831"/>
                    <a:pt x="0" y="8940"/>
                  </a:cubicBezTo>
                  <a:cubicBezTo>
                    <a:pt x="135" y="10083"/>
                    <a:pt x="269" y="11327"/>
                    <a:pt x="269" y="12436"/>
                  </a:cubicBezTo>
                  <a:lnTo>
                    <a:pt x="269" y="13444"/>
                  </a:lnTo>
                  <a:cubicBezTo>
                    <a:pt x="1244" y="13847"/>
                    <a:pt x="2218" y="14116"/>
                    <a:pt x="3193" y="14419"/>
                  </a:cubicBezTo>
                  <a:cubicBezTo>
                    <a:pt x="3496" y="12436"/>
                    <a:pt x="3496" y="10621"/>
                    <a:pt x="3193" y="8672"/>
                  </a:cubicBezTo>
                  <a:cubicBezTo>
                    <a:pt x="2790" y="4739"/>
                    <a:pt x="3193" y="2219"/>
                    <a:pt x="3764" y="538"/>
                  </a:cubicBezTo>
                  <a:lnTo>
                    <a:pt x="3764" y="135"/>
                  </a:lnTo>
                  <a:lnTo>
                    <a:pt x="36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31;p33"/>
            <p:cNvSpPr/>
            <p:nvPr/>
          </p:nvSpPr>
          <p:spPr>
            <a:xfrm>
              <a:off x="5908425" y="1575725"/>
              <a:ext cx="3375" cy="10125"/>
            </a:xfrm>
            <a:custGeom>
              <a:avLst/>
              <a:gdLst/>
              <a:ahLst/>
              <a:cxnLst/>
              <a:rect l="l" t="t" r="r" b="b"/>
              <a:pathLst>
                <a:path w="135" h="405" extrusionOk="0">
                  <a:moveTo>
                    <a:pt x="0" y="1"/>
                  </a:moveTo>
                  <a:lnTo>
                    <a:pt x="0" y="404"/>
                  </a:lnTo>
                  <a:cubicBezTo>
                    <a:pt x="0" y="270"/>
                    <a:pt x="135" y="270"/>
                    <a:pt x="135" y="135"/>
                  </a:cubicBezTo>
                  <a:cubicBezTo>
                    <a:pt x="135" y="135"/>
                    <a:pt x="0" y="135"/>
                    <a:pt x="0" y="1"/>
                  </a:cubicBezTo>
                  <a:close/>
                </a:path>
              </a:pathLst>
            </a:custGeom>
            <a:solidFill>
              <a:srgbClr val="A37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32;p33"/>
            <p:cNvSpPr/>
            <p:nvPr/>
          </p:nvSpPr>
          <p:spPr>
            <a:xfrm>
              <a:off x="5905075" y="1568175"/>
              <a:ext cx="10100" cy="10950"/>
            </a:xfrm>
            <a:custGeom>
              <a:avLst/>
              <a:gdLst/>
              <a:ahLst/>
              <a:cxnLst/>
              <a:rect l="l" t="t" r="r" b="b"/>
              <a:pathLst>
                <a:path w="404" h="438" extrusionOk="0">
                  <a:moveTo>
                    <a:pt x="403" y="1"/>
                  </a:moveTo>
                  <a:cubicBezTo>
                    <a:pt x="269" y="1"/>
                    <a:pt x="134" y="169"/>
                    <a:pt x="0" y="169"/>
                  </a:cubicBezTo>
                  <a:lnTo>
                    <a:pt x="134" y="303"/>
                  </a:lnTo>
                  <a:cubicBezTo>
                    <a:pt x="134" y="437"/>
                    <a:pt x="269" y="437"/>
                    <a:pt x="269" y="437"/>
                  </a:cubicBezTo>
                  <a:cubicBezTo>
                    <a:pt x="269" y="303"/>
                    <a:pt x="403" y="169"/>
                    <a:pt x="403" y="1"/>
                  </a:cubicBezTo>
                  <a:close/>
                </a:path>
              </a:pathLst>
            </a:custGeom>
            <a:solidFill>
              <a:srgbClr val="865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33;p33"/>
            <p:cNvSpPr/>
            <p:nvPr/>
          </p:nvSpPr>
          <p:spPr>
            <a:xfrm>
              <a:off x="6006725" y="1554725"/>
              <a:ext cx="181525" cy="349550"/>
            </a:xfrm>
            <a:custGeom>
              <a:avLst/>
              <a:gdLst/>
              <a:ahLst/>
              <a:cxnLst/>
              <a:rect l="l" t="t" r="r" b="b"/>
              <a:pathLst>
                <a:path w="7261" h="13982" extrusionOk="0">
                  <a:moveTo>
                    <a:pt x="1" y="1"/>
                  </a:moveTo>
                  <a:lnTo>
                    <a:pt x="1" y="270"/>
                  </a:lnTo>
                  <a:lnTo>
                    <a:pt x="1" y="404"/>
                  </a:lnTo>
                  <a:cubicBezTo>
                    <a:pt x="975" y="1379"/>
                    <a:pt x="1950" y="3362"/>
                    <a:pt x="2521" y="6723"/>
                  </a:cubicBezTo>
                  <a:cubicBezTo>
                    <a:pt x="2925" y="9109"/>
                    <a:pt x="3630" y="11629"/>
                    <a:pt x="4471" y="13982"/>
                  </a:cubicBezTo>
                  <a:cubicBezTo>
                    <a:pt x="5445" y="13444"/>
                    <a:pt x="6285" y="13007"/>
                    <a:pt x="7260" y="12302"/>
                  </a:cubicBezTo>
                  <a:cubicBezTo>
                    <a:pt x="6722" y="10924"/>
                    <a:pt x="6420" y="9378"/>
                    <a:pt x="6420" y="7697"/>
                  </a:cubicBezTo>
                  <a:lnTo>
                    <a:pt x="6420" y="7126"/>
                  </a:lnTo>
                  <a:cubicBezTo>
                    <a:pt x="4067" y="6588"/>
                    <a:pt x="2219" y="4908"/>
                    <a:pt x="1681" y="2521"/>
                  </a:cubicBezTo>
                  <a:lnTo>
                    <a:pt x="1244" y="270"/>
                  </a:lnTo>
                  <a:cubicBezTo>
                    <a:pt x="841" y="135"/>
                    <a:pt x="404" y="13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34;p33"/>
            <p:cNvSpPr/>
            <p:nvPr/>
          </p:nvSpPr>
          <p:spPr>
            <a:xfrm>
              <a:off x="6003375" y="1561450"/>
              <a:ext cx="3375" cy="3400"/>
            </a:xfrm>
            <a:custGeom>
              <a:avLst/>
              <a:gdLst/>
              <a:ahLst/>
              <a:cxnLst/>
              <a:rect l="l" t="t" r="r" b="b"/>
              <a:pathLst>
                <a:path w="135" h="136" extrusionOk="0">
                  <a:moveTo>
                    <a:pt x="0" y="1"/>
                  </a:moveTo>
                  <a:cubicBezTo>
                    <a:pt x="135" y="1"/>
                    <a:pt x="135" y="135"/>
                    <a:pt x="135" y="135"/>
                  </a:cubicBezTo>
                  <a:lnTo>
                    <a:pt x="135" y="1"/>
                  </a:lnTo>
                  <a:close/>
                </a:path>
              </a:pathLst>
            </a:custGeom>
            <a:solidFill>
              <a:srgbClr val="A37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35;p33"/>
            <p:cNvSpPr/>
            <p:nvPr/>
          </p:nvSpPr>
          <p:spPr>
            <a:xfrm>
              <a:off x="5999175" y="1554725"/>
              <a:ext cx="7575" cy="6750"/>
            </a:xfrm>
            <a:custGeom>
              <a:avLst/>
              <a:gdLst/>
              <a:ahLst/>
              <a:cxnLst/>
              <a:rect l="l" t="t" r="r" b="b"/>
              <a:pathLst>
                <a:path w="303" h="270" extrusionOk="0">
                  <a:moveTo>
                    <a:pt x="0" y="1"/>
                  </a:moveTo>
                  <a:cubicBezTo>
                    <a:pt x="0" y="135"/>
                    <a:pt x="168" y="135"/>
                    <a:pt x="168" y="270"/>
                  </a:cubicBezTo>
                  <a:lnTo>
                    <a:pt x="303" y="270"/>
                  </a:lnTo>
                  <a:lnTo>
                    <a:pt x="303" y="1"/>
                  </a:lnTo>
                  <a:close/>
                </a:path>
              </a:pathLst>
            </a:custGeom>
            <a:solidFill>
              <a:srgbClr val="865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36;p33"/>
            <p:cNvSpPr/>
            <p:nvPr/>
          </p:nvSpPr>
          <p:spPr>
            <a:xfrm>
              <a:off x="5761375" y="1862250"/>
              <a:ext cx="531900" cy="451225"/>
            </a:xfrm>
            <a:custGeom>
              <a:avLst/>
              <a:gdLst/>
              <a:ahLst/>
              <a:cxnLst/>
              <a:rect l="l" t="t" r="r" b="b"/>
              <a:pathLst>
                <a:path w="21276" h="18049" extrusionOk="0">
                  <a:moveTo>
                    <a:pt x="17074" y="1"/>
                  </a:moveTo>
                  <a:cubicBezTo>
                    <a:pt x="16099" y="706"/>
                    <a:pt x="15259" y="1143"/>
                    <a:pt x="14285" y="1681"/>
                  </a:cubicBezTo>
                  <a:cubicBezTo>
                    <a:pt x="12205" y="2589"/>
                    <a:pt x="10108" y="3056"/>
                    <a:pt x="7958" y="3056"/>
                  </a:cubicBezTo>
                  <a:cubicBezTo>
                    <a:pt x="7085" y="3056"/>
                    <a:pt x="6204" y="2979"/>
                    <a:pt x="5311" y="2824"/>
                  </a:cubicBezTo>
                  <a:cubicBezTo>
                    <a:pt x="4336" y="2521"/>
                    <a:pt x="3362" y="2252"/>
                    <a:pt x="2387" y="1849"/>
                  </a:cubicBezTo>
                  <a:cubicBezTo>
                    <a:pt x="270" y="8134"/>
                    <a:pt x="1" y="11932"/>
                    <a:pt x="135" y="13746"/>
                  </a:cubicBezTo>
                  <a:cubicBezTo>
                    <a:pt x="270" y="14856"/>
                    <a:pt x="707" y="15965"/>
                    <a:pt x="1547" y="16670"/>
                  </a:cubicBezTo>
                  <a:cubicBezTo>
                    <a:pt x="2522" y="17376"/>
                    <a:pt x="3362" y="17813"/>
                    <a:pt x="4336" y="17948"/>
                  </a:cubicBezTo>
                  <a:cubicBezTo>
                    <a:pt x="4824" y="18015"/>
                    <a:pt x="5277" y="18048"/>
                    <a:pt x="5735" y="18048"/>
                  </a:cubicBezTo>
                  <a:cubicBezTo>
                    <a:pt x="6193" y="18048"/>
                    <a:pt x="6655" y="18015"/>
                    <a:pt x="7160" y="17948"/>
                  </a:cubicBezTo>
                  <a:cubicBezTo>
                    <a:pt x="9378" y="17813"/>
                    <a:pt x="11495" y="16670"/>
                    <a:pt x="13310" y="15292"/>
                  </a:cubicBezTo>
                  <a:cubicBezTo>
                    <a:pt x="15125" y="13746"/>
                    <a:pt x="16671" y="12906"/>
                    <a:pt x="17780" y="12469"/>
                  </a:cubicBezTo>
                  <a:cubicBezTo>
                    <a:pt x="18620" y="12200"/>
                    <a:pt x="19326" y="12066"/>
                    <a:pt x="19763" y="11932"/>
                  </a:cubicBezTo>
                  <a:cubicBezTo>
                    <a:pt x="20301" y="11932"/>
                    <a:pt x="20737" y="11495"/>
                    <a:pt x="20872" y="10923"/>
                  </a:cubicBezTo>
                  <a:cubicBezTo>
                    <a:pt x="21275" y="3361"/>
                    <a:pt x="17074" y="1"/>
                    <a:pt x="17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37;p33"/>
            <p:cNvSpPr/>
            <p:nvPr/>
          </p:nvSpPr>
          <p:spPr>
            <a:xfrm>
              <a:off x="5764750" y="1908475"/>
              <a:ext cx="129425" cy="402475"/>
            </a:xfrm>
            <a:custGeom>
              <a:avLst/>
              <a:gdLst/>
              <a:ahLst/>
              <a:cxnLst/>
              <a:rect l="l" t="t" r="r" b="b"/>
              <a:pathLst>
                <a:path w="5177" h="16099" extrusionOk="0">
                  <a:moveTo>
                    <a:pt x="2252" y="0"/>
                  </a:moveTo>
                  <a:cubicBezTo>
                    <a:pt x="437" y="5310"/>
                    <a:pt x="0" y="8805"/>
                    <a:pt x="0" y="10923"/>
                  </a:cubicBezTo>
                  <a:lnTo>
                    <a:pt x="0" y="11897"/>
                  </a:lnTo>
                  <a:cubicBezTo>
                    <a:pt x="135" y="13007"/>
                    <a:pt x="572" y="14116"/>
                    <a:pt x="1412" y="14821"/>
                  </a:cubicBezTo>
                  <a:cubicBezTo>
                    <a:pt x="2387" y="15527"/>
                    <a:pt x="3227" y="15964"/>
                    <a:pt x="4201" y="16099"/>
                  </a:cubicBezTo>
                  <a:cubicBezTo>
                    <a:pt x="3798" y="13443"/>
                    <a:pt x="3664" y="11057"/>
                    <a:pt x="3798" y="8940"/>
                  </a:cubicBezTo>
                  <a:cubicBezTo>
                    <a:pt x="3933" y="6991"/>
                    <a:pt x="4201" y="5310"/>
                    <a:pt x="4638" y="4033"/>
                  </a:cubicBezTo>
                  <a:cubicBezTo>
                    <a:pt x="4907" y="3058"/>
                    <a:pt x="5042" y="1949"/>
                    <a:pt x="5176" y="975"/>
                  </a:cubicBezTo>
                  <a:cubicBezTo>
                    <a:pt x="4201" y="672"/>
                    <a:pt x="3227" y="403"/>
                    <a:pt x="2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38;p33"/>
            <p:cNvSpPr/>
            <p:nvPr/>
          </p:nvSpPr>
          <p:spPr>
            <a:xfrm>
              <a:off x="6118475" y="1862250"/>
              <a:ext cx="164700" cy="311750"/>
            </a:xfrm>
            <a:custGeom>
              <a:avLst/>
              <a:gdLst/>
              <a:ahLst/>
              <a:cxnLst/>
              <a:rect l="l" t="t" r="r" b="b"/>
              <a:pathLst>
                <a:path w="6588" h="12470" extrusionOk="0">
                  <a:moveTo>
                    <a:pt x="2790" y="1"/>
                  </a:moveTo>
                  <a:cubicBezTo>
                    <a:pt x="1815" y="706"/>
                    <a:pt x="975" y="1143"/>
                    <a:pt x="1" y="1681"/>
                  </a:cubicBezTo>
                  <a:cubicBezTo>
                    <a:pt x="572" y="3093"/>
                    <a:pt x="1110" y="4639"/>
                    <a:pt x="1681" y="6050"/>
                  </a:cubicBezTo>
                  <a:cubicBezTo>
                    <a:pt x="2118" y="6890"/>
                    <a:pt x="2387" y="7865"/>
                    <a:pt x="2790" y="9108"/>
                  </a:cubicBezTo>
                  <a:cubicBezTo>
                    <a:pt x="3093" y="10083"/>
                    <a:pt x="3227" y="11226"/>
                    <a:pt x="3496" y="12469"/>
                  </a:cubicBezTo>
                  <a:cubicBezTo>
                    <a:pt x="4336" y="12200"/>
                    <a:pt x="5042" y="12066"/>
                    <a:pt x="5479" y="11932"/>
                  </a:cubicBezTo>
                  <a:cubicBezTo>
                    <a:pt x="6017" y="11932"/>
                    <a:pt x="6453" y="11495"/>
                    <a:pt x="6588" y="10923"/>
                  </a:cubicBezTo>
                  <a:lnTo>
                    <a:pt x="6588" y="9680"/>
                  </a:lnTo>
                  <a:cubicBezTo>
                    <a:pt x="6588" y="3093"/>
                    <a:pt x="2790" y="1"/>
                    <a:pt x="27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39;p33"/>
            <p:cNvSpPr/>
            <p:nvPr/>
          </p:nvSpPr>
          <p:spPr>
            <a:xfrm>
              <a:off x="5541250" y="1768150"/>
              <a:ext cx="205875" cy="145000"/>
            </a:xfrm>
            <a:custGeom>
              <a:avLst/>
              <a:gdLst/>
              <a:ahLst/>
              <a:cxnLst/>
              <a:rect l="l" t="t" r="r" b="b"/>
              <a:pathLst>
                <a:path w="8235" h="5800" extrusionOk="0">
                  <a:moveTo>
                    <a:pt x="6151" y="0"/>
                  </a:moveTo>
                  <a:cubicBezTo>
                    <a:pt x="4470" y="1815"/>
                    <a:pt x="3193" y="3361"/>
                    <a:pt x="3193" y="3361"/>
                  </a:cubicBezTo>
                  <a:lnTo>
                    <a:pt x="673" y="3496"/>
                  </a:lnTo>
                  <a:cubicBezTo>
                    <a:pt x="135" y="3496"/>
                    <a:pt x="0" y="4067"/>
                    <a:pt x="404" y="4336"/>
                  </a:cubicBezTo>
                  <a:lnTo>
                    <a:pt x="2790" y="5747"/>
                  </a:lnTo>
                  <a:cubicBezTo>
                    <a:pt x="2896" y="5783"/>
                    <a:pt x="3004" y="5800"/>
                    <a:pt x="3109" y="5800"/>
                  </a:cubicBezTo>
                  <a:cubicBezTo>
                    <a:pt x="3402" y="5800"/>
                    <a:pt x="3666" y="5668"/>
                    <a:pt x="3765" y="5445"/>
                  </a:cubicBezTo>
                  <a:lnTo>
                    <a:pt x="4202" y="4907"/>
                  </a:lnTo>
                  <a:lnTo>
                    <a:pt x="8235" y="2655"/>
                  </a:lnTo>
                  <a:lnTo>
                    <a:pt x="6151" y="0"/>
                  </a:lnTo>
                  <a:close/>
                </a:path>
              </a:pathLst>
            </a:custGeom>
            <a:solidFill>
              <a:srgbClr val="A67C52"/>
            </a:solidFill>
            <a:ln w="9525" cap="flat" cmpd="sng">
              <a:solidFill>
                <a:srgbClr val="A67C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40;p33"/>
            <p:cNvSpPr/>
            <p:nvPr/>
          </p:nvSpPr>
          <p:spPr>
            <a:xfrm>
              <a:off x="5695000" y="1589175"/>
              <a:ext cx="195800" cy="245375"/>
            </a:xfrm>
            <a:custGeom>
              <a:avLst/>
              <a:gdLst/>
              <a:ahLst/>
              <a:cxnLst/>
              <a:rect l="l" t="t" r="r" b="b"/>
              <a:pathLst>
                <a:path w="7832" h="9815" extrusionOk="0">
                  <a:moveTo>
                    <a:pt x="7294" y="1"/>
                  </a:moveTo>
                  <a:cubicBezTo>
                    <a:pt x="6017" y="572"/>
                    <a:pt x="2522" y="4370"/>
                    <a:pt x="1" y="7159"/>
                  </a:cubicBezTo>
                  <a:lnTo>
                    <a:pt x="2085" y="9814"/>
                  </a:lnTo>
                  <a:lnTo>
                    <a:pt x="4336" y="8571"/>
                  </a:lnTo>
                  <a:cubicBezTo>
                    <a:pt x="6454" y="7294"/>
                    <a:pt x="7832" y="4908"/>
                    <a:pt x="7563" y="2387"/>
                  </a:cubicBezTo>
                  <a:lnTo>
                    <a:pt x="7294" y="1"/>
                  </a:ln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41;p33"/>
            <p:cNvSpPr/>
            <p:nvPr/>
          </p:nvSpPr>
          <p:spPr>
            <a:xfrm>
              <a:off x="5695000" y="1589175"/>
              <a:ext cx="189075" cy="245375"/>
            </a:xfrm>
            <a:custGeom>
              <a:avLst/>
              <a:gdLst/>
              <a:ahLst/>
              <a:cxnLst/>
              <a:rect l="l" t="t" r="r" b="b"/>
              <a:pathLst>
                <a:path w="7563" h="9815" extrusionOk="0">
                  <a:moveTo>
                    <a:pt x="7294" y="1"/>
                  </a:moveTo>
                  <a:cubicBezTo>
                    <a:pt x="6588" y="303"/>
                    <a:pt x="5177" y="1547"/>
                    <a:pt x="3765" y="3093"/>
                  </a:cubicBezTo>
                  <a:cubicBezTo>
                    <a:pt x="2522" y="4370"/>
                    <a:pt x="1110" y="5882"/>
                    <a:pt x="1" y="7159"/>
                  </a:cubicBezTo>
                  <a:lnTo>
                    <a:pt x="2085" y="9814"/>
                  </a:lnTo>
                  <a:lnTo>
                    <a:pt x="4336" y="8571"/>
                  </a:lnTo>
                  <a:cubicBezTo>
                    <a:pt x="6286" y="7428"/>
                    <a:pt x="7563" y="5345"/>
                    <a:pt x="7563" y="2958"/>
                  </a:cubicBezTo>
                  <a:lnTo>
                    <a:pt x="7563" y="2387"/>
                  </a:lnTo>
                  <a:lnTo>
                    <a:pt x="72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42;p33"/>
            <p:cNvSpPr/>
            <p:nvPr/>
          </p:nvSpPr>
          <p:spPr>
            <a:xfrm>
              <a:off x="6216768" y="1658326"/>
              <a:ext cx="227288" cy="121869"/>
            </a:xfrm>
            <a:custGeom>
              <a:avLst/>
              <a:gdLst/>
              <a:ahLst/>
              <a:cxnLst/>
              <a:rect l="l" t="t" r="r" b="b"/>
              <a:pathLst>
                <a:path w="9077" h="4952" extrusionOk="0">
                  <a:moveTo>
                    <a:pt x="1244" y="0"/>
                  </a:moveTo>
                  <a:lnTo>
                    <a:pt x="1" y="3361"/>
                  </a:lnTo>
                  <a:lnTo>
                    <a:pt x="5445" y="4336"/>
                  </a:lnTo>
                  <a:lnTo>
                    <a:pt x="6017" y="4739"/>
                  </a:lnTo>
                  <a:cubicBezTo>
                    <a:pt x="6139" y="4877"/>
                    <a:pt x="6296" y="4952"/>
                    <a:pt x="6456" y="4952"/>
                  </a:cubicBezTo>
                  <a:cubicBezTo>
                    <a:pt x="6648" y="4952"/>
                    <a:pt x="6845" y="4843"/>
                    <a:pt x="6991" y="4605"/>
                  </a:cubicBezTo>
                  <a:lnTo>
                    <a:pt x="8806" y="2656"/>
                  </a:lnTo>
                  <a:cubicBezTo>
                    <a:pt x="9077" y="2265"/>
                    <a:pt x="8757" y="1794"/>
                    <a:pt x="8398" y="1794"/>
                  </a:cubicBezTo>
                  <a:cubicBezTo>
                    <a:pt x="8355" y="1794"/>
                    <a:pt x="8311" y="1801"/>
                    <a:pt x="8269" y="1815"/>
                  </a:cubicBezTo>
                  <a:lnTo>
                    <a:pt x="5882" y="2656"/>
                  </a:lnTo>
                  <a:cubicBezTo>
                    <a:pt x="5882" y="2656"/>
                    <a:pt x="3765" y="1378"/>
                    <a:pt x="1244" y="0"/>
                  </a:cubicBezTo>
                  <a:close/>
                </a:path>
              </a:pathLst>
            </a:custGeom>
            <a:solidFill>
              <a:srgbClr val="A67C52"/>
            </a:solidFill>
            <a:ln w="9525" cap="flat" cmpd="sng">
              <a:solidFill>
                <a:srgbClr val="A67C5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43;p33"/>
            <p:cNvSpPr/>
            <p:nvPr/>
          </p:nvSpPr>
          <p:spPr>
            <a:xfrm>
              <a:off x="6037825" y="1561450"/>
              <a:ext cx="210075" cy="179000"/>
            </a:xfrm>
            <a:custGeom>
              <a:avLst/>
              <a:gdLst/>
              <a:ahLst/>
              <a:cxnLst/>
              <a:rect l="l" t="t" r="r" b="b"/>
              <a:pathLst>
                <a:path w="8403" h="7160" extrusionOk="0">
                  <a:moveTo>
                    <a:pt x="0" y="1"/>
                  </a:moveTo>
                  <a:lnTo>
                    <a:pt x="437" y="2252"/>
                  </a:lnTo>
                  <a:cubicBezTo>
                    <a:pt x="975" y="4773"/>
                    <a:pt x="3092" y="6588"/>
                    <a:pt x="5478" y="6991"/>
                  </a:cubicBezTo>
                  <a:lnTo>
                    <a:pt x="7159" y="7159"/>
                  </a:lnTo>
                  <a:lnTo>
                    <a:pt x="8402" y="3798"/>
                  </a:lnTo>
                  <a:cubicBezTo>
                    <a:pt x="5344" y="2118"/>
                    <a:pt x="1412" y="135"/>
                    <a:pt x="0" y="1"/>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44;p33"/>
            <p:cNvSpPr/>
            <p:nvPr/>
          </p:nvSpPr>
          <p:spPr>
            <a:xfrm>
              <a:off x="6037825" y="1561450"/>
              <a:ext cx="210075" cy="179000"/>
            </a:xfrm>
            <a:custGeom>
              <a:avLst/>
              <a:gdLst/>
              <a:ahLst/>
              <a:cxnLst/>
              <a:rect l="l" t="t" r="r" b="b"/>
              <a:pathLst>
                <a:path w="8403" h="7160" extrusionOk="0">
                  <a:moveTo>
                    <a:pt x="0" y="1"/>
                  </a:moveTo>
                  <a:lnTo>
                    <a:pt x="437" y="2252"/>
                  </a:lnTo>
                  <a:cubicBezTo>
                    <a:pt x="975" y="4773"/>
                    <a:pt x="3092" y="6588"/>
                    <a:pt x="5478" y="6991"/>
                  </a:cubicBezTo>
                  <a:lnTo>
                    <a:pt x="7159" y="7159"/>
                  </a:lnTo>
                  <a:lnTo>
                    <a:pt x="8402" y="3798"/>
                  </a:lnTo>
                  <a:cubicBezTo>
                    <a:pt x="7562" y="3362"/>
                    <a:pt x="6587" y="2790"/>
                    <a:pt x="5613" y="2252"/>
                  </a:cubicBezTo>
                  <a:cubicBezTo>
                    <a:pt x="3227" y="1110"/>
                    <a:pt x="975"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09988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31000" decel="16000" autoRev="1" fill="hold" nodeType="withEffect">
                                  <p:stCondLst>
                                    <p:cond delay="0"/>
                                  </p:stCondLst>
                                  <p:endCondLst>
                                    <p:cond evt="onNext" delay="0">
                                      <p:tgtEl>
                                        <p:sldTgt/>
                                      </p:tgtEl>
                                    </p:cond>
                                  </p:endCondLst>
                                  <p:childTnLst>
                                    <p:animScale>
                                      <p:cBhvr>
                                        <p:cTn id="6" dur="2000" fill="hold"/>
                                        <p:tgtEl>
                                          <p:spTgt spid="2"/>
                                        </p:tgtEl>
                                      </p:cBhvr>
                                      <p:by x="90000" y="90000"/>
                                    </p:animScale>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8.33333E-7 2.59259E-6 L 8.33333E-7 -0.07222 " pathEditMode="relative" rAng="0" ptsTypes="AA">
                                      <p:cBhvr>
                                        <p:cTn id="10" dur="250" accel="50000" decel="50000" autoRev="1" fill="hold">
                                          <p:stCondLst>
                                            <p:cond delay="0"/>
                                          </p:stCondLst>
                                        </p:cTn>
                                        <p:tgtEl>
                                          <p:spTgt spid="3"/>
                                        </p:tgtEl>
                                        <p:attrNameLst>
                                          <p:attrName>ppt_x</p:attrName>
                                          <p:attrName>ppt_y</p:attrName>
                                        </p:attrNameLst>
                                      </p:cBhvr>
                                      <p:rCtr x="0" y="-3611"/>
                                    </p:animMotion>
                                    <p:animRot by="1500000">
                                      <p:cBhvr>
                                        <p:cTn id="11" dur="125" fill="hold">
                                          <p:stCondLst>
                                            <p:cond delay="0"/>
                                          </p:stCondLst>
                                        </p:cTn>
                                        <p:tgtEl>
                                          <p:spTgt spid="3"/>
                                        </p:tgtEl>
                                        <p:attrNameLst>
                                          <p:attrName>r</p:attrName>
                                        </p:attrNameLst>
                                      </p:cBhvr>
                                    </p:animRot>
                                    <p:animRot by="-1500000">
                                      <p:cBhvr>
                                        <p:cTn id="12" dur="125" fill="hold">
                                          <p:stCondLst>
                                            <p:cond delay="125"/>
                                          </p:stCondLst>
                                        </p:cTn>
                                        <p:tgtEl>
                                          <p:spTgt spid="3"/>
                                        </p:tgtEl>
                                        <p:attrNameLst>
                                          <p:attrName>r</p:attrName>
                                        </p:attrNameLst>
                                      </p:cBhvr>
                                    </p:animRot>
                                    <p:animRot by="-1500000">
                                      <p:cBhvr>
                                        <p:cTn id="13" dur="125" fill="hold">
                                          <p:stCondLst>
                                            <p:cond delay="250"/>
                                          </p:stCondLst>
                                        </p:cTn>
                                        <p:tgtEl>
                                          <p:spTgt spid="3"/>
                                        </p:tgtEl>
                                        <p:attrNameLst>
                                          <p:attrName>r</p:attrName>
                                        </p:attrNameLst>
                                      </p:cBhvr>
                                    </p:animRot>
                                    <p:animRot by="1500000">
                                      <p:cBhvr>
                                        <p:cTn id="14"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2"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36974" y="577092"/>
            <a:ext cx="10561352" cy="5605202"/>
            <a:chOff x="1036974" y="526745"/>
            <a:chExt cx="10561352" cy="5605202"/>
          </a:xfrm>
        </p:grpSpPr>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036974" y="526745"/>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Rounded Rectangle 1"/>
          <p:cNvSpPr/>
          <p:nvPr/>
        </p:nvSpPr>
        <p:spPr>
          <a:xfrm>
            <a:off x="-298160" y="1581941"/>
            <a:ext cx="1918073" cy="668652"/>
          </a:xfrm>
          <a:prstGeom prst="roundRect">
            <a:avLst>
              <a:gd name="adj" fmla="val 50000"/>
            </a:avLst>
          </a:prstGeom>
          <a:solidFill>
            <a:srgbClr val="F8632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rgbClr val="F988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rgbClr val="FBAA8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rgbClr val="FCC3AA"/>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4" name="Rounded Rectangle 41">
            <a:extLst>
              <a:ext uri="{FF2B5EF4-FFF2-40B4-BE49-F238E27FC236}">
                <a16:creationId xmlns:a16="http://schemas.microsoft.com/office/drawing/2014/main" id="{79C367D1-F207-4F9E-9E56-1CE193A5E7CD}"/>
              </a:ext>
            </a:extLst>
          </p:cNvPr>
          <p:cNvSpPr/>
          <p:nvPr/>
        </p:nvSpPr>
        <p:spPr>
          <a:xfrm>
            <a:off x="-298164" y="4835771"/>
            <a:ext cx="1918073" cy="668652"/>
          </a:xfrm>
          <a:prstGeom prst="roundRect">
            <a:avLst>
              <a:gd name="adj" fmla="val 50000"/>
            </a:avLst>
          </a:prstGeom>
          <a:solidFill>
            <a:srgbClr val="FEE8DE"/>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pic>
        <p:nvPicPr>
          <p:cNvPr id="11" name="Picture 10">
            <a:extLst>
              <a:ext uri="{FF2B5EF4-FFF2-40B4-BE49-F238E27FC236}">
                <a16:creationId xmlns:a16="http://schemas.microsoft.com/office/drawing/2014/main" id="{05C994E3-E085-41E0-BD0E-EA87ED795BD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44" b="95687" l="6550" r="89776">
                        <a14:foregroundMark x1="39776" y1="44249" x2="42971" y2="52716"/>
                        <a14:foregroundMark x1="42971" y1="52716" x2="43291" y2="52875"/>
                        <a14:foregroundMark x1="36422" y1="86901" x2="57029" y2="95687"/>
                        <a14:foregroundMark x1="57029" y1="95687" x2="57508" y2="95687"/>
                        <a14:foregroundMark x1="61821" y1="88818" x2="59744" y2="94089"/>
                        <a14:foregroundMark x1="27157" y1="81310" x2="26038" y2="88019"/>
                        <a14:foregroundMark x1="13578" y1="76997" x2="12141" y2="92013"/>
                        <a14:foregroundMark x1="6550" y1="72045" x2="24281" y2="85463"/>
                        <a14:foregroundMark x1="24281" y1="85463" x2="26198" y2="88179"/>
                        <a14:foregroundMark x1="33866" y1="89457" x2="11661" y2="90575"/>
                        <a14:foregroundMark x1="11661" y1="90575" x2="10703" y2="80351"/>
                        <a14:backgroundMark x1="78914" y1="14217" x2="90895" y2="35304"/>
                        <a14:backgroundMark x1="70288" y1="13898" x2="83546" y2="31150"/>
                        <a14:backgroundMark x1="76038" y1="25719" x2="79393" y2="34345"/>
                        <a14:backgroundMark x1="80671" y1="19649" x2="80671" y2="19649"/>
                        <a14:backgroundMark x1="77316" y1="23802" x2="87700" y2="3834"/>
                        <a14:backgroundMark x1="87700" y1="3834" x2="76518" y2="17093"/>
                        <a14:backgroundMark x1="76518" y1="17093" x2="74121" y2="16294"/>
                      </a14:backgroundRemoval>
                    </a14:imgEffect>
                  </a14:imgLayer>
                </a14:imgProps>
              </a:ext>
              <a:ext uri="{28A0092B-C50C-407E-A947-70E740481C1C}">
                <a14:useLocalDpi xmlns:a14="http://schemas.microsoft.com/office/drawing/2010/main" val="0"/>
              </a:ext>
            </a:extLst>
          </a:blip>
          <a:stretch>
            <a:fillRect/>
          </a:stretch>
        </p:blipFill>
        <p:spPr>
          <a:xfrm flipH="1">
            <a:off x="1027528" y="563792"/>
            <a:ext cx="3435551" cy="3435551"/>
          </a:xfrm>
          <a:prstGeom prst="rect">
            <a:avLst/>
          </a:prstGeom>
        </p:spPr>
      </p:pic>
      <p:pic>
        <p:nvPicPr>
          <p:cNvPr id="13" name="Picture 12">
            <a:extLst>
              <a:ext uri="{FF2B5EF4-FFF2-40B4-BE49-F238E27FC236}">
                <a16:creationId xmlns:a16="http://schemas.microsoft.com/office/drawing/2014/main" id="{108A80EE-ED62-4DED-B87E-85613EC525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121775" y="3404159"/>
            <a:ext cx="3070225" cy="3070225"/>
          </a:xfrm>
          <a:prstGeom prst="rect">
            <a:avLst/>
          </a:prstGeom>
        </p:spPr>
      </p:pic>
      <p:sp>
        <p:nvSpPr>
          <p:cNvPr id="226" name="Rectangle 225">
            <a:extLst>
              <a:ext uri="{FF2B5EF4-FFF2-40B4-BE49-F238E27FC236}">
                <a16:creationId xmlns:a16="http://schemas.microsoft.com/office/drawing/2014/main" id="{A78E0CC7-C28F-4E99-91DA-59B5665C23FE}"/>
              </a:ext>
            </a:extLst>
          </p:cNvPr>
          <p:cNvSpPr/>
          <p:nvPr/>
        </p:nvSpPr>
        <p:spPr>
          <a:xfrm>
            <a:off x="2527666" y="3324106"/>
            <a:ext cx="7692681" cy="1323439"/>
          </a:xfrm>
          <a:prstGeom prst="rect">
            <a:avLst/>
          </a:prstGeom>
          <a:noFill/>
        </p:spPr>
        <p:txBody>
          <a:bodyPr wrap="square" lIns="91440" tIns="45720" rIns="91440" bIns="45720">
            <a:spAutoFit/>
          </a:bodyPr>
          <a:lstStyle/>
          <a:p>
            <a:pPr algn="ct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Viết</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chính</a:t>
            </a:r>
            <a:r>
              <a:rPr lang="en-US" sz="8000" dirty="0">
                <a:ln w="0"/>
                <a:solidFill>
                  <a:srgbClr val="FF0000"/>
                </a:solidFill>
                <a:effectLst>
                  <a:reflection blurRad="6350" stA="53000" endA="300" endPos="35500" dir="5400000" sy="-90000" algn="bl" rotWithShape="0"/>
                </a:effectLst>
                <a:latin typeface="UTM Cookies" panose="02040603050506020204" pitchFamily="18" charset="0"/>
              </a:rPr>
              <a:t> </a:t>
            </a:r>
            <a:r>
              <a:rPr lang="en-US" sz="8000" dirty="0" err="1">
                <a:ln w="0"/>
                <a:solidFill>
                  <a:srgbClr val="FF0000"/>
                </a:solidFill>
                <a:effectLst>
                  <a:reflection blurRad="6350" stA="53000" endA="300" endPos="35500" dir="5400000" sy="-90000" algn="bl" rotWithShape="0"/>
                </a:effectLst>
                <a:latin typeface="UTM Cookies" panose="02040603050506020204" pitchFamily="18" charset="0"/>
              </a:rPr>
              <a:t>tả</a:t>
            </a:r>
            <a:endParaRPr lang="en-US" sz="8000" b="0" cap="none" spc="0" dirty="0">
              <a:ln w="0"/>
              <a:solidFill>
                <a:srgbClr val="FF0000"/>
              </a:solidFill>
              <a:effectLst>
                <a:reflection blurRad="6350" stA="53000" endA="300" endPos="35500" dir="5400000" sy="-90000" algn="bl" rotWithShape="0"/>
              </a:effectLst>
              <a:latin typeface="UTM Cookies" panose="02040603050506020204" pitchFamily="18" charset="0"/>
            </a:endParaRPr>
          </a:p>
        </p:txBody>
      </p:sp>
    </p:spTree>
    <p:extLst>
      <p:ext uri="{BB962C8B-B14F-4D97-AF65-F5344CB8AC3E}">
        <p14:creationId xmlns:p14="http://schemas.microsoft.com/office/powerpoint/2010/main" val="34228196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26"/>
                                        </p:tgtEl>
                                        <p:attrNameLst>
                                          <p:attrName>style.visibility</p:attrName>
                                        </p:attrNameLst>
                                      </p:cBhvr>
                                      <p:to>
                                        <p:strVal val="visible"/>
                                      </p:to>
                                    </p:set>
                                    <p:animEffect transition="in" filter="fade">
                                      <p:cBhvr>
                                        <p:cTn id="7" dur="2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5" name="Group 14"/>
          <p:cNvGrpSpPr/>
          <p:nvPr/>
        </p:nvGrpSpPr>
        <p:grpSpPr>
          <a:xfrm>
            <a:off x="1006265" y="564545"/>
            <a:ext cx="10561351" cy="5605204"/>
            <a:chOff x="1607877" y="1007165"/>
            <a:chExt cx="8509169" cy="4516054"/>
          </a:xfrm>
        </p:grpSpPr>
        <p:sp>
          <p:nvSpPr>
            <p:cNvPr id="178" name="Freeform 177"/>
            <p:cNvSpPr/>
            <p:nvPr/>
          </p:nvSpPr>
          <p:spPr>
            <a:xfrm>
              <a:off x="1607877" y="1007165"/>
              <a:ext cx="8509169" cy="451605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0" name="TextBox 189">
              <a:hlinkClick r:id="rId2" action="ppaction://hlinksldjump"/>
            </p:cNvPr>
            <p:cNvSpPr txBox="1"/>
            <p:nvPr/>
          </p:nvSpPr>
          <p:spPr>
            <a:xfrm>
              <a:off x="8882730" y="1057810"/>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grpSp>
        <p:nvGrpSpPr>
          <p:cNvPr id="16" name="Group 15"/>
          <p:cNvGrpSpPr/>
          <p:nvPr/>
        </p:nvGrpSpPr>
        <p:grpSpPr>
          <a:xfrm>
            <a:off x="1006265" y="564546"/>
            <a:ext cx="10561351" cy="5605203"/>
            <a:chOff x="1607877" y="1007166"/>
            <a:chExt cx="8509169" cy="4516053"/>
          </a:xfrm>
        </p:grpSpPr>
        <p:sp>
          <p:nvSpPr>
            <p:cNvPr id="179" name="Freeform 178"/>
            <p:cNvSpPr/>
            <p:nvPr/>
          </p:nvSpPr>
          <p:spPr>
            <a:xfrm>
              <a:off x="1607877" y="1007166"/>
              <a:ext cx="8509169" cy="451605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9" name="TextBox 188">
              <a:hlinkClick r:id="rId3" action="ppaction://hlinksldjump"/>
            </p:cNvPr>
            <p:cNvSpPr txBox="1"/>
            <p:nvPr/>
          </p:nvSpPr>
          <p:spPr>
            <a:xfrm>
              <a:off x="7457473" y="1072188"/>
              <a:ext cx="148836" cy="297567"/>
            </a:xfrm>
            <a:prstGeom prst="rect">
              <a:avLst/>
            </a:prstGeom>
            <a:noFill/>
          </p:spPr>
          <p:txBody>
            <a:bodyPr wrap="none" rtlCol="0">
              <a:spAutoFit/>
            </a:bodyPr>
            <a:lstStyle/>
            <a:p>
              <a:endParaRPr lang="id-ID" b="1" dirty="0">
                <a:solidFill>
                  <a:schemeClr val="bg1"/>
                </a:solidFill>
                <a:effectLst>
                  <a:outerShdw blurRad="38100" dist="38100" dir="2700000" algn="tl">
                    <a:srgbClr val="000000">
                      <a:alpha val="43137"/>
                    </a:srgbClr>
                  </a:outerShdw>
                </a:effectLst>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36974" y="577092"/>
            <a:ext cx="10561352" cy="5605202"/>
            <a:chOff x="1036974" y="526745"/>
            <a:chExt cx="10561352" cy="5605202"/>
          </a:xfrm>
        </p:grpSpPr>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2" name="Freeform 181"/>
            <p:cNvSpPr/>
            <p:nvPr/>
          </p:nvSpPr>
          <p:spPr>
            <a:xfrm>
              <a:off x="1036974" y="526745"/>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5"/>
            <p:cNvSpPr/>
            <p:nvPr/>
          </p:nvSpPr>
          <p:spPr>
            <a:xfrm>
              <a:off x="1194950" y="1270542"/>
              <a:ext cx="10223017" cy="4740936"/>
            </a:xfrm>
            <a:prstGeom prst="roundRect">
              <a:avLst>
                <a:gd name="adj" fmla="val 5113"/>
              </a:avLst>
            </a:prstGeom>
            <a:solidFill>
              <a:srgbClr val="FFF7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Rounded Rectangle 1"/>
          <p:cNvSpPr/>
          <p:nvPr/>
        </p:nvSpPr>
        <p:spPr>
          <a:xfrm>
            <a:off x="-298160" y="1581941"/>
            <a:ext cx="1918073" cy="668652"/>
          </a:xfrm>
          <a:prstGeom prst="roundRect">
            <a:avLst>
              <a:gd name="adj" fmla="val 50000"/>
            </a:avLst>
          </a:prstGeom>
          <a:solidFill>
            <a:srgbClr val="F8632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0" name="Rounded Rectangle 39"/>
          <p:cNvSpPr/>
          <p:nvPr/>
        </p:nvSpPr>
        <p:spPr>
          <a:xfrm>
            <a:off x="-298162" y="2399983"/>
            <a:ext cx="1918073" cy="668652"/>
          </a:xfrm>
          <a:prstGeom prst="roundRect">
            <a:avLst>
              <a:gd name="adj" fmla="val 50000"/>
            </a:avLst>
          </a:prstGeom>
          <a:solidFill>
            <a:srgbClr val="F988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1" name="Rounded Rectangle 40"/>
          <p:cNvSpPr/>
          <p:nvPr/>
        </p:nvSpPr>
        <p:spPr>
          <a:xfrm>
            <a:off x="-298164" y="3199663"/>
            <a:ext cx="1918073" cy="668652"/>
          </a:xfrm>
          <a:prstGeom prst="roundRect">
            <a:avLst>
              <a:gd name="adj" fmla="val 50000"/>
            </a:avLst>
          </a:prstGeom>
          <a:solidFill>
            <a:srgbClr val="FBAA8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42" name="Rounded Rectangle 41"/>
          <p:cNvSpPr/>
          <p:nvPr/>
        </p:nvSpPr>
        <p:spPr>
          <a:xfrm>
            <a:off x="-310197" y="4015028"/>
            <a:ext cx="1918073" cy="668652"/>
          </a:xfrm>
          <a:prstGeom prst="roundRect">
            <a:avLst>
              <a:gd name="adj" fmla="val 50000"/>
            </a:avLst>
          </a:prstGeom>
          <a:solidFill>
            <a:srgbClr val="FCC3AA"/>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5" name="Text Box 8"/>
          <p:cNvSpPr txBox="1">
            <a:spLocks noChangeArrowheads="1"/>
          </p:cNvSpPr>
          <p:nvPr/>
        </p:nvSpPr>
        <p:spPr bwMode="auto">
          <a:xfrm>
            <a:off x="6781336" y="2154882"/>
            <a:ext cx="29831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khoảnh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khắc</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26" name="Text Box 9"/>
          <p:cNvSpPr txBox="1">
            <a:spLocks noChangeArrowheads="1"/>
          </p:cNvSpPr>
          <p:nvPr/>
        </p:nvSpPr>
        <p:spPr bwMode="auto">
          <a:xfrm>
            <a:off x="2650015" y="2116114"/>
            <a:ext cx="1458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solidFill>
                  <a:srgbClr val="0000FF"/>
                </a:solidFill>
                <a:latin typeface="Times New Roman" panose="02020603050405020304" pitchFamily="18" charset="0"/>
                <a:cs typeface="Times New Roman" panose="02020603050405020304" pitchFamily="18" charset="0"/>
              </a:rPr>
              <a:t>Sa Pa</a:t>
            </a:r>
          </a:p>
        </p:txBody>
      </p:sp>
      <p:sp>
        <p:nvSpPr>
          <p:cNvPr id="27" name="Text Box 8"/>
          <p:cNvSpPr txBox="1">
            <a:spLocks noChangeArrowheads="1"/>
          </p:cNvSpPr>
          <p:nvPr/>
        </p:nvSpPr>
        <p:spPr bwMode="auto">
          <a:xfrm>
            <a:off x="2650015" y="2719439"/>
            <a:ext cx="32097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thoắt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cái</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28" name="Text Box 8"/>
          <p:cNvSpPr txBox="1">
            <a:spLocks noChangeArrowheads="1"/>
          </p:cNvSpPr>
          <p:nvPr/>
        </p:nvSpPr>
        <p:spPr bwMode="auto">
          <a:xfrm>
            <a:off x="2650015" y="3258408"/>
            <a:ext cx="24950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mưa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tuyết</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29" name="Text Box 8"/>
          <p:cNvSpPr txBox="1">
            <a:spLocks noChangeArrowheads="1"/>
          </p:cNvSpPr>
          <p:nvPr/>
        </p:nvSpPr>
        <p:spPr bwMode="auto">
          <a:xfrm>
            <a:off x="6781336" y="3283540"/>
            <a:ext cx="2339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nồng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nàn</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30" name="Text Box 8"/>
          <p:cNvSpPr txBox="1">
            <a:spLocks noChangeArrowheads="1"/>
          </p:cNvSpPr>
          <p:nvPr/>
        </p:nvSpPr>
        <p:spPr bwMode="auto">
          <a:xfrm>
            <a:off x="6781336" y="2744571"/>
            <a:ext cx="35046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hây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hẩy</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31" name="Text Box 8"/>
          <p:cNvSpPr txBox="1">
            <a:spLocks noChangeArrowheads="1"/>
          </p:cNvSpPr>
          <p:nvPr/>
        </p:nvSpPr>
        <p:spPr bwMode="auto">
          <a:xfrm>
            <a:off x="2650015" y="3900816"/>
            <a:ext cx="35046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hiếm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quý</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32" name="Text Box 8"/>
          <p:cNvSpPr txBox="1">
            <a:spLocks noChangeArrowheads="1"/>
          </p:cNvSpPr>
          <p:nvPr/>
        </p:nvSpPr>
        <p:spPr bwMode="auto">
          <a:xfrm>
            <a:off x="6781336" y="3925948"/>
            <a:ext cx="35046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diệu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kì</a:t>
            </a:r>
            <a:endParaRPr lang="en-US" altLang="en-US" b="1" dirty="0">
              <a:solidFill>
                <a:srgbClr val="0000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616647" y="1406449"/>
            <a:ext cx="4329218"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Luyện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khó</a:t>
            </a:r>
            <a:endParaRPr lang="en-US" sz="3200" b="1" dirty="0">
              <a:latin typeface="Times New Roman" panose="02020603050405020304" pitchFamily="18" charset="0"/>
              <a:cs typeface="Times New Roman" panose="02020603050405020304" pitchFamily="18" charset="0"/>
            </a:endParaRPr>
          </a:p>
        </p:txBody>
      </p:sp>
      <p:grpSp>
        <p:nvGrpSpPr>
          <p:cNvPr id="46" name="Google Shape;2164;p89"/>
          <p:cNvGrpSpPr/>
          <p:nvPr/>
        </p:nvGrpSpPr>
        <p:grpSpPr>
          <a:xfrm>
            <a:off x="2650015" y="4525948"/>
            <a:ext cx="1047946" cy="1486630"/>
            <a:chOff x="1503900" y="516575"/>
            <a:chExt cx="1399500" cy="1985350"/>
          </a:xfrm>
        </p:grpSpPr>
        <p:sp>
          <p:nvSpPr>
            <p:cNvPr id="47"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2208;p89"/>
          <p:cNvGrpSpPr/>
          <p:nvPr/>
        </p:nvGrpSpPr>
        <p:grpSpPr>
          <a:xfrm>
            <a:off x="4479710" y="4516981"/>
            <a:ext cx="1105079" cy="1495597"/>
            <a:chOff x="4569075" y="514625"/>
            <a:chExt cx="1475800" cy="1997325"/>
          </a:xfrm>
        </p:grpSpPr>
        <p:sp>
          <p:nvSpPr>
            <p:cNvPr id="91"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2243;p89"/>
          <p:cNvGrpSpPr/>
          <p:nvPr/>
        </p:nvGrpSpPr>
        <p:grpSpPr>
          <a:xfrm>
            <a:off x="6366539" y="4536656"/>
            <a:ext cx="997008" cy="1475922"/>
            <a:chOff x="1705025" y="2943175"/>
            <a:chExt cx="1331475" cy="1971050"/>
          </a:xfrm>
        </p:grpSpPr>
        <p:sp>
          <p:nvSpPr>
            <p:cNvPr id="126"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2275;p89"/>
          <p:cNvGrpSpPr/>
          <p:nvPr/>
        </p:nvGrpSpPr>
        <p:grpSpPr>
          <a:xfrm>
            <a:off x="8145296" y="4371808"/>
            <a:ext cx="1180932" cy="1640771"/>
            <a:chOff x="4555925" y="2701725"/>
            <a:chExt cx="1577100" cy="2191200"/>
          </a:xfrm>
        </p:grpSpPr>
        <p:sp>
          <p:nvSpPr>
            <p:cNvPr id="158"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Rounded Rectangle 41">
            <a:extLst>
              <a:ext uri="{FF2B5EF4-FFF2-40B4-BE49-F238E27FC236}">
                <a16:creationId xmlns:a16="http://schemas.microsoft.com/office/drawing/2014/main" id="{79C367D1-F207-4F9E-9E56-1CE193A5E7CD}"/>
              </a:ext>
            </a:extLst>
          </p:cNvPr>
          <p:cNvSpPr/>
          <p:nvPr/>
        </p:nvSpPr>
        <p:spPr>
          <a:xfrm>
            <a:off x="-298164" y="4835771"/>
            <a:ext cx="1918073" cy="668652"/>
          </a:xfrm>
          <a:prstGeom prst="roundRect">
            <a:avLst>
              <a:gd name="adj" fmla="val 50000"/>
            </a:avLst>
          </a:prstGeom>
          <a:solidFill>
            <a:srgbClr val="FEE8DE"/>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22271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3" name="Rectangle 22"/>
          <p:cNvSpPr/>
          <p:nvPr/>
        </p:nvSpPr>
        <p:spPr>
          <a:xfrm flipH="1" flipV="1">
            <a:off x="5914246" y="-47529"/>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11">
            <a:extLst>
              <a:ext uri="{FF2B5EF4-FFF2-40B4-BE49-F238E27FC236}">
                <a16:creationId xmlns:a16="http://schemas.microsoft.com/office/drawing/2014/main" id="{760CC148-01A9-4FFF-937C-484DEBE300E9}"/>
              </a:ext>
            </a:extLst>
          </p:cNvPr>
          <p:cNvGrpSpPr/>
          <p:nvPr/>
        </p:nvGrpSpPr>
        <p:grpSpPr>
          <a:xfrm>
            <a:off x="1006266" y="564546"/>
            <a:ext cx="10561352" cy="5605202"/>
            <a:chOff x="1006266" y="564546"/>
            <a:chExt cx="10561352" cy="5605202"/>
          </a:xfrm>
        </p:grpSpPr>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6" name="Rounded Rectangle 7">
              <a:extLst>
                <a:ext uri="{FF2B5EF4-FFF2-40B4-BE49-F238E27FC236}">
                  <a16:creationId xmlns:a16="http://schemas.microsoft.com/office/drawing/2014/main" id="{71478C23-A7FF-4DAB-904E-08A0D0356BEF}"/>
                </a:ext>
              </a:extLst>
            </p:cNvPr>
            <p:cNvSpPr/>
            <p:nvPr/>
          </p:nvSpPr>
          <p:spPr>
            <a:xfrm>
              <a:off x="1163386" y="1274513"/>
              <a:ext cx="10142298" cy="4647800"/>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3753611" y="1301917"/>
            <a:ext cx="4969630" cy="584775"/>
          </a:xfrm>
          <a:prstGeom prst="rect">
            <a:avLst/>
          </a:prstGeom>
          <a:noFill/>
        </p:spPr>
        <p:txBody>
          <a:bodyPr wrap="none" rtlCol="0">
            <a:spAutoFit/>
          </a:bodyPr>
          <a:lstStyle/>
          <a:p>
            <a:r>
              <a:rPr lang="en-US" altLang="en-US" sz="3200" b="1" dirty="0" err="1">
                <a:solidFill>
                  <a:srgbClr val="0000FF"/>
                </a:solidFill>
                <a:latin typeface="Times New Roman" panose="02020603050405020304" pitchFamily="18" charset="0"/>
                <a:cs typeface="Times New Roman" panose="02020603050405020304" pitchFamily="18" charset="0"/>
              </a:rPr>
              <a:t>Khi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viết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chúng</a:t>
            </a:r>
            <a:r>
              <a:rPr lang="en-US" altLang="en-US" sz="3200" b="1" dirty="0">
                <a:solidFill>
                  <a:srgbClr val="0000FF"/>
                </a:solidFill>
                <a:latin typeface="Times New Roman" panose="02020603050405020304" pitchFamily="18" charset="0"/>
                <a:cs typeface="Times New Roman" panose="02020603050405020304" pitchFamily="18" charset="0"/>
              </a:rPr>
              <a:t> ta </a:t>
            </a:r>
            <a:r>
              <a:rPr lang="en-US" altLang="en-US" sz="3200" b="1" dirty="0" err="1">
                <a:solidFill>
                  <a:srgbClr val="0000FF"/>
                </a:solidFill>
                <a:latin typeface="Times New Roman" panose="02020603050405020304" pitchFamily="18" charset="0"/>
                <a:cs typeface="Times New Roman" panose="02020603050405020304" pitchFamily="18" charset="0"/>
              </a:rPr>
              <a:t>cần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chú</a:t>
            </a:r>
            <a:r>
              <a:rPr lang="en-US" altLang="en-US" sz="3200" b="1" dirty="0">
                <a:solidFill>
                  <a:srgbClr val="0000FF"/>
                </a:solidFill>
                <a:latin typeface="Times New Roman" panose="02020603050405020304" pitchFamily="18" charset="0"/>
                <a:cs typeface="Times New Roman" panose="02020603050405020304" pitchFamily="18" charset="0"/>
              </a:rPr>
              <a:t> ý</a:t>
            </a:r>
            <a:endParaRPr lang="id-ID" sz="3200" dirty="0">
              <a:solidFill>
                <a:srgbClr val="366066"/>
              </a:solidFill>
              <a:latin typeface="Cooper Black" panose="0208090404030B020404" pitchFamily="18" charset="0"/>
            </a:endParaRPr>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grpSp>
        <p:nvGrpSpPr>
          <p:cNvPr id="13" name="Group 12"/>
          <p:cNvGrpSpPr/>
          <p:nvPr/>
        </p:nvGrpSpPr>
        <p:grpSpPr>
          <a:xfrm>
            <a:off x="1930108" y="2246937"/>
            <a:ext cx="8616637" cy="809631"/>
            <a:chOff x="1930108" y="2246937"/>
            <a:chExt cx="8616637" cy="809631"/>
          </a:xfrm>
        </p:grpSpPr>
        <p:grpSp>
          <p:nvGrpSpPr>
            <p:cNvPr id="61" name="Group 60"/>
            <p:cNvGrpSpPr/>
            <p:nvPr/>
          </p:nvGrpSpPr>
          <p:grpSpPr>
            <a:xfrm>
              <a:off x="1930108" y="2246937"/>
              <a:ext cx="8616637" cy="809631"/>
              <a:chOff x="1930108" y="2246937"/>
              <a:chExt cx="8616637" cy="809631"/>
            </a:xfrm>
          </p:grpSpPr>
          <p:sp>
            <p:nvSpPr>
              <p:cNvPr id="62" name="Rounded Rectangle 61"/>
              <p:cNvSpPr/>
              <p:nvPr/>
            </p:nvSpPr>
            <p:spPr>
              <a:xfrm>
                <a:off x="1930108" y="2246937"/>
                <a:ext cx="8616637" cy="809631"/>
              </a:xfrm>
              <a:prstGeom prst="roundRect">
                <a:avLst/>
              </a:prstGeom>
              <a:solidFill>
                <a:srgbClr val="FBD1DE"/>
              </a:solidFill>
              <a:ln w="38100">
                <a:solidFill>
                  <a:schemeClr val="bg1"/>
                </a:solidFill>
              </a:ln>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3" name="Rounded Rectangle 62"/>
              <p:cNvSpPr/>
              <p:nvPr/>
            </p:nvSpPr>
            <p:spPr>
              <a:xfrm>
                <a:off x="2084171" y="2393650"/>
                <a:ext cx="483716" cy="483716"/>
              </a:xfrm>
              <a:prstGeom prst="roundRect">
                <a:avLst>
                  <a:gd name="adj" fmla="val 21642"/>
                </a:avLst>
              </a:prstGeom>
              <a:solidFill>
                <a:srgbClr val="EAABBD"/>
              </a:solidFill>
              <a:ln>
                <a:noFill/>
              </a:ln>
              <a:scene3d>
                <a:camera prst="orthographicFront"/>
                <a:lightRig rig="threePt" dir="t"/>
              </a:scene3d>
              <a:sp3d contourW="12700" prstMaterial="plastic">
                <a:bevelT h="25400" prst="relaxedInset"/>
                <a:contourClr>
                  <a:srgbClr val="EFF6F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effectLst>
                      <a:outerShdw blurRad="38100" dist="38100" dir="2700000" algn="tl">
                        <a:srgbClr val="000000">
                          <a:alpha val="43137"/>
                        </a:srgbClr>
                      </a:outerShdw>
                    </a:effectLst>
                  </a:rPr>
                  <a:t>1</a:t>
                </a:r>
              </a:p>
            </p:txBody>
          </p:sp>
        </p:grpSp>
        <p:sp>
          <p:nvSpPr>
            <p:cNvPr id="2" name="Rectangle 1"/>
            <p:cNvSpPr/>
            <p:nvPr/>
          </p:nvSpPr>
          <p:spPr>
            <a:xfrm>
              <a:off x="2931335" y="2388044"/>
              <a:ext cx="3003836" cy="523220"/>
            </a:xfrm>
            <a:prstGeom prst="rect">
              <a:avLst/>
            </a:prstGeom>
          </p:spPr>
          <p:txBody>
            <a:bodyPr wrap="none">
              <a:spAutoFit/>
            </a:bodyPr>
            <a:lstStyle/>
            <a:p>
              <a:pPr algn="just">
                <a:spcBef>
                  <a:spcPct val="0"/>
                </a:spcBef>
              </a:pP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riêng</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grpSp>
      <p:grpSp>
        <p:nvGrpSpPr>
          <p:cNvPr id="11" name="Group 10"/>
          <p:cNvGrpSpPr/>
          <p:nvPr/>
        </p:nvGrpSpPr>
        <p:grpSpPr>
          <a:xfrm>
            <a:off x="1918069" y="3134717"/>
            <a:ext cx="8616637" cy="954107"/>
            <a:chOff x="1918069" y="3134717"/>
            <a:chExt cx="8616637" cy="954107"/>
          </a:xfrm>
        </p:grpSpPr>
        <p:grpSp>
          <p:nvGrpSpPr>
            <p:cNvPr id="64" name="Group 63"/>
            <p:cNvGrpSpPr/>
            <p:nvPr/>
          </p:nvGrpSpPr>
          <p:grpSpPr>
            <a:xfrm>
              <a:off x="1918069" y="3214625"/>
              <a:ext cx="8616637" cy="809631"/>
              <a:chOff x="1918069" y="3214625"/>
              <a:chExt cx="8616637" cy="809631"/>
            </a:xfrm>
          </p:grpSpPr>
          <p:sp>
            <p:nvSpPr>
              <p:cNvPr id="73" name="Rounded Rectangle 72"/>
              <p:cNvSpPr/>
              <p:nvPr/>
            </p:nvSpPr>
            <p:spPr>
              <a:xfrm>
                <a:off x="1918069" y="3214625"/>
                <a:ext cx="8616637" cy="809631"/>
              </a:xfrm>
              <a:prstGeom prst="roundRect">
                <a:avLst/>
              </a:prstGeom>
              <a:solidFill>
                <a:srgbClr val="B4AEBA"/>
              </a:solidFill>
              <a:ln w="38100">
                <a:solidFill>
                  <a:schemeClr val="bg1"/>
                </a:solidFill>
              </a:ln>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Rounded Rectangle 73"/>
              <p:cNvSpPr/>
              <p:nvPr/>
            </p:nvSpPr>
            <p:spPr>
              <a:xfrm>
                <a:off x="2072132" y="3361338"/>
                <a:ext cx="483716" cy="483716"/>
              </a:xfrm>
              <a:prstGeom prst="roundRect">
                <a:avLst>
                  <a:gd name="adj" fmla="val 21642"/>
                </a:avLst>
              </a:prstGeom>
              <a:solidFill>
                <a:srgbClr val="756C7E"/>
              </a:solidFill>
              <a:ln>
                <a:noFill/>
              </a:ln>
              <a:scene3d>
                <a:camera prst="orthographicFront"/>
                <a:lightRig rig="threePt" dir="t"/>
              </a:scene3d>
              <a:sp3d contourW="12700" prstMaterial="plastic">
                <a:bevelT h="25400" prst="relaxedInset"/>
                <a:contourClr>
                  <a:srgbClr val="EFF6F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effectLst>
                      <a:outerShdw blurRad="38100" dist="38100" dir="2700000" algn="tl">
                        <a:srgbClr val="000000">
                          <a:alpha val="43137"/>
                        </a:srgbClr>
                      </a:outerShdw>
                    </a:effectLst>
                  </a:rPr>
                  <a:t>2</a:t>
                </a:r>
              </a:p>
            </p:txBody>
          </p:sp>
        </p:grpSp>
        <p:sp>
          <p:nvSpPr>
            <p:cNvPr id="7" name="Rectangle 6"/>
            <p:cNvSpPr/>
            <p:nvPr/>
          </p:nvSpPr>
          <p:spPr>
            <a:xfrm>
              <a:off x="2716349" y="3134717"/>
              <a:ext cx="7533029" cy="954107"/>
            </a:xfrm>
            <a:prstGeom prst="rect">
              <a:avLst/>
            </a:prstGeom>
          </p:spPr>
          <p:txBody>
            <a:bodyPr wrap="square">
              <a:spAutoFit/>
            </a:bodyPr>
            <a:lstStyle/>
            <a:p>
              <a:pPr algn="just">
                <a:spcBef>
                  <a:spcPct val="0"/>
                </a:spcBef>
              </a:pPr>
              <a:r>
                <a:rPr lang="en-US" altLang="en-US" sz="2800" b="1" dirty="0" err="1">
                  <a:solidFill>
                    <a:srgbClr val="0000FF"/>
                  </a:solidFill>
                  <a:latin typeface="Times New Roman" panose="02020603050405020304" pitchFamily="18" charset="0"/>
                  <a:cs typeface="Times New Roman" panose="02020603050405020304" pitchFamily="18" charset="0"/>
                </a:rPr>
                <a:t>Sau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chấm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xuống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dòng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chữ</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đầu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dòng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lùi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vào</a:t>
              </a:r>
              <a:r>
                <a:rPr lang="en-US" altLang="en-US" sz="2800" b="1" dirty="0">
                  <a:solidFill>
                    <a:srgbClr val="0000FF"/>
                  </a:solidFill>
                  <a:latin typeface="Times New Roman" panose="02020603050405020304" pitchFamily="18" charset="0"/>
                  <a:cs typeface="Times New Roman" panose="02020603050405020304" pitchFamily="18" charset="0"/>
                </a:rPr>
                <a:t> 1 ô </a:t>
              </a:r>
              <a:r>
                <a:rPr lang="en-US" altLang="en-US" sz="2800" b="1" dirty="0" err="1">
                  <a:solidFill>
                    <a:srgbClr val="0000FF"/>
                  </a:solidFill>
                  <a:latin typeface="Times New Roman" panose="02020603050405020304" pitchFamily="18" charset="0"/>
                  <a:cs typeface="Times New Roman" panose="02020603050405020304" pitchFamily="18" charset="0"/>
                </a:rPr>
                <a:t>ly</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grpSp>
      <p:grpSp>
        <p:nvGrpSpPr>
          <p:cNvPr id="10" name="Group 9"/>
          <p:cNvGrpSpPr/>
          <p:nvPr/>
        </p:nvGrpSpPr>
        <p:grpSpPr>
          <a:xfrm>
            <a:off x="1918069" y="4221255"/>
            <a:ext cx="8616637" cy="809631"/>
            <a:chOff x="1918069" y="4221255"/>
            <a:chExt cx="8616637" cy="809631"/>
          </a:xfrm>
        </p:grpSpPr>
        <p:grpSp>
          <p:nvGrpSpPr>
            <p:cNvPr id="75" name="Group 74"/>
            <p:cNvGrpSpPr/>
            <p:nvPr/>
          </p:nvGrpSpPr>
          <p:grpSpPr>
            <a:xfrm>
              <a:off x="1918069" y="4221255"/>
              <a:ext cx="8616637" cy="809631"/>
              <a:chOff x="1918069" y="4221255"/>
              <a:chExt cx="8616637" cy="809631"/>
            </a:xfrm>
          </p:grpSpPr>
          <p:sp>
            <p:nvSpPr>
              <p:cNvPr id="76" name="Rounded Rectangle 75"/>
              <p:cNvSpPr/>
              <p:nvPr/>
            </p:nvSpPr>
            <p:spPr>
              <a:xfrm>
                <a:off x="1918069" y="4221255"/>
                <a:ext cx="8616637" cy="809631"/>
              </a:xfrm>
              <a:prstGeom prst="roundRect">
                <a:avLst/>
              </a:prstGeom>
              <a:solidFill>
                <a:srgbClr val="ABDB77"/>
              </a:solidFill>
              <a:ln w="38100">
                <a:solidFill>
                  <a:schemeClr val="bg1"/>
                </a:solidFill>
              </a:ln>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Rounded Rectangle 76"/>
              <p:cNvSpPr/>
              <p:nvPr/>
            </p:nvSpPr>
            <p:spPr>
              <a:xfrm>
                <a:off x="2072132" y="4367968"/>
                <a:ext cx="483716" cy="483716"/>
              </a:xfrm>
              <a:prstGeom prst="roundRect">
                <a:avLst>
                  <a:gd name="adj" fmla="val 21642"/>
                </a:avLst>
              </a:prstGeom>
              <a:solidFill>
                <a:srgbClr val="76B630"/>
              </a:solidFill>
              <a:ln>
                <a:noFill/>
              </a:ln>
              <a:scene3d>
                <a:camera prst="orthographicFront"/>
                <a:lightRig rig="threePt" dir="t"/>
              </a:scene3d>
              <a:sp3d contourW="12700" prstMaterial="plastic">
                <a:bevelT h="25400" prst="relaxedInset"/>
                <a:contourClr>
                  <a:srgbClr val="EFF6F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a:effectLst>
                      <a:outerShdw blurRad="38100" dist="38100" dir="2700000" algn="tl">
                        <a:srgbClr val="000000">
                          <a:alpha val="43137"/>
                        </a:srgbClr>
                      </a:outerShdw>
                    </a:effectLst>
                  </a:rPr>
                  <a:t>3</a:t>
                </a:r>
              </a:p>
            </p:txBody>
          </p:sp>
        </p:grpSp>
        <p:sp>
          <p:nvSpPr>
            <p:cNvPr id="9" name="Rectangle 8"/>
            <p:cNvSpPr/>
            <p:nvPr/>
          </p:nvSpPr>
          <p:spPr>
            <a:xfrm>
              <a:off x="2776005" y="4398392"/>
              <a:ext cx="3504486" cy="523220"/>
            </a:xfrm>
            <a:prstGeom prst="rect">
              <a:avLst/>
            </a:prstGeom>
          </p:spPr>
          <p:txBody>
            <a:bodyPr wrap="none">
              <a:spAutoFit/>
            </a:bodyPr>
            <a:lstStyle/>
            <a:p>
              <a:pPr algn="just">
                <a:spcBef>
                  <a:spcPct val="0"/>
                </a:spcBef>
              </a:pPr>
              <a:r>
                <a:rPr lang="en-US" altLang="en-US" sz="2800" b="1" dirty="0" err="1">
                  <a:solidFill>
                    <a:srgbClr val="0000FF"/>
                  </a:solidFill>
                  <a:latin typeface="Times New Roman" panose="02020603050405020304" pitchFamily="18" charset="0"/>
                  <a:cs typeface="Times New Roman" panose="02020603050405020304" pitchFamily="18" charset="0"/>
                </a:rPr>
                <a:t>Ngồi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đúng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tư</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thế</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grpSp>
      <p:grpSp>
        <p:nvGrpSpPr>
          <p:cNvPr id="415" name="Google Shape;2164;p89"/>
          <p:cNvGrpSpPr/>
          <p:nvPr/>
        </p:nvGrpSpPr>
        <p:grpSpPr>
          <a:xfrm>
            <a:off x="2359902" y="5249761"/>
            <a:ext cx="1047946" cy="1486630"/>
            <a:chOff x="1503900" y="516575"/>
            <a:chExt cx="1399500" cy="1985350"/>
          </a:xfrm>
        </p:grpSpPr>
        <p:sp>
          <p:nvSpPr>
            <p:cNvPr id="416"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2208;p89"/>
          <p:cNvGrpSpPr/>
          <p:nvPr/>
        </p:nvGrpSpPr>
        <p:grpSpPr>
          <a:xfrm>
            <a:off x="4189597" y="5240794"/>
            <a:ext cx="1105079" cy="1495597"/>
            <a:chOff x="4569075" y="514625"/>
            <a:chExt cx="1475800" cy="1997325"/>
          </a:xfrm>
        </p:grpSpPr>
        <p:sp>
          <p:nvSpPr>
            <p:cNvPr id="460"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2243;p89"/>
          <p:cNvGrpSpPr/>
          <p:nvPr/>
        </p:nvGrpSpPr>
        <p:grpSpPr>
          <a:xfrm>
            <a:off x="6076426" y="5260469"/>
            <a:ext cx="997008" cy="1475922"/>
            <a:chOff x="1705025" y="2943175"/>
            <a:chExt cx="1331475" cy="1971050"/>
          </a:xfrm>
        </p:grpSpPr>
        <p:sp>
          <p:nvSpPr>
            <p:cNvPr id="495"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2275;p89"/>
          <p:cNvGrpSpPr/>
          <p:nvPr/>
        </p:nvGrpSpPr>
        <p:grpSpPr>
          <a:xfrm>
            <a:off x="7855183" y="5095621"/>
            <a:ext cx="1180932" cy="1640771"/>
            <a:chOff x="4555925" y="2701725"/>
            <a:chExt cx="1577100" cy="2191200"/>
          </a:xfrm>
        </p:grpSpPr>
        <p:sp>
          <p:nvSpPr>
            <p:cNvPr id="527"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 name="Rounded Rectangle 1">
            <a:extLst>
              <a:ext uri="{FF2B5EF4-FFF2-40B4-BE49-F238E27FC236}">
                <a16:creationId xmlns:a16="http://schemas.microsoft.com/office/drawing/2014/main" id="{551AE0C3-2D16-4CE5-9B60-76B30334DEFF}"/>
              </a:ext>
            </a:extLst>
          </p:cNvPr>
          <p:cNvSpPr/>
          <p:nvPr/>
        </p:nvSpPr>
        <p:spPr>
          <a:xfrm>
            <a:off x="-298160" y="1581941"/>
            <a:ext cx="1918073" cy="668652"/>
          </a:xfrm>
          <a:prstGeom prst="roundRect">
            <a:avLst>
              <a:gd name="adj" fmla="val 50000"/>
            </a:avLst>
          </a:prstGeom>
          <a:solidFill>
            <a:srgbClr val="F8632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3" name="Rounded Rectangle 39">
            <a:extLst>
              <a:ext uri="{FF2B5EF4-FFF2-40B4-BE49-F238E27FC236}">
                <a16:creationId xmlns:a16="http://schemas.microsoft.com/office/drawing/2014/main" id="{F716A61D-B5CC-4B51-8E90-87C3804F1CE4}"/>
              </a:ext>
            </a:extLst>
          </p:cNvPr>
          <p:cNvSpPr/>
          <p:nvPr/>
        </p:nvSpPr>
        <p:spPr>
          <a:xfrm>
            <a:off x="-298162" y="2399983"/>
            <a:ext cx="1918073" cy="668652"/>
          </a:xfrm>
          <a:prstGeom prst="roundRect">
            <a:avLst>
              <a:gd name="adj" fmla="val 50000"/>
            </a:avLst>
          </a:prstGeom>
          <a:solidFill>
            <a:srgbClr val="F988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4" name="Rounded Rectangle 40">
            <a:extLst>
              <a:ext uri="{FF2B5EF4-FFF2-40B4-BE49-F238E27FC236}">
                <a16:creationId xmlns:a16="http://schemas.microsoft.com/office/drawing/2014/main" id="{C3A67002-37F5-4249-A1DD-2FE4FA73F068}"/>
              </a:ext>
            </a:extLst>
          </p:cNvPr>
          <p:cNvSpPr/>
          <p:nvPr/>
        </p:nvSpPr>
        <p:spPr>
          <a:xfrm>
            <a:off x="-298164" y="3199663"/>
            <a:ext cx="1918073" cy="668652"/>
          </a:xfrm>
          <a:prstGeom prst="roundRect">
            <a:avLst>
              <a:gd name="adj" fmla="val 50000"/>
            </a:avLst>
          </a:prstGeom>
          <a:solidFill>
            <a:srgbClr val="FBAA8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5" name="Rounded Rectangle 41">
            <a:extLst>
              <a:ext uri="{FF2B5EF4-FFF2-40B4-BE49-F238E27FC236}">
                <a16:creationId xmlns:a16="http://schemas.microsoft.com/office/drawing/2014/main" id="{B2891686-BAD5-43ED-89EB-DA94D999A59B}"/>
              </a:ext>
            </a:extLst>
          </p:cNvPr>
          <p:cNvSpPr/>
          <p:nvPr/>
        </p:nvSpPr>
        <p:spPr>
          <a:xfrm>
            <a:off x="-310197" y="4015028"/>
            <a:ext cx="1918073" cy="668652"/>
          </a:xfrm>
          <a:prstGeom prst="roundRect">
            <a:avLst>
              <a:gd name="adj" fmla="val 50000"/>
            </a:avLst>
          </a:prstGeom>
          <a:solidFill>
            <a:srgbClr val="FCC3AA"/>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6" name="Rounded Rectangle 41">
            <a:extLst>
              <a:ext uri="{FF2B5EF4-FFF2-40B4-BE49-F238E27FC236}">
                <a16:creationId xmlns:a16="http://schemas.microsoft.com/office/drawing/2014/main" id="{9B8073D0-EAEF-4B0D-8160-919326C7C82B}"/>
              </a:ext>
            </a:extLst>
          </p:cNvPr>
          <p:cNvSpPr/>
          <p:nvPr/>
        </p:nvSpPr>
        <p:spPr>
          <a:xfrm>
            <a:off x="-298164" y="4835771"/>
            <a:ext cx="1918073" cy="668652"/>
          </a:xfrm>
          <a:prstGeom prst="roundRect">
            <a:avLst>
              <a:gd name="adj" fmla="val 50000"/>
            </a:avLst>
          </a:prstGeom>
          <a:solidFill>
            <a:srgbClr val="FEE8DE"/>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51330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823112" y="2181932"/>
            <a:ext cx="9234763" cy="343893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34" name="Text Box 4"/>
          <p:cNvSpPr txBox="1">
            <a:spLocks noChangeArrowheads="1"/>
          </p:cNvSpPr>
          <p:nvPr/>
        </p:nvSpPr>
        <p:spPr bwMode="auto">
          <a:xfrm>
            <a:off x="4468002" y="1635162"/>
            <a:ext cx="3509001"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Đường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đi</a:t>
            </a:r>
            <a:r>
              <a:rPr lang="en-US" altLang="en-US" sz="2800" b="1" dirty="0">
                <a:solidFill>
                  <a:srgbClr val="FF0000"/>
                </a:solidFill>
                <a:latin typeface="Times New Roman" panose="02020603050405020304" pitchFamily="18" charset="0"/>
                <a:cs typeface="Times New Roman" panose="02020603050405020304" pitchFamily="18" charset="0"/>
              </a:rPr>
              <a:t> Sa Pa</a:t>
            </a:r>
          </a:p>
        </p:txBody>
      </p:sp>
      <p:sp>
        <p:nvSpPr>
          <p:cNvPr id="35" name="Text Box 6"/>
          <p:cNvSpPr txBox="1">
            <a:spLocks noChangeArrowheads="1"/>
          </p:cNvSpPr>
          <p:nvPr/>
        </p:nvSpPr>
        <p:spPr bwMode="auto">
          <a:xfrm>
            <a:off x="1835145" y="2347129"/>
            <a:ext cx="906731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Hôm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sau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chúng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tôi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đi</a:t>
            </a:r>
            <a:r>
              <a:rPr lang="en-US" altLang="en-US" sz="2800" b="1" dirty="0">
                <a:solidFill>
                  <a:srgbClr val="0000FF"/>
                </a:solidFill>
                <a:latin typeface="Times New Roman" panose="02020603050405020304" pitchFamily="18" charset="0"/>
                <a:cs typeface="Times New Roman" panose="02020603050405020304" pitchFamily="18" charset="0"/>
              </a:rPr>
              <a:t> Sa Pa. </a:t>
            </a:r>
            <a:r>
              <a:rPr lang="en-US" altLang="en-US" sz="2800" b="1" dirty="0" err="1">
                <a:solidFill>
                  <a:srgbClr val="0000FF"/>
                </a:solidFill>
                <a:latin typeface="Times New Roman" panose="02020603050405020304" pitchFamily="18" charset="0"/>
                <a:cs typeface="Times New Roman" panose="02020603050405020304" pitchFamily="18" charset="0"/>
              </a:rPr>
              <a:t>Phong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cảnh</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đây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thật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đẹp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Thoắt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rơi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khoảnh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khắc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mùa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Thoắt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trắng</a:t>
            </a:r>
            <a:r>
              <a:rPr lang="en-US" altLang="en-US" sz="2800" b="1" dirty="0">
                <a:solidFill>
                  <a:srgbClr val="0000FF"/>
                </a:solidFill>
                <a:latin typeface="Times New Roman" panose="02020603050405020304" pitchFamily="18" charset="0"/>
                <a:cs typeface="Times New Roman" panose="02020603050405020304" pitchFamily="18" charset="0"/>
              </a:rPr>
              <a:t> long </a:t>
            </a:r>
            <a:r>
              <a:rPr lang="en-US" altLang="en-US" sz="2800" b="1" dirty="0" err="1">
                <a:solidFill>
                  <a:srgbClr val="0000FF"/>
                </a:solidFill>
                <a:latin typeface="Times New Roman" panose="02020603050405020304" pitchFamily="18" charset="0"/>
                <a:cs typeface="Times New Roman" panose="02020603050405020304" pitchFamily="18" charset="0"/>
              </a:rPr>
              <a:t>lanh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một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mưa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tuyết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cành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đào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lê</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mận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Thoắt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gió</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xuân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hẩy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nồng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nàn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bông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hoa</a:t>
            </a:r>
            <a:r>
              <a:rPr lang="en-US" altLang="en-US" sz="2800" b="1" dirty="0">
                <a:solidFill>
                  <a:srgbClr val="0000FF"/>
                </a:solidFill>
                <a:latin typeface="Times New Roman" panose="02020603050405020304" pitchFamily="18" charset="0"/>
                <a:cs typeface="Times New Roman" panose="02020603050405020304" pitchFamily="18" charset="0"/>
              </a:rPr>
              <a:t> lay </a:t>
            </a:r>
            <a:r>
              <a:rPr lang="en-US" altLang="en-US" sz="2800" b="1" dirty="0" err="1">
                <a:solidFill>
                  <a:srgbClr val="0000FF"/>
                </a:solidFill>
                <a:latin typeface="Times New Roman" panose="02020603050405020304" pitchFamily="18" charset="0"/>
                <a:cs typeface="Times New Roman" panose="02020603050405020304" pitchFamily="18" charset="0"/>
              </a:rPr>
              <a:t>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màu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đen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nhung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hiếm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quý</a:t>
            </a:r>
            <a:r>
              <a:rPr lang="en-US" altLang="en-US" sz="2800" b="1" dirty="0">
                <a:solidFill>
                  <a:srgbClr val="0000FF"/>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Sa Pa </a:t>
            </a:r>
            <a:r>
              <a:rPr lang="en-US" altLang="en-US" sz="2800" b="1" dirty="0" err="1">
                <a:solidFill>
                  <a:srgbClr val="0000FF"/>
                </a:solidFill>
                <a:latin typeface="Times New Roman" panose="02020603050405020304" pitchFamily="18" charset="0"/>
                <a:cs typeface="Times New Roman" panose="02020603050405020304" pitchFamily="18" charset="0"/>
              </a:rPr>
              <a:t>quả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món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quà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tặng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diệu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kì</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dành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đất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nước</a:t>
            </a:r>
            <a:r>
              <a:rPr lang="en-US" altLang="en-US" sz="2800" b="1" dirty="0">
                <a:solidFill>
                  <a:srgbClr val="0000FF"/>
                </a:solidFill>
                <a:latin typeface="Times New Roman" panose="02020603050405020304" pitchFamily="18" charset="0"/>
                <a:cs typeface="Times New Roman" panose="02020603050405020304" pitchFamily="18" charset="0"/>
              </a:rPr>
              <a:t> ta.</a:t>
            </a:r>
            <a:endParaRPr lang="en-US" altLang="en-US" sz="2800" dirty="0">
              <a:latin typeface="Times New Roman" panose="02020603050405020304" pitchFamily="18" charset="0"/>
              <a:cs typeface="Times New Roman" panose="02020603050405020304" pitchFamily="18" charset="0"/>
            </a:endParaRPr>
          </a:p>
        </p:txBody>
      </p:sp>
      <p:grpSp>
        <p:nvGrpSpPr>
          <p:cNvPr id="36" name="Google Shape;2164;p89"/>
          <p:cNvGrpSpPr/>
          <p:nvPr/>
        </p:nvGrpSpPr>
        <p:grpSpPr>
          <a:xfrm>
            <a:off x="2682275" y="5330481"/>
            <a:ext cx="1047946" cy="1486630"/>
            <a:chOff x="1503900" y="516575"/>
            <a:chExt cx="1399500" cy="1985350"/>
          </a:xfrm>
        </p:grpSpPr>
        <p:sp>
          <p:nvSpPr>
            <p:cNvPr id="37"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2208;p89"/>
          <p:cNvGrpSpPr/>
          <p:nvPr/>
        </p:nvGrpSpPr>
        <p:grpSpPr>
          <a:xfrm>
            <a:off x="4511970" y="5321514"/>
            <a:ext cx="1105079" cy="1495597"/>
            <a:chOff x="4569075" y="514625"/>
            <a:chExt cx="1475800" cy="1997325"/>
          </a:xfrm>
        </p:grpSpPr>
        <p:sp>
          <p:nvSpPr>
            <p:cNvPr id="86"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2243;p89"/>
          <p:cNvGrpSpPr/>
          <p:nvPr/>
        </p:nvGrpSpPr>
        <p:grpSpPr>
          <a:xfrm>
            <a:off x="6398799" y="5341189"/>
            <a:ext cx="997008" cy="1475922"/>
            <a:chOff x="1705025" y="2943175"/>
            <a:chExt cx="1331475" cy="1971050"/>
          </a:xfrm>
        </p:grpSpPr>
        <p:sp>
          <p:nvSpPr>
            <p:cNvPr id="121"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2275;p89"/>
          <p:cNvGrpSpPr/>
          <p:nvPr/>
        </p:nvGrpSpPr>
        <p:grpSpPr>
          <a:xfrm>
            <a:off x="8177556" y="5176341"/>
            <a:ext cx="1180932" cy="1640771"/>
            <a:chOff x="4555925" y="2701725"/>
            <a:chExt cx="1577100" cy="2191200"/>
          </a:xfrm>
        </p:grpSpPr>
        <p:sp>
          <p:nvSpPr>
            <p:cNvPr id="153"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Rounded Rectangle 1">
            <a:extLst>
              <a:ext uri="{FF2B5EF4-FFF2-40B4-BE49-F238E27FC236}">
                <a16:creationId xmlns:a16="http://schemas.microsoft.com/office/drawing/2014/main" id="{6FA52392-EF03-4936-816D-2C271265A75A}"/>
              </a:ext>
            </a:extLst>
          </p:cNvPr>
          <p:cNvSpPr/>
          <p:nvPr/>
        </p:nvSpPr>
        <p:spPr>
          <a:xfrm>
            <a:off x="-298160" y="1581941"/>
            <a:ext cx="1918073" cy="668652"/>
          </a:xfrm>
          <a:prstGeom prst="roundRect">
            <a:avLst>
              <a:gd name="adj" fmla="val 50000"/>
            </a:avLst>
          </a:prstGeom>
          <a:solidFill>
            <a:srgbClr val="B82E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3" name="Rounded Rectangle 39">
            <a:extLst>
              <a:ext uri="{FF2B5EF4-FFF2-40B4-BE49-F238E27FC236}">
                <a16:creationId xmlns:a16="http://schemas.microsoft.com/office/drawing/2014/main" id="{4C459776-B1CF-4DAC-9679-781A13A78170}"/>
              </a:ext>
            </a:extLst>
          </p:cNvPr>
          <p:cNvSpPr/>
          <p:nvPr/>
        </p:nvSpPr>
        <p:spPr>
          <a:xfrm>
            <a:off x="-298162" y="2399983"/>
            <a:ext cx="1918073" cy="668652"/>
          </a:xfrm>
          <a:prstGeom prst="roundRect">
            <a:avLst>
              <a:gd name="adj" fmla="val 50000"/>
            </a:avLst>
          </a:prstGeom>
          <a:solidFill>
            <a:srgbClr val="D24A7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4" name="Rounded Rectangle 40">
            <a:extLst>
              <a:ext uri="{FF2B5EF4-FFF2-40B4-BE49-F238E27FC236}">
                <a16:creationId xmlns:a16="http://schemas.microsoft.com/office/drawing/2014/main" id="{9826C771-8A78-4B20-AC26-706CBD83EFDB}"/>
              </a:ext>
            </a:extLst>
          </p:cNvPr>
          <p:cNvSpPr/>
          <p:nvPr/>
        </p:nvSpPr>
        <p:spPr>
          <a:xfrm>
            <a:off x="-298164" y="3199663"/>
            <a:ext cx="1918073" cy="668652"/>
          </a:xfrm>
          <a:prstGeom prst="roundRect">
            <a:avLst>
              <a:gd name="adj" fmla="val 50000"/>
            </a:avLst>
          </a:prstGeom>
          <a:solidFill>
            <a:srgbClr val="DC729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5" name="Rounded Rectangle 41">
            <a:extLst>
              <a:ext uri="{FF2B5EF4-FFF2-40B4-BE49-F238E27FC236}">
                <a16:creationId xmlns:a16="http://schemas.microsoft.com/office/drawing/2014/main" id="{44B20F6A-7BD3-4AA1-BDA4-C499C65C224F}"/>
              </a:ext>
            </a:extLst>
          </p:cNvPr>
          <p:cNvSpPr/>
          <p:nvPr/>
        </p:nvSpPr>
        <p:spPr>
          <a:xfrm>
            <a:off x="-310197" y="4015028"/>
            <a:ext cx="1918073" cy="668652"/>
          </a:xfrm>
          <a:prstGeom prst="roundRect">
            <a:avLst>
              <a:gd name="adj" fmla="val 50000"/>
            </a:avLst>
          </a:prstGeom>
          <a:solidFill>
            <a:srgbClr val="E69AB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26" name="Rounded Rectangle 41">
            <a:extLst>
              <a:ext uri="{FF2B5EF4-FFF2-40B4-BE49-F238E27FC236}">
                <a16:creationId xmlns:a16="http://schemas.microsoft.com/office/drawing/2014/main" id="{0D1E6B7F-6035-41E3-A53B-409421D5C9BE}"/>
              </a:ext>
            </a:extLst>
          </p:cNvPr>
          <p:cNvSpPr/>
          <p:nvPr/>
        </p:nvSpPr>
        <p:spPr>
          <a:xfrm>
            <a:off x="-310197" y="4852670"/>
            <a:ext cx="1918073" cy="668652"/>
          </a:xfrm>
          <a:prstGeom prst="roundRect">
            <a:avLst>
              <a:gd name="adj" fmla="val 50000"/>
            </a:avLst>
          </a:prstGeom>
          <a:solidFill>
            <a:srgbClr val="F3CDD8"/>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95840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823112" y="2181932"/>
            <a:ext cx="9234763" cy="343893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22" name="Text Box 10"/>
          <p:cNvSpPr txBox="1">
            <a:spLocks noChangeArrowheads="1"/>
          </p:cNvSpPr>
          <p:nvPr/>
        </p:nvSpPr>
        <p:spPr bwMode="auto">
          <a:xfrm>
            <a:off x="2409271" y="151180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dirty="0">
                <a:solidFill>
                  <a:srgbClr val="008000"/>
                </a:solidFill>
                <a:latin typeface="Times New Roman" panose="02020603050405020304" pitchFamily="18" charset="0"/>
                <a:cs typeface="Times New Roman" panose="02020603050405020304" pitchFamily="18" charset="0"/>
              </a:rPr>
              <a:t>1. </a:t>
            </a:r>
            <a:r>
              <a:rPr lang="en-US" altLang="en-US" b="1" dirty="0" err="1">
                <a:solidFill>
                  <a:srgbClr val="008000"/>
                </a:solidFill>
                <a:latin typeface="Times New Roman" panose="02020603050405020304" pitchFamily="18" charset="0"/>
                <a:cs typeface="Times New Roman" panose="02020603050405020304" pitchFamily="18" charset="0"/>
              </a:rPr>
              <a:t>Phong</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cảnh</a:t>
            </a:r>
            <a:r>
              <a:rPr lang="en-US" altLang="en-US" b="1" dirty="0">
                <a:solidFill>
                  <a:srgbClr val="008000"/>
                </a:solidFill>
                <a:latin typeface="Times New Roman" panose="02020603050405020304" pitchFamily="18" charset="0"/>
                <a:cs typeface="Times New Roman" panose="02020603050405020304" pitchFamily="18" charset="0"/>
              </a:rPr>
              <a:t> Sa Pa </a:t>
            </a:r>
            <a:r>
              <a:rPr lang="en-US" altLang="en-US" b="1" dirty="0" err="1">
                <a:solidFill>
                  <a:srgbClr val="008000"/>
                </a:solidFill>
                <a:latin typeface="Times New Roman" panose="02020603050405020304" pitchFamily="18" charset="0"/>
                <a:cs typeface="Times New Roman" panose="02020603050405020304" pitchFamily="18" charset="0"/>
              </a:rPr>
              <a:t>thay</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đổi</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như</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thế</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nào</a:t>
            </a:r>
            <a:r>
              <a:rPr lang="en-US" altLang="en-US" b="1" dirty="0">
                <a:solidFill>
                  <a:srgbClr val="008000"/>
                </a:solidFill>
                <a:latin typeface="Times New Roman" panose="02020603050405020304" pitchFamily="18" charset="0"/>
                <a:cs typeface="Times New Roman" panose="02020603050405020304" pitchFamily="18" charset="0"/>
              </a:rPr>
              <a:t>?</a:t>
            </a:r>
          </a:p>
        </p:txBody>
      </p:sp>
      <p:sp>
        <p:nvSpPr>
          <p:cNvPr id="25" name="Text Box 12"/>
          <p:cNvSpPr txBox="1">
            <a:spLocks noChangeArrowheads="1"/>
          </p:cNvSpPr>
          <p:nvPr/>
        </p:nvSpPr>
        <p:spPr bwMode="auto">
          <a:xfrm>
            <a:off x="1906673" y="2592436"/>
            <a:ext cx="891853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 typeface="Wingdings" panose="05000000000000000000" pitchFamily="2" charset="2"/>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Phong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cảnh</a:t>
            </a:r>
            <a:r>
              <a:rPr lang="en-US" altLang="en-US" b="1" dirty="0">
                <a:solidFill>
                  <a:srgbClr val="0000FF"/>
                </a:solidFill>
                <a:latin typeface="Times New Roman" panose="02020603050405020304" pitchFamily="18" charset="0"/>
                <a:cs typeface="Times New Roman" panose="02020603050405020304" pitchFamily="18" charset="0"/>
              </a:rPr>
              <a:t> Sa Pa </a:t>
            </a:r>
            <a:r>
              <a:rPr lang="en-US" altLang="en-US" b="1" dirty="0" err="1">
                <a:solidFill>
                  <a:srgbClr val="0000FF"/>
                </a:solidFill>
                <a:latin typeface="Times New Roman" panose="02020603050405020304" pitchFamily="18" charset="0"/>
                <a:cs typeface="Times New Roman" panose="02020603050405020304" pitchFamily="18" charset="0"/>
              </a:rPr>
              <a:t>thay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đổi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theo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thời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gian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một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ngày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Ngày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thay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đổi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theo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liên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tục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đông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xuân</a:t>
            </a:r>
            <a:r>
              <a:rPr lang="en-US" altLang="en-US" b="1" dirty="0">
                <a:solidFill>
                  <a:srgbClr val="0000FF"/>
                </a:solidFill>
                <a:latin typeface="Times New Roman" panose="02020603050405020304" pitchFamily="18" charset="0"/>
                <a:cs typeface="Times New Roman" panose="02020603050405020304" pitchFamily="18" charset="0"/>
              </a:rPr>
              <a:t>.</a:t>
            </a:r>
          </a:p>
        </p:txBody>
      </p:sp>
      <p:grpSp>
        <p:nvGrpSpPr>
          <p:cNvPr id="27" name="Google Shape;2164;p89"/>
          <p:cNvGrpSpPr/>
          <p:nvPr/>
        </p:nvGrpSpPr>
        <p:grpSpPr>
          <a:xfrm>
            <a:off x="2682275" y="5330481"/>
            <a:ext cx="1047946" cy="1486630"/>
            <a:chOff x="1503900" y="516575"/>
            <a:chExt cx="1399500" cy="1985350"/>
          </a:xfrm>
        </p:grpSpPr>
        <p:sp>
          <p:nvSpPr>
            <p:cNvPr id="28"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2208;p89"/>
          <p:cNvGrpSpPr/>
          <p:nvPr/>
        </p:nvGrpSpPr>
        <p:grpSpPr>
          <a:xfrm>
            <a:off x="4511970" y="5321514"/>
            <a:ext cx="1105079" cy="1495597"/>
            <a:chOff x="4569075" y="514625"/>
            <a:chExt cx="1475800" cy="1997325"/>
          </a:xfrm>
        </p:grpSpPr>
        <p:sp>
          <p:nvSpPr>
            <p:cNvPr id="77"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243;p89"/>
          <p:cNvGrpSpPr/>
          <p:nvPr/>
        </p:nvGrpSpPr>
        <p:grpSpPr>
          <a:xfrm>
            <a:off x="6398799" y="5341189"/>
            <a:ext cx="997008" cy="1475922"/>
            <a:chOff x="1705025" y="2943175"/>
            <a:chExt cx="1331475" cy="1971050"/>
          </a:xfrm>
        </p:grpSpPr>
        <p:sp>
          <p:nvSpPr>
            <p:cNvPr id="112"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2275;p89"/>
          <p:cNvGrpSpPr/>
          <p:nvPr/>
        </p:nvGrpSpPr>
        <p:grpSpPr>
          <a:xfrm>
            <a:off x="8177556" y="5176341"/>
            <a:ext cx="1180932" cy="1640771"/>
            <a:chOff x="4555925" y="2701725"/>
            <a:chExt cx="1577100" cy="2191200"/>
          </a:xfrm>
        </p:grpSpPr>
        <p:sp>
          <p:nvSpPr>
            <p:cNvPr id="144"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Rounded Rectangle 1">
            <a:extLst>
              <a:ext uri="{FF2B5EF4-FFF2-40B4-BE49-F238E27FC236}">
                <a16:creationId xmlns:a16="http://schemas.microsoft.com/office/drawing/2014/main" id="{0CCA0FBB-3DF5-40B1-94FF-9B792607B7EE}"/>
              </a:ext>
            </a:extLst>
          </p:cNvPr>
          <p:cNvSpPr/>
          <p:nvPr/>
        </p:nvSpPr>
        <p:spPr>
          <a:xfrm>
            <a:off x="-298160" y="1581941"/>
            <a:ext cx="1918073" cy="668652"/>
          </a:xfrm>
          <a:prstGeom prst="roundRect">
            <a:avLst>
              <a:gd name="adj" fmla="val 50000"/>
            </a:avLst>
          </a:prstGeom>
          <a:solidFill>
            <a:srgbClr val="B82E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09" name="Rounded Rectangle 39">
            <a:extLst>
              <a:ext uri="{FF2B5EF4-FFF2-40B4-BE49-F238E27FC236}">
                <a16:creationId xmlns:a16="http://schemas.microsoft.com/office/drawing/2014/main" id="{9854F2EE-2513-4421-BA9C-A09B05AA9C0E}"/>
              </a:ext>
            </a:extLst>
          </p:cNvPr>
          <p:cNvSpPr/>
          <p:nvPr/>
        </p:nvSpPr>
        <p:spPr>
          <a:xfrm>
            <a:off x="-298162" y="2399983"/>
            <a:ext cx="1918073" cy="668652"/>
          </a:xfrm>
          <a:prstGeom prst="roundRect">
            <a:avLst>
              <a:gd name="adj" fmla="val 50000"/>
            </a:avLst>
          </a:prstGeom>
          <a:solidFill>
            <a:srgbClr val="D24A7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0" name="Rounded Rectangle 40">
            <a:extLst>
              <a:ext uri="{FF2B5EF4-FFF2-40B4-BE49-F238E27FC236}">
                <a16:creationId xmlns:a16="http://schemas.microsoft.com/office/drawing/2014/main" id="{A6BDD80C-5DA1-421C-89F0-023E33EBFEFC}"/>
              </a:ext>
            </a:extLst>
          </p:cNvPr>
          <p:cNvSpPr/>
          <p:nvPr/>
        </p:nvSpPr>
        <p:spPr>
          <a:xfrm>
            <a:off x="-298164" y="3199663"/>
            <a:ext cx="1918073" cy="668652"/>
          </a:xfrm>
          <a:prstGeom prst="roundRect">
            <a:avLst>
              <a:gd name="adj" fmla="val 50000"/>
            </a:avLst>
          </a:prstGeom>
          <a:solidFill>
            <a:srgbClr val="DC729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1" name="Rounded Rectangle 41">
            <a:extLst>
              <a:ext uri="{FF2B5EF4-FFF2-40B4-BE49-F238E27FC236}">
                <a16:creationId xmlns:a16="http://schemas.microsoft.com/office/drawing/2014/main" id="{4C44A1BE-043D-4C02-953F-D64EAE5536B6}"/>
              </a:ext>
            </a:extLst>
          </p:cNvPr>
          <p:cNvSpPr/>
          <p:nvPr/>
        </p:nvSpPr>
        <p:spPr>
          <a:xfrm>
            <a:off x="-310197" y="4015028"/>
            <a:ext cx="1918073" cy="668652"/>
          </a:xfrm>
          <a:prstGeom prst="roundRect">
            <a:avLst>
              <a:gd name="adj" fmla="val 50000"/>
            </a:avLst>
          </a:prstGeom>
          <a:solidFill>
            <a:srgbClr val="E69AB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2" name="Rounded Rectangle 41">
            <a:extLst>
              <a:ext uri="{FF2B5EF4-FFF2-40B4-BE49-F238E27FC236}">
                <a16:creationId xmlns:a16="http://schemas.microsoft.com/office/drawing/2014/main" id="{54856145-6FA5-4A7D-B8F6-55BA515DD73D}"/>
              </a:ext>
            </a:extLst>
          </p:cNvPr>
          <p:cNvSpPr/>
          <p:nvPr/>
        </p:nvSpPr>
        <p:spPr>
          <a:xfrm>
            <a:off x="-310197" y="4852670"/>
            <a:ext cx="1918073" cy="668652"/>
          </a:xfrm>
          <a:prstGeom prst="roundRect">
            <a:avLst>
              <a:gd name="adj" fmla="val 50000"/>
            </a:avLst>
          </a:prstGeom>
          <a:solidFill>
            <a:srgbClr val="F3CDD8"/>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4760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564545"/>
            <a:ext cx="10561351" cy="560520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564546"/>
            <a:ext cx="10561351" cy="5605203"/>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1" name="Freeform 180"/>
          <p:cNvSpPr/>
          <p:nvPr/>
        </p:nvSpPr>
        <p:spPr>
          <a:xfrm>
            <a:off x="1006266" y="564546"/>
            <a:ext cx="10561352" cy="5605202"/>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564680"/>
            <a:ext cx="10561350" cy="5604870"/>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p:cNvGrpSpPr/>
          <p:nvPr/>
        </p:nvGrpSpPr>
        <p:grpSpPr>
          <a:xfrm>
            <a:off x="1006266" y="564546"/>
            <a:ext cx="10561352" cy="5605202"/>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80" name="Freeform 179"/>
          <p:cNvSpPr/>
          <p:nvPr/>
        </p:nvSpPr>
        <p:spPr>
          <a:xfrm>
            <a:off x="1006265" y="564546"/>
            <a:ext cx="10561351" cy="560520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840066" y="2250593"/>
            <a:ext cx="9234763" cy="343893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24" name="Text Box 11"/>
          <p:cNvSpPr txBox="1">
            <a:spLocks noChangeArrowheads="1"/>
          </p:cNvSpPr>
          <p:nvPr/>
        </p:nvSpPr>
        <p:spPr bwMode="auto">
          <a:xfrm>
            <a:off x="1885447" y="1215809"/>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dirty="0">
                <a:solidFill>
                  <a:srgbClr val="008000"/>
                </a:solidFill>
                <a:latin typeface="Times New Roman" panose="02020603050405020304" pitchFamily="18" charset="0"/>
                <a:cs typeface="Times New Roman" panose="02020603050405020304" pitchFamily="18" charset="0"/>
              </a:rPr>
              <a:t>2. </a:t>
            </a:r>
            <a:r>
              <a:rPr lang="en-US" altLang="en-US" b="1" dirty="0" err="1">
                <a:solidFill>
                  <a:srgbClr val="008000"/>
                </a:solidFill>
                <a:latin typeface="Times New Roman" panose="02020603050405020304" pitchFamily="18" charset="0"/>
                <a:cs typeface="Times New Roman" panose="02020603050405020304" pitchFamily="18" charset="0"/>
              </a:rPr>
              <a:t>Vì</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sao</a:t>
            </a:r>
            <a:r>
              <a:rPr lang="en-US" altLang="en-US" b="1" dirty="0">
                <a:solidFill>
                  <a:srgbClr val="008000"/>
                </a:solidFill>
                <a:latin typeface="Times New Roman" panose="02020603050405020304" pitchFamily="18" charset="0"/>
                <a:cs typeface="Times New Roman" panose="02020603050405020304" pitchFamily="18" charset="0"/>
              </a:rPr>
              <a:t> Sa Pa </a:t>
            </a:r>
            <a:r>
              <a:rPr lang="en-US" altLang="en-US" b="1" dirty="0" err="1">
                <a:solidFill>
                  <a:srgbClr val="008000"/>
                </a:solidFill>
                <a:latin typeface="Times New Roman" panose="02020603050405020304" pitchFamily="18" charset="0"/>
                <a:cs typeface="Times New Roman" panose="02020603050405020304" pitchFamily="18" charset="0"/>
              </a:rPr>
              <a:t>được</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gọi</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là</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món</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quà</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tặng</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diệu</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kì</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của</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thiên</a:t>
            </a:r>
            <a:r>
              <a:rPr lang="en-US" altLang="en-US" b="1" dirty="0">
                <a:solidFill>
                  <a:srgbClr val="008000"/>
                </a:solidFill>
                <a:latin typeface="Times New Roman" panose="02020603050405020304" pitchFamily="18" charset="0"/>
                <a:cs typeface="Times New Roman" panose="02020603050405020304" pitchFamily="18" charset="0"/>
              </a:rPr>
              <a:t> </a:t>
            </a:r>
            <a:r>
              <a:rPr lang="en-US" altLang="en-US" b="1" dirty="0" err="1">
                <a:solidFill>
                  <a:srgbClr val="008000"/>
                </a:solidFill>
                <a:latin typeface="Times New Roman" panose="02020603050405020304" pitchFamily="18" charset="0"/>
                <a:cs typeface="Times New Roman" panose="02020603050405020304" pitchFamily="18" charset="0"/>
              </a:rPr>
              <a:t>nhiên</a:t>
            </a:r>
            <a:r>
              <a:rPr lang="en-US" altLang="en-US" b="1" dirty="0">
                <a:solidFill>
                  <a:srgbClr val="008000"/>
                </a:solidFill>
                <a:latin typeface="Times New Roman" panose="02020603050405020304" pitchFamily="18" charset="0"/>
                <a:cs typeface="Times New Roman" panose="02020603050405020304" pitchFamily="18" charset="0"/>
              </a:rPr>
              <a:t>?</a:t>
            </a:r>
          </a:p>
        </p:txBody>
      </p:sp>
      <p:sp>
        <p:nvSpPr>
          <p:cNvPr id="26" name="Text Box 13"/>
          <p:cNvSpPr txBox="1">
            <a:spLocks noChangeArrowheads="1"/>
          </p:cNvSpPr>
          <p:nvPr/>
        </p:nvSpPr>
        <p:spPr bwMode="auto">
          <a:xfrm>
            <a:off x="2198122" y="2624339"/>
            <a:ext cx="85186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 typeface="Wingdings" panose="05000000000000000000" pitchFamily="2" charset="2"/>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Vì</a:t>
            </a:r>
            <a:r>
              <a:rPr lang="en-US" altLang="en-US" b="1" dirty="0">
                <a:solidFill>
                  <a:srgbClr val="0000FF"/>
                </a:solidFill>
                <a:latin typeface="Times New Roman" panose="02020603050405020304" pitchFamily="18" charset="0"/>
                <a:cs typeface="Times New Roman" panose="02020603050405020304" pitchFamily="18" charset="0"/>
              </a:rPr>
              <a:t> Sa Pa </a:t>
            </a:r>
            <a:r>
              <a:rPr lang="en-US" altLang="en-US" b="1" dirty="0" err="1">
                <a:solidFill>
                  <a:srgbClr val="0000FF"/>
                </a:solidFill>
                <a:latin typeface="Times New Roman" panose="02020603050405020304" pitchFamily="18" charset="0"/>
                <a:cs typeface="Times New Roman" panose="02020603050405020304" pitchFamily="18" charset="0"/>
              </a:rPr>
              <a:t>có</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phong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cảnh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rất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đẹp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sự</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thay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đổi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mùa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trong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một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ngày</a:t>
            </a:r>
            <a:r>
              <a:rPr lang="en-US" altLang="en-US" b="1" dirty="0">
                <a:solidFill>
                  <a:srgbClr val="0000FF"/>
                </a:solidFill>
                <a:latin typeface="Times New Roman" panose="02020603050405020304" pitchFamily="18" charset="0"/>
                <a:cs typeface="Times New Roman" panose="02020603050405020304" pitchFamily="18" charset="0"/>
              </a:rPr>
              <a:t> ở </a:t>
            </a:r>
            <a:r>
              <a:rPr lang="en-US" altLang="en-US" b="1" dirty="0" err="1">
                <a:solidFill>
                  <a:srgbClr val="0000FF"/>
                </a:solidFill>
                <a:latin typeface="Times New Roman" panose="02020603050405020304" pitchFamily="18" charset="0"/>
                <a:cs typeface="Times New Roman" panose="02020603050405020304" pitchFamily="18" charset="0"/>
              </a:rPr>
              <a:t>đây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thật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lạ</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lùng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hiếm</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có</a:t>
            </a:r>
            <a:r>
              <a:rPr lang="en-US" altLang="en-US" b="1" dirty="0">
                <a:solidFill>
                  <a:srgbClr val="0000FF"/>
                </a:solidFill>
                <a:latin typeface="Times New Roman" panose="02020603050405020304" pitchFamily="18" charset="0"/>
                <a:cs typeface="Times New Roman" panose="02020603050405020304" pitchFamily="18" charset="0"/>
              </a:rPr>
              <a:t>.</a:t>
            </a:r>
          </a:p>
        </p:txBody>
      </p:sp>
      <p:grpSp>
        <p:nvGrpSpPr>
          <p:cNvPr id="27" name="Google Shape;2164;p89"/>
          <p:cNvGrpSpPr/>
          <p:nvPr/>
        </p:nvGrpSpPr>
        <p:grpSpPr>
          <a:xfrm>
            <a:off x="2682275" y="5330481"/>
            <a:ext cx="1047946" cy="1486630"/>
            <a:chOff x="1503900" y="516575"/>
            <a:chExt cx="1399500" cy="1985350"/>
          </a:xfrm>
        </p:grpSpPr>
        <p:sp>
          <p:nvSpPr>
            <p:cNvPr id="28"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2208;p89"/>
          <p:cNvGrpSpPr/>
          <p:nvPr/>
        </p:nvGrpSpPr>
        <p:grpSpPr>
          <a:xfrm>
            <a:off x="4511970" y="5321514"/>
            <a:ext cx="1105079" cy="1495597"/>
            <a:chOff x="4569075" y="514625"/>
            <a:chExt cx="1475800" cy="1997325"/>
          </a:xfrm>
        </p:grpSpPr>
        <p:sp>
          <p:nvSpPr>
            <p:cNvPr id="77"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243;p89"/>
          <p:cNvGrpSpPr/>
          <p:nvPr/>
        </p:nvGrpSpPr>
        <p:grpSpPr>
          <a:xfrm>
            <a:off x="6398799" y="5341189"/>
            <a:ext cx="997008" cy="1475922"/>
            <a:chOff x="1705025" y="2943175"/>
            <a:chExt cx="1331475" cy="1971050"/>
          </a:xfrm>
        </p:grpSpPr>
        <p:sp>
          <p:nvSpPr>
            <p:cNvPr id="112"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2275;p89"/>
          <p:cNvGrpSpPr/>
          <p:nvPr/>
        </p:nvGrpSpPr>
        <p:grpSpPr>
          <a:xfrm>
            <a:off x="8177556" y="5176341"/>
            <a:ext cx="1180932" cy="1640771"/>
            <a:chOff x="4555925" y="2701725"/>
            <a:chExt cx="1577100" cy="2191200"/>
          </a:xfrm>
        </p:grpSpPr>
        <p:sp>
          <p:nvSpPr>
            <p:cNvPr id="144"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Rounded Rectangle 1">
            <a:extLst>
              <a:ext uri="{FF2B5EF4-FFF2-40B4-BE49-F238E27FC236}">
                <a16:creationId xmlns:a16="http://schemas.microsoft.com/office/drawing/2014/main" id="{BDC6D72D-EA41-40AF-BA43-2040470E8358}"/>
              </a:ext>
            </a:extLst>
          </p:cNvPr>
          <p:cNvSpPr/>
          <p:nvPr/>
        </p:nvSpPr>
        <p:spPr>
          <a:xfrm>
            <a:off x="-298160" y="1581941"/>
            <a:ext cx="1918073" cy="668652"/>
          </a:xfrm>
          <a:prstGeom prst="roundRect">
            <a:avLst>
              <a:gd name="adj" fmla="val 50000"/>
            </a:avLst>
          </a:prstGeom>
          <a:solidFill>
            <a:srgbClr val="B82E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09" name="Rounded Rectangle 39">
            <a:extLst>
              <a:ext uri="{FF2B5EF4-FFF2-40B4-BE49-F238E27FC236}">
                <a16:creationId xmlns:a16="http://schemas.microsoft.com/office/drawing/2014/main" id="{B53D83DF-A55B-4C20-A38E-6011936C99DE}"/>
              </a:ext>
            </a:extLst>
          </p:cNvPr>
          <p:cNvSpPr/>
          <p:nvPr/>
        </p:nvSpPr>
        <p:spPr>
          <a:xfrm>
            <a:off x="-298162" y="2399983"/>
            <a:ext cx="1918073" cy="668652"/>
          </a:xfrm>
          <a:prstGeom prst="roundRect">
            <a:avLst>
              <a:gd name="adj" fmla="val 50000"/>
            </a:avLst>
          </a:prstGeom>
          <a:solidFill>
            <a:srgbClr val="D24A7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0" name="Rounded Rectangle 40">
            <a:extLst>
              <a:ext uri="{FF2B5EF4-FFF2-40B4-BE49-F238E27FC236}">
                <a16:creationId xmlns:a16="http://schemas.microsoft.com/office/drawing/2014/main" id="{D8A4DFCE-636C-43CB-B3FB-5A513A666183}"/>
              </a:ext>
            </a:extLst>
          </p:cNvPr>
          <p:cNvSpPr/>
          <p:nvPr/>
        </p:nvSpPr>
        <p:spPr>
          <a:xfrm>
            <a:off x="-298164" y="3199663"/>
            <a:ext cx="1918073" cy="668652"/>
          </a:xfrm>
          <a:prstGeom prst="roundRect">
            <a:avLst>
              <a:gd name="adj" fmla="val 50000"/>
            </a:avLst>
          </a:prstGeom>
          <a:solidFill>
            <a:srgbClr val="DC729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1" name="Rounded Rectangle 41">
            <a:extLst>
              <a:ext uri="{FF2B5EF4-FFF2-40B4-BE49-F238E27FC236}">
                <a16:creationId xmlns:a16="http://schemas.microsoft.com/office/drawing/2014/main" id="{BBBC40E7-90CB-41DB-A961-36E35041D51E}"/>
              </a:ext>
            </a:extLst>
          </p:cNvPr>
          <p:cNvSpPr/>
          <p:nvPr/>
        </p:nvSpPr>
        <p:spPr>
          <a:xfrm>
            <a:off x="-310197" y="4015028"/>
            <a:ext cx="1918073" cy="668652"/>
          </a:xfrm>
          <a:prstGeom prst="roundRect">
            <a:avLst>
              <a:gd name="adj" fmla="val 50000"/>
            </a:avLst>
          </a:prstGeom>
          <a:solidFill>
            <a:srgbClr val="E69AB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2" name="Rounded Rectangle 41">
            <a:extLst>
              <a:ext uri="{FF2B5EF4-FFF2-40B4-BE49-F238E27FC236}">
                <a16:creationId xmlns:a16="http://schemas.microsoft.com/office/drawing/2014/main" id="{5023BD63-81A5-4F89-9E20-171C53C194BC}"/>
              </a:ext>
            </a:extLst>
          </p:cNvPr>
          <p:cNvSpPr/>
          <p:nvPr/>
        </p:nvSpPr>
        <p:spPr>
          <a:xfrm>
            <a:off x="-310197" y="4852670"/>
            <a:ext cx="1918073" cy="668652"/>
          </a:xfrm>
          <a:prstGeom prst="roundRect">
            <a:avLst>
              <a:gd name="adj" fmla="val 50000"/>
            </a:avLst>
          </a:prstGeom>
          <a:solidFill>
            <a:srgbClr val="F3CDD8"/>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54600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DFC5"/>
        </a:solidFill>
        <a:effectLst/>
      </p:bgPr>
    </p:bg>
    <p:spTree>
      <p:nvGrpSpPr>
        <p:cNvPr id="1" name=""/>
        <p:cNvGrpSpPr/>
        <p:nvPr/>
      </p:nvGrpSpPr>
      <p:grpSpPr>
        <a:xfrm>
          <a:off x="0" y="0"/>
          <a:ext cx="0" cy="0"/>
          <a:chOff x="0" y="0"/>
          <a:chExt cx="0" cy="0"/>
        </a:xfrm>
      </p:grpSpPr>
      <p:sp>
        <p:nvSpPr>
          <p:cNvPr id="181" name="Freeform 180"/>
          <p:cNvSpPr/>
          <p:nvPr/>
        </p:nvSpPr>
        <p:spPr>
          <a:xfrm>
            <a:off x="1006266" y="266487"/>
            <a:ext cx="10561352" cy="5923581"/>
          </a:xfrm>
          <a:custGeom>
            <a:avLst/>
            <a:gdLst>
              <a:gd name="connsiteX0" fmla="*/ 3693276 w 10355006"/>
              <a:gd name="connsiteY0" fmla="*/ 0 h 5495689"/>
              <a:gd name="connsiteX1" fmla="*/ 4787448 w 10355006"/>
              <a:gd name="connsiteY1" fmla="*/ 0 h 5495689"/>
              <a:gd name="connsiteX2" fmla="*/ 5121835 w 10355006"/>
              <a:gd name="connsiteY2" fmla="*/ 334387 h 5495689"/>
              <a:gd name="connsiteX3" fmla="*/ 5121835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3358889 w 10355006"/>
              <a:gd name="connsiteY12" fmla="*/ 560619 h 5495689"/>
              <a:gd name="connsiteX13" fmla="*/ 3358889 w 10355006"/>
              <a:gd name="connsiteY13" fmla="*/ 334387 h 5495689"/>
              <a:gd name="connsiteX14" fmla="*/ 3693276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3693276" y="0"/>
                </a:moveTo>
                <a:lnTo>
                  <a:pt x="4787448" y="0"/>
                </a:lnTo>
                <a:cubicBezTo>
                  <a:pt x="4972125" y="0"/>
                  <a:pt x="5121835" y="149710"/>
                  <a:pt x="5121835" y="334387"/>
                </a:cubicBezTo>
                <a:lnTo>
                  <a:pt x="5121835"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3358889" y="560619"/>
                </a:lnTo>
                <a:lnTo>
                  <a:pt x="3358889" y="334387"/>
                </a:lnTo>
                <a:cubicBezTo>
                  <a:pt x="3358889" y="149710"/>
                  <a:pt x="3508599" y="0"/>
                  <a:pt x="3693276" y="0"/>
                </a:cubicBezTo>
                <a:close/>
              </a:path>
            </a:pathLst>
          </a:custGeom>
          <a:solidFill>
            <a:srgbClr val="FDD4C2"/>
          </a:solidFill>
          <a:ln w="38100">
            <a:solidFill>
              <a:schemeClr val="bg1"/>
            </a:solidFill>
          </a:ln>
          <a:effectLst>
            <a:outerShdw blurRad="50800" dist="38100" dir="2154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1006262" y="195436"/>
            <a:ext cx="10571986" cy="6029220"/>
            <a:chOff x="1006266" y="564546"/>
            <a:chExt cx="10561352" cy="5605202"/>
          </a:xfrm>
        </p:grpSpPr>
        <p:sp>
          <p:nvSpPr>
            <p:cNvPr id="182" name="Freeform 181"/>
            <p:cNvSpPr/>
            <p:nvPr/>
          </p:nvSpPr>
          <p:spPr>
            <a:xfrm>
              <a:off x="1006266" y="564546"/>
              <a:ext cx="10561352" cy="5605202"/>
            </a:xfrm>
            <a:custGeom>
              <a:avLst/>
              <a:gdLst>
                <a:gd name="connsiteX0" fmla="*/ 2013832 w 10355006"/>
                <a:gd name="connsiteY0" fmla="*/ 0 h 5495689"/>
                <a:gd name="connsiteX1" fmla="*/ 3108004 w 10355006"/>
                <a:gd name="connsiteY1" fmla="*/ 0 h 5495689"/>
                <a:gd name="connsiteX2" fmla="*/ 3442391 w 10355006"/>
                <a:gd name="connsiteY2" fmla="*/ 334387 h 5495689"/>
                <a:gd name="connsiteX3" fmla="*/ 3442391 w 10355006"/>
                <a:gd name="connsiteY3" fmla="*/ 560619 h 5495689"/>
                <a:gd name="connsiteX4" fmla="*/ 10124143 w 10355006"/>
                <a:gd name="connsiteY4" fmla="*/ 560619 h 5495689"/>
                <a:gd name="connsiteX5" fmla="*/ 10355006 w 10355006"/>
                <a:gd name="connsiteY5" fmla="*/ 791482 h 5495689"/>
                <a:gd name="connsiteX6" fmla="*/ 10355006 w 10355006"/>
                <a:gd name="connsiteY6" fmla="*/ 5264826 h 5495689"/>
                <a:gd name="connsiteX7" fmla="*/ 10124143 w 10355006"/>
                <a:gd name="connsiteY7" fmla="*/ 5495689 h 5495689"/>
                <a:gd name="connsiteX8" fmla="*/ 230863 w 10355006"/>
                <a:gd name="connsiteY8" fmla="*/ 5495689 h 5495689"/>
                <a:gd name="connsiteX9" fmla="*/ 0 w 10355006"/>
                <a:gd name="connsiteY9" fmla="*/ 5264826 h 5495689"/>
                <a:gd name="connsiteX10" fmla="*/ 0 w 10355006"/>
                <a:gd name="connsiteY10" fmla="*/ 791482 h 5495689"/>
                <a:gd name="connsiteX11" fmla="*/ 230863 w 10355006"/>
                <a:gd name="connsiteY11" fmla="*/ 560619 h 5495689"/>
                <a:gd name="connsiteX12" fmla="*/ 1679445 w 10355006"/>
                <a:gd name="connsiteY12" fmla="*/ 560619 h 5495689"/>
                <a:gd name="connsiteX13" fmla="*/ 1679445 w 10355006"/>
                <a:gd name="connsiteY13" fmla="*/ 334387 h 5495689"/>
                <a:gd name="connsiteX14" fmla="*/ 2013832 w 10355006"/>
                <a:gd name="connsiteY14" fmla="*/ 0 h 54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89">
                  <a:moveTo>
                    <a:pt x="2013832" y="0"/>
                  </a:moveTo>
                  <a:lnTo>
                    <a:pt x="3108004" y="0"/>
                  </a:lnTo>
                  <a:cubicBezTo>
                    <a:pt x="3292681" y="0"/>
                    <a:pt x="3442391" y="149710"/>
                    <a:pt x="3442391" y="334387"/>
                  </a:cubicBezTo>
                  <a:lnTo>
                    <a:pt x="3442391" y="560619"/>
                  </a:lnTo>
                  <a:lnTo>
                    <a:pt x="10124143" y="560619"/>
                  </a:lnTo>
                  <a:cubicBezTo>
                    <a:pt x="10251645" y="560619"/>
                    <a:pt x="10355006" y="663980"/>
                    <a:pt x="10355006" y="791482"/>
                  </a:cubicBezTo>
                  <a:lnTo>
                    <a:pt x="10355006" y="5264826"/>
                  </a:lnTo>
                  <a:cubicBezTo>
                    <a:pt x="10355006" y="5392328"/>
                    <a:pt x="10251645" y="5495689"/>
                    <a:pt x="10124143" y="5495689"/>
                  </a:cubicBezTo>
                  <a:lnTo>
                    <a:pt x="230863" y="5495689"/>
                  </a:lnTo>
                  <a:cubicBezTo>
                    <a:pt x="103361" y="5495689"/>
                    <a:pt x="0" y="5392328"/>
                    <a:pt x="0" y="5264826"/>
                  </a:cubicBezTo>
                  <a:lnTo>
                    <a:pt x="0" y="791482"/>
                  </a:lnTo>
                  <a:cubicBezTo>
                    <a:pt x="0" y="663980"/>
                    <a:pt x="103361" y="560619"/>
                    <a:pt x="230863" y="560619"/>
                  </a:cubicBezTo>
                  <a:lnTo>
                    <a:pt x="1679445" y="560619"/>
                  </a:lnTo>
                  <a:lnTo>
                    <a:pt x="1679445" y="334387"/>
                  </a:lnTo>
                  <a:cubicBezTo>
                    <a:pt x="1679445" y="149710"/>
                    <a:pt x="1829155" y="0"/>
                    <a:pt x="2013832" y="0"/>
                  </a:cubicBezTo>
                  <a:close/>
                </a:path>
              </a:pathLst>
            </a:custGeom>
            <a:solidFill>
              <a:srgbClr val="C1DADE"/>
            </a:solidFill>
            <a:ln w="38100">
              <a:solidFill>
                <a:schemeClr val="bg1"/>
              </a:solidFill>
            </a:ln>
            <a:effectLst>
              <a:outerShdw blurRad="50800" dist="38100" dir="204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ounded Rectangle 2"/>
            <p:cNvSpPr/>
            <p:nvPr/>
          </p:nvSpPr>
          <p:spPr>
            <a:xfrm>
              <a:off x="1209465" y="1326705"/>
              <a:ext cx="10159256" cy="4635179"/>
            </a:xfrm>
            <a:prstGeom prst="roundRect">
              <a:avLst>
                <a:gd name="adj" fmla="val 5190"/>
              </a:avLst>
            </a:prstGeom>
            <a:solidFill>
              <a:srgbClr val="E3EFF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b="1" spc="600" dirty="0">
                <a:solidFill>
                  <a:srgbClr val="366066"/>
                </a:solidFill>
                <a:effectLst>
                  <a:outerShdw blurRad="38100" dist="38100" dir="2700000" algn="tl">
                    <a:srgbClr val="000000">
                      <a:alpha val="43137"/>
                    </a:srgbClr>
                  </a:outerShdw>
                </a:effectLst>
                <a:latin typeface="Cooper Black" panose="0208090404030B020404" pitchFamily="18" charset="0"/>
              </a:endParaRPr>
            </a:p>
          </p:txBody>
        </p:sp>
      </p:grpSp>
      <p:sp>
        <p:nvSpPr>
          <p:cNvPr id="193" name="Rectangle 22"/>
          <p:cNvSpPr/>
          <p:nvPr/>
        </p:nvSpPr>
        <p:spPr>
          <a:xfrm flipH="1" flipV="1">
            <a:off x="5904724" y="-9443"/>
            <a:ext cx="6312600" cy="3808323"/>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9D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p:cNvSpPr/>
          <p:nvPr/>
        </p:nvSpPr>
        <p:spPr>
          <a:xfrm>
            <a:off x="0" y="2182131"/>
            <a:ext cx="7750629" cy="4675870"/>
          </a:xfrm>
          <a:custGeom>
            <a:avLst/>
            <a:gdLst>
              <a:gd name="connsiteX0" fmla="*/ 0 w 7750629"/>
              <a:gd name="connsiteY0" fmla="*/ 0 h 4666343"/>
              <a:gd name="connsiteX1" fmla="*/ 7750629 w 7750629"/>
              <a:gd name="connsiteY1" fmla="*/ 0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7750629 w 7750629"/>
              <a:gd name="connsiteY2" fmla="*/ 4666343 h 4666343"/>
              <a:gd name="connsiteX3" fmla="*/ 0 w 7750629"/>
              <a:gd name="connsiteY3" fmla="*/ 4666343 h 4666343"/>
              <a:gd name="connsiteX4" fmla="*/ 0 w 7750629"/>
              <a:gd name="connsiteY4" fmla="*/ 0 h 4666343"/>
              <a:gd name="connsiteX0" fmla="*/ 0 w 7750629"/>
              <a:gd name="connsiteY0" fmla="*/ 0 h 4666343"/>
              <a:gd name="connsiteX1" fmla="*/ 1988457 w 7750629"/>
              <a:gd name="connsiteY1" fmla="*/ 1030514 h 4666343"/>
              <a:gd name="connsiteX2" fmla="*/ 4470400 w 7750629"/>
              <a:gd name="connsiteY2" fmla="*/ 2859314 h 4666343"/>
              <a:gd name="connsiteX3" fmla="*/ 7750629 w 7750629"/>
              <a:gd name="connsiteY3" fmla="*/ 4666343 h 4666343"/>
              <a:gd name="connsiteX4" fmla="*/ 0 w 7750629"/>
              <a:gd name="connsiteY4" fmla="*/ 4666343 h 4666343"/>
              <a:gd name="connsiteX5" fmla="*/ 0 w 7750629"/>
              <a:gd name="connsiteY5" fmla="*/ 0 h 4666343"/>
              <a:gd name="connsiteX0" fmla="*/ 0 w 7750629"/>
              <a:gd name="connsiteY0" fmla="*/ 12227 h 4678570"/>
              <a:gd name="connsiteX1" fmla="*/ 1988457 w 7750629"/>
              <a:gd name="connsiteY1" fmla="*/ 1042741 h 4678570"/>
              <a:gd name="connsiteX2" fmla="*/ 4470400 w 7750629"/>
              <a:gd name="connsiteY2" fmla="*/ 2871541 h 4678570"/>
              <a:gd name="connsiteX3" fmla="*/ 7750629 w 7750629"/>
              <a:gd name="connsiteY3" fmla="*/ 4678570 h 4678570"/>
              <a:gd name="connsiteX4" fmla="*/ 0 w 7750629"/>
              <a:gd name="connsiteY4" fmla="*/ 4678570 h 4678570"/>
              <a:gd name="connsiteX5" fmla="*/ 0 w 7750629"/>
              <a:gd name="connsiteY5" fmla="*/ 12227 h 4678570"/>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470400 w 7750629"/>
              <a:gd name="connsiteY2" fmla="*/ 2869602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10288 h 4676631"/>
              <a:gd name="connsiteX1" fmla="*/ 1988457 w 7750629"/>
              <a:gd name="connsiteY1" fmla="*/ 1040802 h 4676631"/>
              <a:gd name="connsiteX2" fmla="*/ 4325257 w 7750629"/>
              <a:gd name="connsiteY2" fmla="*/ 2695430 h 4676631"/>
              <a:gd name="connsiteX3" fmla="*/ 7750629 w 7750629"/>
              <a:gd name="connsiteY3" fmla="*/ 4676631 h 4676631"/>
              <a:gd name="connsiteX4" fmla="*/ 0 w 7750629"/>
              <a:gd name="connsiteY4" fmla="*/ 4676631 h 4676631"/>
              <a:gd name="connsiteX5" fmla="*/ 0 w 7750629"/>
              <a:gd name="connsiteY5" fmla="*/ 10288 h 4676631"/>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 name="connsiteX0" fmla="*/ 0 w 7750629"/>
              <a:gd name="connsiteY0" fmla="*/ 9527 h 4675870"/>
              <a:gd name="connsiteX1" fmla="*/ 1988457 w 7750629"/>
              <a:gd name="connsiteY1" fmla="*/ 1040041 h 4675870"/>
              <a:gd name="connsiteX2" fmla="*/ 4325257 w 7750629"/>
              <a:gd name="connsiteY2" fmla="*/ 2694669 h 4675870"/>
              <a:gd name="connsiteX3" fmla="*/ 7750629 w 7750629"/>
              <a:gd name="connsiteY3" fmla="*/ 4675870 h 4675870"/>
              <a:gd name="connsiteX4" fmla="*/ 0 w 7750629"/>
              <a:gd name="connsiteY4" fmla="*/ 4675870 h 4675870"/>
              <a:gd name="connsiteX5" fmla="*/ 0 w 7750629"/>
              <a:gd name="connsiteY5" fmla="*/ 9527 h 46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629" h="4675870">
                <a:moveTo>
                  <a:pt x="0" y="9527"/>
                </a:moveTo>
                <a:cubicBezTo>
                  <a:pt x="1461104" y="-111425"/>
                  <a:pt x="295124" y="957793"/>
                  <a:pt x="1988457" y="1040041"/>
                </a:cubicBezTo>
                <a:cubicBezTo>
                  <a:pt x="3497942" y="1107774"/>
                  <a:pt x="2583543" y="2786592"/>
                  <a:pt x="4325257" y="2694669"/>
                </a:cubicBezTo>
                <a:cubicBezTo>
                  <a:pt x="6033105" y="2701926"/>
                  <a:pt x="5317066" y="4596041"/>
                  <a:pt x="7750629" y="4675870"/>
                </a:cubicBezTo>
                <a:lnTo>
                  <a:pt x="0" y="4675870"/>
                </a:lnTo>
                <a:lnTo>
                  <a:pt x="0" y="9527"/>
                </a:lnTo>
                <a:close/>
              </a:path>
            </a:pathLst>
          </a:custGeom>
          <a:solidFill>
            <a:srgbClr val="DCD4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8" name="Freeform 177"/>
          <p:cNvSpPr/>
          <p:nvPr/>
        </p:nvSpPr>
        <p:spPr>
          <a:xfrm>
            <a:off x="1006265" y="246165"/>
            <a:ext cx="10561351" cy="5923584"/>
          </a:xfrm>
          <a:custGeom>
            <a:avLst/>
            <a:gdLst>
              <a:gd name="connsiteX0" fmla="*/ 8731607 w 10355006"/>
              <a:gd name="connsiteY0" fmla="*/ 0 h 5495691"/>
              <a:gd name="connsiteX1" fmla="*/ 10020618 w 10355006"/>
              <a:gd name="connsiteY1" fmla="*/ 0 h 5495691"/>
              <a:gd name="connsiteX2" fmla="*/ 10355005 w 10355006"/>
              <a:gd name="connsiteY2" fmla="*/ 334387 h 5495691"/>
              <a:gd name="connsiteX3" fmla="*/ 10355005 w 10355006"/>
              <a:gd name="connsiteY3" fmla="*/ 777236 h 5495691"/>
              <a:gd name="connsiteX4" fmla="*/ 10353567 w 10355006"/>
              <a:gd name="connsiteY4" fmla="*/ 784357 h 5495691"/>
              <a:gd name="connsiteX5" fmla="*/ 10355006 w 10355006"/>
              <a:gd name="connsiteY5" fmla="*/ 791484 h 5495691"/>
              <a:gd name="connsiteX6" fmla="*/ 10355006 w 10355006"/>
              <a:gd name="connsiteY6" fmla="*/ 5264828 h 5495691"/>
              <a:gd name="connsiteX7" fmla="*/ 10124143 w 10355006"/>
              <a:gd name="connsiteY7" fmla="*/ 5495691 h 5495691"/>
              <a:gd name="connsiteX8" fmla="*/ 230863 w 10355006"/>
              <a:gd name="connsiteY8" fmla="*/ 5495691 h 5495691"/>
              <a:gd name="connsiteX9" fmla="*/ 0 w 10355006"/>
              <a:gd name="connsiteY9" fmla="*/ 5264828 h 5495691"/>
              <a:gd name="connsiteX10" fmla="*/ 0 w 10355006"/>
              <a:gd name="connsiteY10" fmla="*/ 791484 h 5495691"/>
              <a:gd name="connsiteX11" fmla="*/ 230863 w 10355006"/>
              <a:gd name="connsiteY11" fmla="*/ 560621 h 5495691"/>
              <a:gd name="connsiteX12" fmla="*/ 8397220 w 10355006"/>
              <a:gd name="connsiteY12" fmla="*/ 560621 h 5495691"/>
              <a:gd name="connsiteX13" fmla="*/ 8397220 w 10355006"/>
              <a:gd name="connsiteY13" fmla="*/ 334387 h 5495691"/>
              <a:gd name="connsiteX14" fmla="*/ 8731607 w 10355006"/>
              <a:gd name="connsiteY14" fmla="*/ 0 h 5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1">
                <a:moveTo>
                  <a:pt x="8731607" y="0"/>
                </a:moveTo>
                <a:lnTo>
                  <a:pt x="10020618" y="0"/>
                </a:lnTo>
                <a:cubicBezTo>
                  <a:pt x="10205295" y="0"/>
                  <a:pt x="10355005" y="149710"/>
                  <a:pt x="10355005" y="334387"/>
                </a:cubicBezTo>
                <a:lnTo>
                  <a:pt x="10355005" y="777236"/>
                </a:lnTo>
                <a:lnTo>
                  <a:pt x="10353567" y="784357"/>
                </a:lnTo>
                <a:lnTo>
                  <a:pt x="10355006" y="791484"/>
                </a:lnTo>
                <a:lnTo>
                  <a:pt x="10355006" y="5264828"/>
                </a:lnTo>
                <a:cubicBezTo>
                  <a:pt x="10355006" y="5392330"/>
                  <a:pt x="10251645" y="5495691"/>
                  <a:pt x="10124143" y="5495691"/>
                </a:cubicBezTo>
                <a:lnTo>
                  <a:pt x="230863" y="5495691"/>
                </a:lnTo>
                <a:cubicBezTo>
                  <a:pt x="103361" y="5495691"/>
                  <a:pt x="0" y="5392330"/>
                  <a:pt x="0" y="5264828"/>
                </a:cubicBezTo>
                <a:lnTo>
                  <a:pt x="0" y="791484"/>
                </a:lnTo>
                <a:cubicBezTo>
                  <a:pt x="0" y="663982"/>
                  <a:pt x="103361" y="560621"/>
                  <a:pt x="230863" y="560621"/>
                </a:cubicBezTo>
                <a:lnTo>
                  <a:pt x="8397220" y="560621"/>
                </a:lnTo>
                <a:lnTo>
                  <a:pt x="8397220" y="334387"/>
                </a:lnTo>
                <a:cubicBezTo>
                  <a:pt x="8397220" y="149710"/>
                  <a:pt x="8546930" y="0"/>
                  <a:pt x="8731607" y="0"/>
                </a:cubicBezTo>
                <a:close/>
              </a:path>
            </a:pathLst>
          </a:custGeom>
          <a:solidFill>
            <a:srgbClr val="B4AEBA"/>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9" name="Freeform 178"/>
          <p:cNvSpPr/>
          <p:nvPr/>
        </p:nvSpPr>
        <p:spPr>
          <a:xfrm>
            <a:off x="1006265" y="246166"/>
            <a:ext cx="10561351" cy="5923584"/>
          </a:xfrm>
          <a:custGeom>
            <a:avLst/>
            <a:gdLst>
              <a:gd name="connsiteX0" fmla="*/ 7052164 w 10355006"/>
              <a:gd name="connsiteY0" fmla="*/ 0 h 5495690"/>
              <a:gd name="connsiteX1" fmla="*/ 8146336 w 10355006"/>
              <a:gd name="connsiteY1" fmla="*/ 0 h 5495690"/>
              <a:gd name="connsiteX2" fmla="*/ 8480723 w 10355006"/>
              <a:gd name="connsiteY2" fmla="*/ 334387 h 5495690"/>
              <a:gd name="connsiteX3" fmla="*/ 8480723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6717777 w 10355006"/>
              <a:gd name="connsiteY12" fmla="*/ 560620 h 5495690"/>
              <a:gd name="connsiteX13" fmla="*/ 6717777 w 10355006"/>
              <a:gd name="connsiteY13" fmla="*/ 334387 h 5495690"/>
              <a:gd name="connsiteX14" fmla="*/ 7052164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7052164" y="0"/>
                </a:moveTo>
                <a:lnTo>
                  <a:pt x="8146336" y="0"/>
                </a:lnTo>
                <a:cubicBezTo>
                  <a:pt x="8331013" y="0"/>
                  <a:pt x="8480723" y="149710"/>
                  <a:pt x="8480723" y="334387"/>
                </a:cubicBezTo>
                <a:lnTo>
                  <a:pt x="8480723"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6717777" y="560620"/>
                </a:lnTo>
                <a:lnTo>
                  <a:pt x="6717777" y="334387"/>
                </a:lnTo>
                <a:cubicBezTo>
                  <a:pt x="6717777" y="149710"/>
                  <a:pt x="6867487" y="0"/>
                  <a:pt x="7052164" y="0"/>
                </a:cubicBezTo>
                <a:close/>
              </a:path>
            </a:pathLst>
          </a:custGeom>
          <a:solidFill>
            <a:srgbClr val="F9E5DA"/>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ounded Rectangle 4"/>
          <p:cNvSpPr/>
          <p:nvPr/>
        </p:nvSpPr>
        <p:spPr>
          <a:xfrm>
            <a:off x="877391" y="5295747"/>
            <a:ext cx="10690224" cy="1415541"/>
          </a:xfrm>
          <a:prstGeom prst="roundRect">
            <a:avLst>
              <a:gd name="adj" fmla="val 50000"/>
            </a:avLst>
          </a:prstGeom>
          <a:solidFill>
            <a:srgbClr val="33555B">
              <a:alpha val="67000"/>
            </a:srgbClr>
          </a:solidFill>
          <a:ln>
            <a:noFill/>
          </a:ln>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p:cNvGrpSpPr/>
          <p:nvPr/>
        </p:nvGrpSpPr>
        <p:grpSpPr>
          <a:xfrm>
            <a:off x="1006265" y="208715"/>
            <a:ext cx="10561350" cy="5991315"/>
            <a:chOff x="1607877" y="1007300"/>
            <a:chExt cx="8509169" cy="4515785"/>
          </a:xfrm>
        </p:grpSpPr>
        <p:sp>
          <p:nvSpPr>
            <p:cNvPr id="183" name="Freeform 182"/>
            <p:cNvSpPr/>
            <p:nvPr/>
          </p:nvSpPr>
          <p:spPr>
            <a:xfrm>
              <a:off x="1607877" y="1007300"/>
              <a:ext cx="8509169" cy="4515785"/>
            </a:xfrm>
            <a:custGeom>
              <a:avLst/>
              <a:gdLst>
                <a:gd name="connsiteX0" fmla="*/ 334387 w 10355006"/>
                <a:gd name="connsiteY0" fmla="*/ 0 h 5495364"/>
                <a:gd name="connsiteX1" fmla="*/ 1428559 w 10355006"/>
                <a:gd name="connsiteY1" fmla="*/ 0 h 5495364"/>
                <a:gd name="connsiteX2" fmla="*/ 1762946 w 10355006"/>
                <a:gd name="connsiteY2" fmla="*/ 334387 h 5495364"/>
                <a:gd name="connsiteX3" fmla="*/ 1762946 w 10355006"/>
                <a:gd name="connsiteY3" fmla="*/ 560294 h 5495364"/>
                <a:gd name="connsiteX4" fmla="*/ 10124143 w 10355006"/>
                <a:gd name="connsiteY4" fmla="*/ 560294 h 5495364"/>
                <a:gd name="connsiteX5" fmla="*/ 10355006 w 10355006"/>
                <a:gd name="connsiteY5" fmla="*/ 791157 h 5495364"/>
                <a:gd name="connsiteX6" fmla="*/ 10355006 w 10355006"/>
                <a:gd name="connsiteY6" fmla="*/ 5264501 h 5495364"/>
                <a:gd name="connsiteX7" fmla="*/ 10124143 w 10355006"/>
                <a:gd name="connsiteY7" fmla="*/ 5495364 h 5495364"/>
                <a:gd name="connsiteX8" fmla="*/ 230863 w 10355006"/>
                <a:gd name="connsiteY8" fmla="*/ 5495364 h 5495364"/>
                <a:gd name="connsiteX9" fmla="*/ 0 w 10355006"/>
                <a:gd name="connsiteY9" fmla="*/ 5264501 h 5495364"/>
                <a:gd name="connsiteX10" fmla="*/ 0 w 10355006"/>
                <a:gd name="connsiteY10" fmla="*/ 791157 h 5495364"/>
                <a:gd name="connsiteX11" fmla="*/ 1406 w 10355006"/>
                <a:gd name="connsiteY11" fmla="*/ 784197 h 5495364"/>
                <a:gd name="connsiteX12" fmla="*/ 0 w 10355006"/>
                <a:gd name="connsiteY12" fmla="*/ 777236 h 5495364"/>
                <a:gd name="connsiteX13" fmla="*/ 0 w 10355006"/>
                <a:gd name="connsiteY13" fmla="*/ 334387 h 5495364"/>
                <a:gd name="connsiteX14" fmla="*/ 334387 w 10355006"/>
                <a:gd name="connsiteY14" fmla="*/ 0 h 549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364">
                  <a:moveTo>
                    <a:pt x="334387" y="0"/>
                  </a:moveTo>
                  <a:lnTo>
                    <a:pt x="1428559" y="0"/>
                  </a:lnTo>
                  <a:cubicBezTo>
                    <a:pt x="1613236" y="0"/>
                    <a:pt x="1762946" y="149710"/>
                    <a:pt x="1762946" y="334387"/>
                  </a:cubicBezTo>
                  <a:lnTo>
                    <a:pt x="1762946" y="560294"/>
                  </a:lnTo>
                  <a:lnTo>
                    <a:pt x="10124143" y="560294"/>
                  </a:lnTo>
                  <a:cubicBezTo>
                    <a:pt x="10251645" y="560294"/>
                    <a:pt x="10355006" y="663655"/>
                    <a:pt x="10355006" y="791157"/>
                  </a:cubicBezTo>
                  <a:lnTo>
                    <a:pt x="10355006" y="5264501"/>
                  </a:lnTo>
                  <a:cubicBezTo>
                    <a:pt x="10355006" y="5392003"/>
                    <a:pt x="10251645" y="5495364"/>
                    <a:pt x="10124143" y="5495364"/>
                  </a:cubicBezTo>
                  <a:lnTo>
                    <a:pt x="230863" y="5495364"/>
                  </a:lnTo>
                  <a:cubicBezTo>
                    <a:pt x="103361" y="5495364"/>
                    <a:pt x="0" y="5392003"/>
                    <a:pt x="0" y="5264501"/>
                  </a:cubicBezTo>
                  <a:lnTo>
                    <a:pt x="0" y="791157"/>
                  </a:lnTo>
                  <a:lnTo>
                    <a:pt x="1406" y="784197"/>
                  </a:lnTo>
                  <a:lnTo>
                    <a:pt x="0" y="777236"/>
                  </a:lnTo>
                  <a:lnTo>
                    <a:pt x="0" y="334387"/>
                  </a:lnTo>
                  <a:cubicBezTo>
                    <a:pt x="0" y="149710"/>
                    <a:pt x="149710" y="0"/>
                    <a:pt x="334387" y="0"/>
                  </a:cubicBezTo>
                  <a:close/>
                </a:path>
              </a:pathLst>
            </a:custGeom>
            <a:solidFill>
              <a:srgbClr val="95BCC3"/>
            </a:solidFill>
            <a:ln w="38100">
              <a:solidFill>
                <a:schemeClr val="bg1"/>
              </a:solidFill>
            </a:ln>
            <a:effectLst>
              <a:outerShdw blurRad="50800" dist="38100" dir="16200000" sx="98000" sy="98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1785256" y="1611087"/>
              <a:ext cx="8171543" cy="3744684"/>
            </a:xfrm>
            <a:prstGeom prst="roundRect">
              <a:avLst>
                <a:gd name="adj" fmla="val 4057"/>
              </a:avLst>
            </a:prstGeom>
            <a:solidFill>
              <a:srgbClr val="EE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0" name="Freeform 179"/>
          <p:cNvSpPr/>
          <p:nvPr/>
        </p:nvSpPr>
        <p:spPr>
          <a:xfrm>
            <a:off x="1006265" y="246166"/>
            <a:ext cx="10561351" cy="5923583"/>
          </a:xfrm>
          <a:custGeom>
            <a:avLst/>
            <a:gdLst>
              <a:gd name="connsiteX0" fmla="*/ 5372720 w 10355006"/>
              <a:gd name="connsiteY0" fmla="*/ 0 h 5495690"/>
              <a:gd name="connsiteX1" fmla="*/ 6466892 w 10355006"/>
              <a:gd name="connsiteY1" fmla="*/ 0 h 5495690"/>
              <a:gd name="connsiteX2" fmla="*/ 6801279 w 10355006"/>
              <a:gd name="connsiteY2" fmla="*/ 334387 h 5495690"/>
              <a:gd name="connsiteX3" fmla="*/ 6801279 w 10355006"/>
              <a:gd name="connsiteY3" fmla="*/ 560620 h 5495690"/>
              <a:gd name="connsiteX4" fmla="*/ 10124143 w 10355006"/>
              <a:gd name="connsiteY4" fmla="*/ 560620 h 5495690"/>
              <a:gd name="connsiteX5" fmla="*/ 10355006 w 10355006"/>
              <a:gd name="connsiteY5" fmla="*/ 791483 h 5495690"/>
              <a:gd name="connsiteX6" fmla="*/ 10355006 w 10355006"/>
              <a:gd name="connsiteY6" fmla="*/ 5264827 h 5495690"/>
              <a:gd name="connsiteX7" fmla="*/ 10124143 w 10355006"/>
              <a:gd name="connsiteY7" fmla="*/ 5495690 h 5495690"/>
              <a:gd name="connsiteX8" fmla="*/ 230863 w 10355006"/>
              <a:gd name="connsiteY8" fmla="*/ 5495690 h 5495690"/>
              <a:gd name="connsiteX9" fmla="*/ 0 w 10355006"/>
              <a:gd name="connsiteY9" fmla="*/ 5264827 h 5495690"/>
              <a:gd name="connsiteX10" fmla="*/ 0 w 10355006"/>
              <a:gd name="connsiteY10" fmla="*/ 791483 h 5495690"/>
              <a:gd name="connsiteX11" fmla="*/ 230863 w 10355006"/>
              <a:gd name="connsiteY11" fmla="*/ 560620 h 5495690"/>
              <a:gd name="connsiteX12" fmla="*/ 5038333 w 10355006"/>
              <a:gd name="connsiteY12" fmla="*/ 560620 h 5495690"/>
              <a:gd name="connsiteX13" fmla="*/ 5038333 w 10355006"/>
              <a:gd name="connsiteY13" fmla="*/ 334387 h 5495690"/>
              <a:gd name="connsiteX14" fmla="*/ 5372720 w 10355006"/>
              <a:gd name="connsiteY14" fmla="*/ 0 h 54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5006" h="5495690">
                <a:moveTo>
                  <a:pt x="5372720" y="0"/>
                </a:moveTo>
                <a:lnTo>
                  <a:pt x="6466892" y="0"/>
                </a:lnTo>
                <a:cubicBezTo>
                  <a:pt x="6651569" y="0"/>
                  <a:pt x="6801279" y="149710"/>
                  <a:pt x="6801279" y="334387"/>
                </a:cubicBezTo>
                <a:lnTo>
                  <a:pt x="6801279" y="560620"/>
                </a:lnTo>
                <a:lnTo>
                  <a:pt x="10124143" y="560620"/>
                </a:lnTo>
                <a:cubicBezTo>
                  <a:pt x="10251645" y="560620"/>
                  <a:pt x="10355006" y="663981"/>
                  <a:pt x="10355006" y="791483"/>
                </a:cubicBezTo>
                <a:lnTo>
                  <a:pt x="10355006" y="5264827"/>
                </a:lnTo>
                <a:cubicBezTo>
                  <a:pt x="10355006" y="5392329"/>
                  <a:pt x="10251645" y="5495690"/>
                  <a:pt x="10124143" y="5495690"/>
                </a:cubicBezTo>
                <a:lnTo>
                  <a:pt x="230863" y="5495690"/>
                </a:lnTo>
                <a:cubicBezTo>
                  <a:pt x="103361" y="5495690"/>
                  <a:pt x="0" y="5392329"/>
                  <a:pt x="0" y="5264827"/>
                </a:cubicBezTo>
                <a:lnTo>
                  <a:pt x="0" y="791483"/>
                </a:lnTo>
                <a:cubicBezTo>
                  <a:pt x="0" y="663981"/>
                  <a:pt x="103361" y="560620"/>
                  <a:pt x="230863" y="560620"/>
                </a:cubicBezTo>
                <a:lnTo>
                  <a:pt x="5038333" y="560620"/>
                </a:lnTo>
                <a:lnTo>
                  <a:pt x="5038333" y="334387"/>
                </a:lnTo>
                <a:cubicBezTo>
                  <a:pt x="5038333" y="149710"/>
                  <a:pt x="5188043" y="0"/>
                  <a:pt x="5372720" y="0"/>
                </a:cubicBezTo>
                <a:close/>
              </a:path>
            </a:pathLst>
          </a:custGeom>
          <a:solidFill>
            <a:srgbClr val="EAABBD"/>
          </a:solidFill>
          <a:ln w="38100">
            <a:solidFill>
              <a:schemeClr val="bg1"/>
            </a:solidFill>
          </a:ln>
          <a:effectLst>
            <a:outerShdw blurRad="50800" dist="38100" dir="2154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9"/>
          <p:cNvSpPr/>
          <p:nvPr/>
        </p:nvSpPr>
        <p:spPr>
          <a:xfrm>
            <a:off x="1823112" y="2181932"/>
            <a:ext cx="9234763" cy="3438939"/>
          </a:xfrm>
          <a:prstGeom prst="roundRect">
            <a:avLst>
              <a:gd name="adj" fmla="val 8064"/>
            </a:avLst>
          </a:prstGeom>
          <a:solidFill>
            <a:srgbClr val="EFF6F7"/>
          </a:solidFill>
          <a:ln>
            <a:noFill/>
          </a:ln>
          <a:effectLst>
            <a:innerShdw blurRad="88900" dist="1143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14894" b="74645" l="23227" r="72518"/>
                    </a14:imgEffect>
                  </a14:imgLayer>
                </a14:imgProps>
              </a:ext>
              <a:ext uri="{28A0092B-C50C-407E-A947-70E740481C1C}">
                <a14:useLocalDpi xmlns:a14="http://schemas.microsoft.com/office/drawing/2010/main" val="0"/>
              </a:ext>
            </a:extLst>
          </a:blip>
          <a:srcRect l="21005" t="15027" r="24180" b="25291"/>
          <a:stretch/>
        </p:blipFill>
        <p:spPr>
          <a:xfrm>
            <a:off x="10454090" y="4910529"/>
            <a:ext cx="1511320" cy="1645530"/>
          </a:xfrm>
          <a:prstGeom prst="rect">
            <a:avLst/>
          </a:prstGeom>
        </p:spPr>
      </p:pic>
      <p:sp>
        <p:nvSpPr>
          <p:cNvPr id="24" name="Title 1"/>
          <p:cNvSpPr txBox="1">
            <a:spLocks/>
          </p:cNvSpPr>
          <p:nvPr/>
        </p:nvSpPr>
        <p:spPr bwMode="auto">
          <a:xfrm>
            <a:off x="4283943" y="1174342"/>
            <a:ext cx="4164013" cy="101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17226" tIns="58613" rIns="117226" bIns="58613" anchor="ctr" anchorCtr="1"/>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en-US" sz="3200" u="sng" dirty="0" err="1">
                <a:solidFill>
                  <a:schemeClr val="tx1"/>
                </a:solidFill>
                <a:effectLst/>
                <a:latin typeface="Times New Roman" panose="02020603050405020304" pitchFamily="18" charset="0"/>
                <a:cs typeface="Times New Roman" panose="02020603050405020304" pitchFamily="18" charset="0"/>
              </a:rPr>
              <a:t>Chính</a:t>
            </a:r>
            <a:r>
              <a:rPr lang="en-US" sz="3200" u="sng" dirty="0">
                <a:solidFill>
                  <a:schemeClr val="tx1"/>
                </a:solidFill>
                <a:effectLst/>
                <a:latin typeface="Times New Roman" panose="02020603050405020304" pitchFamily="18" charset="0"/>
                <a:cs typeface="Times New Roman" panose="02020603050405020304" pitchFamily="18" charset="0"/>
              </a:rPr>
              <a:t> </a:t>
            </a:r>
            <a:r>
              <a:rPr lang="en-US" sz="3200" u="sng" dirty="0" err="1">
                <a:solidFill>
                  <a:schemeClr val="tx1"/>
                </a:solidFill>
                <a:effectLst/>
                <a:latin typeface="Times New Roman" panose="02020603050405020304" pitchFamily="18" charset="0"/>
                <a:cs typeface="Times New Roman" panose="02020603050405020304" pitchFamily="18" charset="0"/>
              </a:rPr>
              <a:t>tả</a:t>
            </a:r>
            <a:endParaRPr lang="en-US" sz="3200" u="sng" dirty="0">
              <a:solidFill>
                <a:schemeClr val="tx1"/>
              </a:solidFill>
              <a:effectLst/>
              <a:latin typeface="Times New Roman" panose="02020603050405020304" pitchFamily="18" charset="0"/>
              <a:cs typeface="Times New Roman" panose="02020603050405020304" pitchFamily="18" charset="0"/>
            </a:endParaRPr>
          </a:p>
          <a:p>
            <a:pPr>
              <a:defRPr/>
            </a:pPr>
            <a:r>
              <a:rPr lang="en-US" sz="3200" b="0" i="1" dirty="0">
                <a:solidFill>
                  <a:schemeClr val="tx1"/>
                </a:solidFill>
                <a:effectLst/>
                <a:latin typeface="Times New Roman" panose="02020603050405020304" pitchFamily="18" charset="0"/>
                <a:cs typeface="Times New Roman" panose="02020603050405020304" pitchFamily="18" charset="0"/>
              </a:rPr>
              <a:t>(</a:t>
            </a:r>
            <a:r>
              <a:rPr lang="en-US" sz="3200" b="0" i="1" dirty="0" err="1">
                <a:solidFill>
                  <a:schemeClr val="tx1"/>
                </a:solidFill>
                <a:effectLst/>
                <a:latin typeface="Times New Roman" panose="02020603050405020304" pitchFamily="18" charset="0"/>
                <a:cs typeface="Times New Roman" panose="02020603050405020304" pitchFamily="18" charset="0"/>
              </a:rPr>
              <a:t>Nhớ</a:t>
            </a:r>
            <a:r>
              <a:rPr lang="en-US" sz="3200" b="0" i="1" dirty="0">
                <a:solidFill>
                  <a:schemeClr val="tx1"/>
                </a:solidFill>
                <a:effectLst/>
                <a:latin typeface="Times New Roman" panose="02020603050405020304" pitchFamily="18" charset="0"/>
                <a:cs typeface="Times New Roman" panose="02020603050405020304" pitchFamily="18" charset="0"/>
              </a:rPr>
              <a:t> - </a:t>
            </a:r>
            <a:r>
              <a:rPr lang="en-US" sz="3200" b="0" i="1" dirty="0" err="1">
                <a:solidFill>
                  <a:schemeClr val="tx1"/>
                </a:solidFill>
                <a:effectLst/>
                <a:latin typeface="Times New Roman" panose="02020603050405020304" pitchFamily="18" charset="0"/>
                <a:cs typeface="Times New Roman" panose="02020603050405020304" pitchFamily="18" charset="0"/>
              </a:rPr>
              <a:t>viết</a:t>
            </a:r>
            <a:r>
              <a:rPr lang="en-US" sz="3200" b="0" i="1" dirty="0">
                <a:solidFill>
                  <a:schemeClr val="tx1"/>
                </a:solidFill>
                <a:effectLst/>
                <a:latin typeface="Times New Roman" panose="02020603050405020304" pitchFamily="18" charset="0"/>
                <a:cs typeface="Times New Roman" panose="02020603050405020304" pitchFamily="18" charset="0"/>
              </a:rPr>
              <a:t>)</a:t>
            </a:r>
          </a:p>
        </p:txBody>
      </p:sp>
      <p:sp>
        <p:nvSpPr>
          <p:cNvPr id="6" name="Rectangle 5"/>
          <p:cNvSpPr/>
          <p:nvPr/>
        </p:nvSpPr>
        <p:spPr>
          <a:xfrm>
            <a:off x="4841585" y="2293389"/>
            <a:ext cx="2925801" cy="584775"/>
          </a:xfrm>
          <a:prstGeom prst="rect">
            <a:avLst/>
          </a:prstGeom>
        </p:spPr>
        <p:txBody>
          <a:bodyPr wrap="none">
            <a:spAutoFit/>
          </a:bodyPr>
          <a:lstStyle/>
          <a:p>
            <a:pPr>
              <a:defRPr/>
            </a:pPr>
            <a:r>
              <a:rPr lang="en-US" sz="3200" b="1" dirty="0" err="1">
                <a:solidFill>
                  <a:srgbClr val="7030A0"/>
                </a:solidFill>
                <a:latin typeface="Times New Roman" panose="02020603050405020304" pitchFamily="18" charset="0"/>
                <a:cs typeface="Times New Roman" panose="02020603050405020304" pitchFamily="18" charset="0"/>
              </a:rPr>
              <a:t>Đường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đi</a:t>
            </a:r>
            <a:r>
              <a:rPr lang="en-US" sz="3200" b="1" dirty="0">
                <a:solidFill>
                  <a:srgbClr val="7030A0"/>
                </a:solidFill>
                <a:latin typeface="Times New Roman" panose="02020603050405020304" pitchFamily="18" charset="0"/>
                <a:cs typeface="Times New Roman" panose="02020603050405020304" pitchFamily="18" charset="0"/>
              </a:rPr>
              <a:t> Sa Pa</a:t>
            </a:r>
          </a:p>
        </p:txBody>
      </p:sp>
      <p:grpSp>
        <p:nvGrpSpPr>
          <p:cNvPr id="26" name="Google Shape;2164;p89"/>
          <p:cNvGrpSpPr/>
          <p:nvPr/>
        </p:nvGrpSpPr>
        <p:grpSpPr>
          <a:xfrm>
            <a:off x="2275944" y="5240593"/>
            <a:ext cx="1047946" cy="1486630"/>
            <a:chOff x="1503900" y="516575"/>
            <a:chExt cx="1399500" cy="1985350"/>
          </a:xfrm>
        </p:grpSpPr>
        <p:sp>
          <p:nvSpPr>
            <p:cNvPr id="27" name="Google Shape;2165;p89"/>
            <p:cNvSpPr/>
            <p:nvPr/>
          </p:nvSpPr>
          <p:spPr>
            <a:xfrm>
              <a:off x="1872325" y="2415450"/>
              <a:ext cx="908550" cy="86475"/>
            </a:xfrm>
            <a:custGeom>
              <a:avLst/>
              <a:gdLst/>
              <a:ahLst/>
              <a:cxnLst/>
              <a:rect l="l" t="t" r="r" b="b"/>
              <a:pathLst>
                <a:path w="36342" h="3459" extrusionOk="0">
                  <a:moveTo>
                    <a:pt x="18171" y="0"/>
                  </a:moveTo>
                  <a:cubicBezTo>
                    <a:pt x="8146" y="0"/>
                    <a:pt x="0" y="727"/>
                    <a:pt x="0" y="1679"/>
                  </a:cubicBezTo>
                  <a:cubicBezTo>
                    <a:pt x="0" y="2707"/>
                    <a:pt x="8146" y="3459"/>
                    <a:pt x="18171" y="3459"/>
                  </a:cubicBezTo>
                  <a:cubicBezTo>
                    <a:pt x="28196" y="3459"/>
                    <a:pt x="36341" y="2707"/>
                    <a:pt x="36341" y="1679"/>
                  </a:cubicBezTo>
                  <a:cubicBezTo>
                    <a:pt x="363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66;p89"/>
            <p:cNvSpPr/>
            <p:nvPr/>
          </p:nvSpPr>
          <p:spPr>
            <a:xfrm>
              <a:off x="1503900" y="597500"/>
              <a:ext cx="1305175" cy="1443775"/>
            </a:xfrm>
            <a:custGeom>
              <a:avLst/>
              <a:gdLst/>
              <a:ahLst/>
              <a:cxnLst/>
              <a:rect l="l" t="t" r="r" b="b"/>
              <a:pathLst>
                <a:path w="52207" h="57751" extrusionOk="0">
                  <a:moveTo>
                    <a:pt x="32777" y="1"/>
                  </a:moveTo>
                  <a:cubicBezTo>
                    <a:pt x="29745" y="1"/>
                    <a:pt x="26259" y="627"/>
                    <a:pt x="22256" y="2116"/>
                  </a:cubicBezTo>
                  <a:cubicBezTo>
                    <a:pt x="22256" y="2116"/>
                    <a:pt x="0" y="15600"/>
                    <a:pt x="17118" y="56853"/>
                  </a:cubicBezTo>
                  <a:cubicBezTo>
                    <a:pt x="17118" y="56853"/>
                    <a:pt x="22115" y="57751"/>
                    <a:pt x="28983" y="57751"/>
                  </a:cubicBezTo>
                  <a:cubicBezTo>
                    <a:pt x="35549" y="57751"/>
                    <a:pt x="43826" y="56930"/>
                    <a:pt x="51078" y="53721"/>
                  </a:cubicBezTo>
                  <a:cubicBezTo>
                    <a:pt x="51078" y="53721"/>
                    <a:pt x="49600" y="39084"/>
                    <a:pt x="52206" y="17680"/>
                  </a:cubicBezTo>
                  <a:cubicBezTo>
                    <a:pt x="52206" y="17680"/>
                    <a:pt x="48887" y="1"/>
                    <a:pt x="32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67;p89"/>
            <p:cNvSpPr/>
            <p:nvPr/>
          </p:nvSpPr>
          <p:spPr>
            <a:xfrm>
              <a:off x="1681225" y="844000"/>
              <a:ext cx="1099650" cy="1197275"/>
            </a:xfrm>
            <a:custGeom>
              <a:avLst/>
              <a:gdLst/>
              <a:ahLst/>
              <a:cxnLst/>
              <a:rect l="l" t="t" r="r" b="b"/>
              <a:pathLst>
                <a:path w="43986" h="47891" extrusionOk="0">
                  <a:moveTo>
                    <a:pt x="8271" y="1"/>
                  </a:moveTo>
                  <a:cubicBezTo>
                    <a:pt x="3559" y="7921"/>
                    <a:pt x="0" y="22657"/>
                    <a:pt x="10025" y="46993"/>
                  </a:cubicBezTo>
                  <a:cubicBezTo>
                    <a:pt x="10025" y="46993"/>
                    <a:pt x="15022" y="47891"/>
                    <a:pt x="21890" y="47891"/>
                  </a:cubicBezTo>
                  <a:cubicBezTo>
                    <a:pt x="28456" y="47891"/>
                    <a:pt x="36733" y="47070"/>
                    <a:pt x="43985" y="43861"/>
                  </a:cubicBezTo>
                  <a:lnTo>
                    <a:pt x="12857" y="42507"/>
                  </a:lnTo>
                  <a:cubicBezTo>
                    <a:pt x="4186" y="21505"/>
                    <a:pt x="4612" y="8547"/>
                    <a:pt x="8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8;p89"/>
            <p:cNvSpPr/>
            <p:nvPr/>
          </p:nvSpPr>
          <p:spPr>
            <a:xfrm>
              <a:off x="2072825" y="2018825"/>
              <a:ext cx="258800" cy="444025"/>
            </a:xfrm>
            <a:custGeom>
              <a:avLst/>
              <a:gdLst/>
              <a:ahLst/>
              <a:cxnLst/>
              <a:rect l="l" t="t" r="r" b="b"/>
              <a:pathLst>
                <a:path w="10352" h="17761"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953" y="3860"/>
                    <a:pt x="1479" y="5640"/>
                    <a:pt x="1880" y="7294"/>
                  </a:cubicBezTo>
                  <a:cubicBezTo>
                    <a:pt x="2507" y="9173"/>
                    <a:pt x="3133" y="11053"/>
                    <a:pt x="3985" y="12933"/>
                  </a:cubicBezTo>
                  <a:cubicBezTo>
                    <a:pt x="4286" y="13885"/>
                    <a:pt x="4712" y="14712"/>
                    <a:pt x="5239" y="15564"/>
                  </a:cubicBezTo>
                  <a:cubicBezTo>
                    <a:pt x="5539" y="16066"/>
                    <a:pt x="4612" y="17118"/>
                    <a:pt x="5013" y="17544"/>
                  </a:cubicBezTo>
                  <a:cubicBezTo>
                    <a:pt x="5148" y="17725"/>
                    <a:pt x="5843" y="17761"/>
                    <a:pt x="6485" y="17761"/>
                  </a:cubicBezTo>
                  <a:cubicBezTo>
                    <a:pt x="6914" y="17761"/>
                    <a:pt x="7319" y="17745"/>
                    <a:pt x="7519" y="17745"/>
                  </a:cubicBezTo>
                  <a:cubicBezTo>
                    <a:pt x="10351" y="17745"/>
                    <a:pt x="9098" y="6166"/>
                    <a:pt x="9098" y="3660"/>
                  </a:cubicBezTo>
                  <a:cubicBezTo>
                    <a:pt x="9098" y="3534"/>
                    <a:pt x="9198" y="2507"/>
                    <a:pt x="9198" y="2507"/>
                  </a:cubicBezTo>
                  <a:lnTo>
                    <a:pt x="22" y="6"/>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69;p89"/>
            <p:cNvSpPr/>
            <p:nvPr/>
          </p:nvSpPr>
          <p:spPr>
            <a:xfrm>
              <a:off x="2302775" y="1958675"/>
              <a:ext cx="219325" cy="499400"/>
            </a:xfrm>
            <a:custGeom>
              <a:avLst/>
              <a:gdLst/>
              <a:ahLst/>
              <a:cxnLst/>
              <a:rect l="l" t="t" r="r" b="b"/>
              <a:pathLst>
                <a:path w="8773" h="19976" extrusionOk="0">
                  <a:moveTo>
                    <a:pt x="8772" y="0"/>
                  </a:moveTo>
                  <a:lnTo>
                    <a:pt x="201" y="4286"/>
                  </a:lnTo>
                  <a:cubicBezTo>
                    <a:pt x="101" y="4386"/>
                    <a:pt x="101" y="5640"/>
                    <a:pt x="0" y="5840"/>
                  </a:cubicBezTo>
                  <a:lnTo>
                    <a:pt x="0" y="7319"/>
                  </a:lnTo>
                  <a:cubicBezTo>
                    <a:pt x="0" y="8146"/>
                    <a:pt x="101" y="9073"/>
                    <a:pt x="201" y="9925"/>
                  </a:cubicBezTo>
                  <a:cubicBezTo>
                    <a:pt x="326" y="11279"/>
                    <a:pt x="427" y="12632"/>
                    <a:pt x="828" y="13985"/>
                  </a:cubicBezTo>
                  <a:cubicBezTo>
                    <a:pt x="1053" y="14612"/>
                    <a:pt x="1254" y="15339"/>
                    <a:pt x="1454" y="16091"/>
                  </a:cubicBezTo>
                  <a:cubicBezTo>
                    <a:pt x="1579" y="16717"/>
                    <a:pt x="1780" y="17219"/>
                    <a:pt x="1980" y="17745"/>
                  </a:cubicBezTo>
                  <a:cubicBezTo>
                    <a:pt x="2406" y="18697"/>
                    <a:pt x="2607" y="19950"/>
                    <a:pt x="3760" y="19950"/>
                  </a:cubicBezTo>
                  <a:cubicBezTo>
                    <a:pt x="3918" y="19967"/>
                    <a:pt x="4089" y="19975"/>
                    <a:pt x="4266" y="19975"/>
                  </a:cubicBezTo>
                  <a:cubicBezTo>
                    <a:pt x="5156" y="19975"/>
                    <a:pt x="6182" y="19763"/>
                    <a:pt x="6266" y="19324"/>
                  </a:cubicBezTo>
                  <a:cubicBezTo>
                    <a:pt x="6366" y="18998"/>
                    <a:pt x="5539" y="17645"/>
                    <a:pt x="5640" y="17344"/>
                  </a:cubicBezTo>
                  <a:cubicBezTo>
                    <a:pt x="6066" y="15865"/>
                    <a:pt x="6592" y="14311"/>
                    <a:pt x="6993" y="12732"/>
                  </a:cubicBezTo>
                  <a:cubicBezTo>
                    <a:pt x="7720" y="9925"/>
                    <a:pt x="8246" y="6993"/>
                    <a:pt x="8472" y="3960"/>
                  </a:cubicBezTo>
                  <a:cubicBezTo>
                    <a:pt x="8672" y="2707"/>
                    <a:pt x="8772" y="1354"/>
                    <a:pt x="8772"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0;p89"/>
            <p:cNvSpPr/>
            <p:nvPr/>
          </p:nvSpPr>
          <p:spPr>
            <a:xfrm>
              <a:off x="2072825" y="2018825"/>
              <a:ext cx="238125" cy="342500"/>
            </a:xfrm>
            <a:custGeom>
              <a:avLst/>
              <a:gdLst/>
              <a:ahLst/>
              <a:cxnLst/>
              <a:rect l="l" t="t" r="r" b="b"/>
              <a:pathLst>
                <a:path w="9525" h="13700" extrusionOk="0">
                  <a:moveTo>
                    <a:pt x="0" y="0"/>
                  </a:moveTo>
                  <a:lnTo>
                    <a:pt x="22" y="6"/>
                  </a:lnTo>
                  <a:lnTo>
                    <a:pt x="22" y="6"/>
                  </a:lnTo>
                  <a:cubicBezTo>
                    <a:pt x="15" y="2"/>
                    <a:pt x="8" y="0"/>
                    <a:pt x="0" y="0"/>
                  </a:cubicBezTo>
                  <a:close/>
                  <a:moveTo>
                    <a:pt x="22" y="6"/>
                  </a:moveTo>
                  <a:lnTo>
                    <a:pt x="22" y="6"/>
                  </a:lnTo>
                  <a:cubicBezTo>
                    <a:pt x="245" y="125"/>
                    <a:pt x="527" y="1987"/>
                    <a:pt x="527" y="2181"/>
                  </a:cubicBezTo>
                  <a:cubicBezTo>
                    <a:pt x="853" y="3434"/>
                    <a:pt x="1153" y="4687"/>
                    <a:pt x="1579" y="5840"/>
                  </a:cubicBezTo>
                  <a:cubicBezTo>
                    <a:pt x="2992" y="5924"/>
                    <a:pt x="4687" y="6540"/>
                    <a:pt x="7054" y="6540"/>
                  </a:cubicBezTo>
                  <a:cubicBezTo>
                    <a:pt x="7502" y="6540"/>
                    <a:pt x="7973" y="6518"/>
                    <a:pt x="8472" y="6467"/>
                  </a:cubicBezTo>
                  <a:cubicBezTo>
                    <a:pt x="8472" y="6464"/>
                    <a:pt x="8472" y="6463"/>
                    <a:pt x="8472" y="6463"/>
                  </a:cubicBezTo>
                  <a:cubicBezTo>
                    <a:pt x="8492" y="6463"/>
                    <a:pt x="9258" y="13700"/>
                    <a:pt x="9297" y="13700"/>
                  </a:cubicBezTo>
                  <a:cubicBezTo>
                    <a:pt x="9298" y="13700"/>
                    <a:pt x="9299" y="13695"/>
                    <a:pt x="9299" y="13685"/>
                  </a:cubicBezTo>
                  <a:cubicBezTo>
                    <a:pt x="9299" y="12933"/>
                    <a:pt x="9524" y="7519"/>
                    <a:pt x="9098" y="3660"/>
                  </a:cubicBezTo>
                  <a:cubicBezTo>
                    <a:pt x="9098" y="3534"/>
                    <a:pt x="9198" y="2507"/>
                    <a:pt x="9198" y="2507"/>
                  </a:cubicBezTo>
                  <a:lnTo>
                    <a:pt x="22" y="6"/>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1;p89"/>
            <p:cNvSpPr/>
            <p:nvPr/>
          </p:nvSpPr>
          <p:spPr>
            <a:xfrm>
              <a:off x="2297750" y="1958675"/>
              <a:ext cx="224350" cy="414800"/>
            </a:xfrm>
            <a:custGeom>
              <a:avLst/>
              <a:gdLst/>
              <a:ahLst/>
              <a:cxnLst/>
              <a:rect l="l" t="t" r="r" b="b"/>
              <a:pathLst>
                <a:path w="8974" h="16592" extrusionOk="0">
                  <a:moveTo>
                    <a:pt x="8973" y="0"/>
                  </a:moveTo>
                  <a:lnTo>
                    <a:pt x="402" y="4286"/>
                  </a:lnTo>
                  <a:cubicBezTo>
                    <a:pt x="302" y="4386"/>
                    <a:pt x="302" y="5640"/>
                    <a:pt x="201" y="5840"/>
                  </a:cubicBezTo>
                  <a:lnTo>
                    <a:pt x="201" y="7319"/>
                  </a:lnTo>
                  <a:cubicBezTo>
                    <a:pt x="201" y="7519"/>
                    <a:pt x="1" y="11078"/>
                    <a:pt x="1780" y="16592"/>
                  </a:cubicBezTo>
                  <a:cubicBezTo>
                    <a:pt x="1981" y="16592"/>
                    <a:pt x="928" y="8873"/>
                    <a:pt x="1154" y="8772"/>
                  </a:cubicBezTo>
                  <a:cubicBezTo>
                    <a:pt x="3861" y="8346"/>
                    <a:pt x="6166" y="7193"/>
                    <a:pt x="8447" y="6366"/>
                  </a:cubicBezTo>
                  <a:cubicBezTo>
                    <a:pt x="8547" y="5539"/>
                    <a:pt x="8673" y="4812"/>
                    <a:pt x="8673" y="3960"/>
                  </a:cubicBezTo>
                  <a:cubicBezTo>
                    <a:pt x="8873" y="2707"/>
                    <a:pt x="8973" y="1354"/>
                    <a:pt x="8973"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2;p89"/>
            <p:cNvSpPr/>
            <p:nvPr/>
          </p:nvSpPr>
          <p:spPr>
            <a:xfrm>
              <a:off x="2036475" y="1483525"/>
              <a:ext cx="535125" cy="672500"/>
            </a:xfrm>
            <a:custGeom>
              <a:avLst/>
              <a:gdLst/>
              <a:ahLst/>
              <a:cxnLst/>
              <a:rect l="l" t="t" r="r" b="b"/>
              <a:pathLst>
                <a:path w="21405" h="26900" extrusionOk="0">
                  <a:moveTo>
                    <a:pt x="9745" y="0"/>
                  </a:moveTo>
                  <a:cubicBezTo>
                    <a:pt x="7840" y="0"/>
                    <a:pt x="5749" y="836"/>
                    <a:pt x="3760" y="3342"/>
                  </a:cubicBezTo>
                  <a:cubicBezTo>
                    <a:pt x="3760" y="3342"/>
                    <a:pt x="2081" y="7528"/>
                    <a:pt x="1354" y="12415"/>
                  </a:cubicBezTo>
                  <a:cubicBezTo>
                    <a:pt x="728" y="16074"/>
                    <a:pt x="1" y="23693"/>
                    <a:pt x="1454" y="26826"/>
                  </a:cubicBezTo>
                  <a:cubicBezTo>
                    <a:pt x="1454" y="26826"/>
                    <a:pt x="2723" y="26900"/>
                    <a:pt x="4648" y="26900"/>
                  </a:cubicBezTo>
                  <a:cubicBezTo>
                    <a:pt x="9264" y="26900"/>
                    <a:pt x="17655" y="26476"/>
                    <a:pt x="21404" y="23593"/>
                  </a:cubicBezTo>
                  <a:cubicBezTo>
                    <a:pt x="21404" y="23593"/>
                    <a:pt x="19224" y="20460"/>
                    <a:pt x="18998" y="11914"/>
                  </a:cubicBezTo>
                  <a:cubicBezTo>
                    <a:pt x="18597" y="9407"/>
                    <a:pt x="17871" y="6475"/>
                    <a:pt x="16617" y="3342"/>
                  </a:cubicBezTo>
                  <a:cubicBezTo>
                    <a:pt x="16617" y="3342"/>
                    <a:pt x="1355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3;p89"/>
            <p:cNvSpPr/>
            <p:nvPr/>
          </p:nvSpPr>
          <p:spPr>
            <a:xfrm>
              <a:off x="2036475" y="1527600"/>
              <a:ext cx="535125" cy="628425"/>
            </a:xfrm>
            <a:custGeom>
              <a:avLst/>
              <a:gdLst/>
              <a:ahLst/>
              <a:cxnLst/>
              <a:rect l="l" t="t" r="r" b="b"/>
              <a:pathLst>
                <a:path w="21405" h="25137" extrusionOk="0">
                  <a:moveTo>
                    <a:pt x="5214" y="0"/>
                  </a:moveTo>
                  <a:lnTo>
                    <a:pt x="5214" y="0"/>
                  </a:lnTo>
                  <a:cubicBezTo>
                    <a:pt x="4713" y="426"/>
                    <a:pt x="4287" y="953"/>
                    <a:pt x="3760" y="1579"/>
                  </a:cubicBezTo>
                  <a:cubicBezTo>
                    <a:pt x="3760" y="1579"/>
                    <a:pt x="2081" y="5765"/>
                    <a:pt x="1354" y="10652"/>
                  </a:cubicBezTo>
                  <a:cubicBezTo>
                    <a:pt x="728" y="14311"/>
                    <a:pt x="1" y="21930"/>
                    <a:pt x="1454" y="25063"/>
                  </a:cubicBezTo>
                  <a:cubicBezTo>
                    <a:pt x="1454" y="25063"/>
                    <a:pt x="2723" y="25137"/>
                    <a:pt x="4648" y="25137"/>
                  </a:cubicBezTo>
                  <a:cubicBezTo>
                    <a:pt x="9264" y="25137"/>
                    <a:pt x="17655" y="24713"/>
                    <a:pt x="21404" y="21830"/>
                  </a:cubicBezTo>
                  <a:cubicBezTo>
                    <a:pt x="21404" y="21830"/>
                    <a:pt x="21003" y="21203"/>
                    <a:pt x="20477" y="19850"/>
                  </a:cubicBezTo>
                  <a:cubicBezTo>
                    <a:pt x="19537" y="21452"/>
                    <a:pt x="14867" y="21830"/>
                    <a:pt x="10671" y="21830"/>
                  </a:cubicBezTo>
                  <a:cubicBezTo>
                    <a:pt x="6927" y="21830"/>
                    <a:pt x="3560" y="21529"/>
                    <a:pt x="3560" y="21529"/>
                  </a:cubicBezTo>
                  <a:cubicBezTo>
                    <a:pt x="2081" y="18396"/>
                    <a:pt x="3033" y="10777"/>
                    <a:pt x="3560" y="7118"/>
                  </a:cubicBezTo>
                  <a:cubicBezTo>
                    <a:pt x="3961" y="4286"/>
                    <a:pt x="4713" y="1679"/>
                    <a:pt x="5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4;p89"/>
            <p:cNvSpPr/>
            <p:nvPr/>
          </p:nvSpPr>
          <p:spPr>
            <a:xfrm>
              <a:off x="2169950" y="1473075"/>
              <a:ext cx="234975" cy="185500"/>
            </a:xfrm>
            <a:custGeom>
              <a:avLst/>
              <a:gdLst/>
              <a:ahLst/>
              <a:cxnLst/>
              <a:rect l="l" t="t" r="r" b="b"/>
              <a:pathLst>
                <a:path w="9399" h="7420" extrusionOk="0">
                  <a:moveTo>
                    <a:pt x="4587" y="1"/>
                  </a:moveTo>
                  <a:cubicBezTo>
                    <a:pt x="2707" y="1"/>
                    <a:pt x="0" y="627"/>
                    <a:pt x="0" y="2708"/>
                  </a:cubicBezTo>
                  <a:cubicBezTo>
                    <a:pt x="0" y="4688"/>
                    <a:pt x="2707" y="7419"/>
                    <a:pt x="4587" y="7419"/>
                  </a:cubicBezTo>
                  <a:cubicBezTo>
                    <a:pt x="6466" y="7419"/>
                    <a:pt x="9399" y="4287"/>
                    <a:pt x="9399" y="2181"/>
                  </a:cubicBezTo>
                  <a:cubicBezTo>
                    <a:pt x="9399" y="201"/>
                    <a:pt x="6466" y="1"/>
                    <a:pt x="4587"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5;p89"/>
            <p:cNvSpPr/>
            <p:nvPr/>
          </p:nvSpPr>
          <p:spPr>
            <a:xfrm>
              <a:off x="2394300" y="1490025"/>
              <a:ext cx="235025" cy="272550"/>
            </a:xfrm>
            <a:custGeom>
              <a:avLst/>
              <a:gdLst/>
              <a:ahLst/>
              <a:cxnLst/>
              <a:rect l="l" t="t" r="r" b="b"/>
              <a:pathLst>
                <a:path w="9401" h="10902" extrusionOk="0">
                  <a:moveTo>
                    <a:pt x="1527" y="1"/>
                  </a:moveTo>
                  <a:cubicBezTo>
                    <a:pt x="530" y="1"/>
                    <a:pt x="0" y="1090"/>
                    <a:pt x="725" y="4436"/>
                  </a:cubicBezTo>
                  <a:cubicBezTo>
                    <a:pt x="725" y="4436"/>
                    <a:pt x="2179" y="9974"/>
                    <a:pt x="4585" y="10902"/>
                  </a:cubicBezTo>
                  <a:cubicBezTo>
                    <a:pt x="4585" y="10902"/>
                    <a:pt x="3858" y="7268"/>
                    <a:pt x="4184" y="7268"/>
                  </a:cubicBezTo>
                  <a:cubicBezTo>
                    <a:pt x="4184" y="7268"/>
                    <a:pt x="4812" y="7369"/>
                    <a:pt x="5561" y="7369"/>
                  </a:cubicBezTo>
                  <a:cubicBezTo>
                    <a:pt x="7195" y="7369"/>
                    <a:pt x="9400" y="6886"/>
                    <a:pt x="6891" y="3809"/>
                  </a:cubicBezTo>
                  <a:cubicBezTo>
                    <a:pt x="6891" y="3809"/>
                    <a:pt x="3391" y="1"/>
                    <a:pt x="1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76;p89"/>
            <p:cNvSpPr/>
            <p:nvPr/>
          </p:nvSpPr>
          <p:spPr>
            <a:xfrm>
              <a:off x="1955575" y="1490025"/>
              <a:ext cx="234150" cy="260025"/>
            </a:xfrm>
            <a:custGeom>
              <a:avLst/>
              <a:gdLst/>
              <a:ahLst/>
              <a:cxnLst/>
              <a:rect l="l" t="t" r="r" b="b"/>
              <a:pathLst>
                <a:path w="9366" h="10401" extrusionOk="0">
                  <a:moveTo>
                    <a:pt x="7830" y="1"/>
                  </a:moveTo>
                  <a:cubicBezTo>
                    <a:pt x="5967" y="1"/>
                    <a:pt x="2510" y="3809"/>
                    <a:pt x="2510" y="3809"/>
                  </a:cubicBezTo>
                  <a:cubicBezTo>
                    <a:pt x="0" y="6886"/>
                    <a:pt x="2159" y="7369"/>
                    <a:pt x="3763" y="7369"/>
                  </a:cubicBezTo>
                  <a:cubicBezTo>
                    <a:pt x="4498" y="7369"/>
                    <a:pt x="5116" y="7268"/>
                    <a:pt x="5116" y="7268"/>
                  </a:cubicBezTo>
                  <a:cubicBezTo>
                    <a:pt x="5543" y="7268"/>
                    <a:pt x="4816" y="10401"/>
                    <a:pt x="4816" y="10401"/>
                  </a:cubicBezTo>
                  <a:cubicBezTo>
                    <a:pt x="7197" y="9348"/>
                    <a:pt x="8675" y="4436"/>
                    <a:pt x="8675" y="4436"/>
                  </a:cubicBezTo>
                  <a:cubicBezTo>
                    <a:pt x="9365" y="1090"/>
                    <a:pt x="8826" y="1"/>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77;p89"/>
            <p:cNvSpPr/>
            <p:nvPr/>
          </p:nvSpPr>
          <p:spPr>
            <a:xfrm>
              <a:off x="1759550" y="555275"/>
              <a:ext cx="1031350" cy="1019325"/>
            </a:xfrm>
            <a:custGeom>
              <a:avLst/>
              <a:gdLst/>
              <a:ahLst/>
              <a:cxnLst/>
              <a:rect l="l" t="t" r="r" b="b"/>
              <a:pathLst>
                <a:path w="41254" h="40773" extrusionOk="0">
                  <a:moveTo>
                    <a:pt x="21660" y="0"/>
                  </a:moveTo>
                  <a:cubicBezTo>
                    <a:pt x="18165" y="0"/>
                    <a:pt x="14693" y="619"/>
                    <a:pt x="11905" y="1725"/>
                  </a:cubicBezTo>
                  <a:cubicBezTo>
                    <a:pt x="0" y="6637"/>
                    <a:pt x="852" y="18216"/>
                    <a:pt x="952" y="28993"/>
                  </a:cubicBezTo>
                  <a:cubicBezTo>
                    <a:pt x="952" y="32227"/>
                    <a:pt x="4386" y="40773"/>
                    <a:pt x="12030" y="40773"/>
                  </a:cubicBezTo>
                  <a:lnTo>
                    <a:pt x="29875" y="40773"/>
                  </a:lnTo>
                  <a:cubicBezTo>
                    <a:pt x="40953" y="40372"/>
                    <a:pt x="40852" y="25861"/>
                    <a:pt x="40852" y="24808"/>
                  </a:cubicBezTo>
                  <a:cubicBezTo>
                    <a:pt x="40852" y="16462"/>
                    <a:pt x="41253" y="7790"/>
                    <a:pt x="33008" y="2778"/>
                  </a:cubicBezTo>
                  <a:cubicBezTo>
                    <a:pt x="29907" y="855"/>
                    <a:pt x="25767" y="0"/>
                    <a:pt x="21660"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78;p89"/>
            <p:cNvSpPr/>
            <p:nvPr/>
          </p:nvSpPr>
          <p:spPr>
            <a:xfrm>
              <a:off x="1872325" y="616550"/>
              <a:ext cx="918575" cy="958050"/>
            </a:xfrm>
            <a:custGeom>
              <a:avLst/>
              <a:gdLst/>
              <a:ahLst/>
              <a:cxnLst/>
              <a:rect l="l" t="t" r="r" b="b"/>
              <a:pathLst>
                <a:path w="36743" h="38322" extrusionOk="0">
                  <a:moveTo>
                    <a:pt x="27970" y="1"/>
                  </a:moveTo>
                  <a:cubicBezTo>
                    <a:pt x="32983" y="5114"/>
                    <a:pt x="34762" y="17344"/>
                    <a:pt x="34762" y="24663"/>
                  </a:cubicBezTo>
                  <a:cubicBezTo>
                    <a:pt x="34762" y="25690"/>
                    <a:pt x="33935" y="37194"/>
                    <a:pt x="22858" y="37495"/>
                  </a:cubicBezTo>
                  <a:lnTo>
                    <a:pt x="4687" y="36568"/>
                  </a:lnTo>
                  <a:cubicBezTo>
                    <a:pt x="3233" y="36568"/>
                    <a:pt x="1128" y="35314"/>
                    <a:pt x="0" y="34788"/>
                  </a:cubicBezTo>
                  <a:lnTo>
                    <a:pt x="0" y="34788"/>
                  </a:lnTo>
                  <a:cubicBezTo>
                    <a:pt x="1755" y="36768"/>
                    <a:pt x="4261" y="38322"/>
                    <a:pt x="7519" y="38322"/>
                  </a:cubicBezTo>
                  <a:lnTo>
                    <a:pt x="25364" y="38322"/>
                  </a:lnTo>
                  <a:cubicBezTo>
                    <a:pt x="36442" y="37921"/>
                    <a:pt x="36341" y="23410"/>
                    <a:pt x="36341" y="22357"/>
                  </a:cubicBezTo>
                  <a:cubicBezTo>
                    <a:pt x="36341" y="14011"/>
                    <a:pt x="36742" y="5239"/>
                    <a:pt x="28497" y="226"/>
                  </a:cubicBezTo>
                  <a:cubicBezTo>
                    <a:pt x="28296" y="101"/>
                    <a:pt x="28071" y="101"/>
                    <a:pt x="27970"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9;p89"/>
            <p:cNvSpPr/>
            <p:nvPr/>
          </p:nvSpPr>
          <p:spPr>
            <a:xfrm>
              <a:off x="2405825" y="1490025"/>
              <a:ext cx="262275" cy="264625"/>
            </a:xfrm>
            <a:custGeom>
              <a:avLst/>
              <a:gdLst/>
              <a:ahLst/>
              <a:cxnLst/>
              <a:rect l="l" t="t" r="r" b="b"/>
              <a:pathLst>
                <a:path w="10491" h="10585" extrusionOk="0">
                  <a:moveTo>
                    <a:pt x="1536" y="1"/>
                  </a:moveTo>
                  <a:cubicBezTo>
                    <a:pt x="540" y="1"/>
                    <a:pt x="1" y="1090"/>
                    <a:pt x="691" y="4436"/>
                  </a:cubicBezTo>
                  <a:cubicBezTo>
                    <a:pt x="691" y="4436"/>
                    <a:pt x="2485" y="10584"/>
                    <a:pt x="5395" y="10584"/>
                  </a:cubicBezTo>
                  <a:cubicBezTo>
                    <a:pt x="5855" y="10584"/>
                    <a:pt x="6343" y="10430"/>
                    <a:pt x="6856" y="10075"/>
                  </a:cubicBezTo>
                  <a:cubicBezTo>
                    <a:pt x="6856" y="10075"/>
                    <a:pt x="10490" y="8295"/>
                    <a:pt x="6856" y="3809"/>
                  </a:cubicBezTo>
                  <a:cubicBezTo>
                    <a:pt x="6856" y="3809"/>
                    <a:pt x="3399" y="1"/>
                    <a:pt x="153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80;p89"/>
            <p:cNvSpPr/>
            <p:nvPr/>
          </p:nvSpPr>
          <p:spPr>
            <a:xfrm>
              <a:off x="2412425" y="1517575"/>
              <a:ext cx="219325" cy="237075"/>
            </a:xfrm>
            <a:custGeom>
              <a:avLst/>
              <a:gdLst/>
              <a:ahLst/>
              <a:cxnLst/>
              <a:rect l="l" t="t" r="r" b="b"/>
              <a:pathLst>
                <a:path w="8773" h="9483" extrusionOk="0">
                  <a:moveTo>
                    <a:pt x="201" y="0"/>
                  </a:moveTo>
                  <a:cubicBezTo>
                    <a:pt x="0" y="727"/>
                    <a:pt x="101" y="1780"/>
                    <a:pt x="427" y="3334"/>
                  </a:cubicBezTo>
                  <a:cubicBezTo>
                    <a:pt x="427" y="3334"/>
                    <a:pt x="2221" y="9482"/>
                    <a:pt x="5131" y="9482"/>
                  </a:cubicBezTo>
                  <a:cubicBezTo>
                    <a:pt x="5591" y="9482"/>
                    <a:pt x="6079" y="9328"/>
                    <a:pt x="6592" y="8973"/>
                  </a:cubicBezTo>
                  <a:cubicBezTo>
                    <a:pt x="6592" y="8973"/>
                    <a:pt x="8772" y="7920"/>
                    <a:pt x="8046" y="5414"/>
                  </a:cubicBezTo>
                  <a:lnTo>
                    <a:pt x="8046" y="5414"/>
                  </a:lnTo>
                  <a:cubicBezTo>
                    <a:pt x="7720" y="6667"/>
                    <a:pt x="6592" y="7193"/>
                    <a:pt x="6592" y="7193"/>
                  </a:cubicBezTo>
                  <a:cubicBezTo>
                    <a:pt x="6079" y="7549"/>
                    <a:pt x="5591" y="7703"/>
                    <a:pt x="5131" y="7703"/>
                  </a:cubicBezTo>
                  <a:cubicBezTo>
                    <a:pt x="2221" y="7703"/>
                    <a:pt x="427" y="1554"/>
                    <a:pt x="427" y="1554"/>
                  </a:cubicBezTo>
                  <a:cubicBezTo>
                    <a:pt x="326" y="928"/>
                    <a:pt x="201" y="401"/>
                    <a:pt x="201"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1;p89"/>
            <p:cNvSpPr/>
            <p:nvPr/>
          </p:nvSpPr>
          <p:spPr>
            <a:xfrm>
              <a:off x="1916175" y="1490025"/>
              <a:ext cx="262900" cy="264625"/>
            </a:xfrm>
            <a:custGeom>
              <a:avLst/>
              <a:gdLst/>
              <a:ahLst/>
              <a:cxnLst/>
              <a:rect l="l" t="t" r="r" b="b"/>
              <a:pathLst>
                <a:path w="10516" h="10585" extrusionOk="0">
                  <a:moveTo>
                    <a:pt x="8979" y="1"/>
                  </a:moveTo>
                  <a:cubicBezTo>
                    <a:pt x="7117" y="1"/>
                    <a:pt x="3660" y="3809"/>
                    <a:pt x="3660" y="3809"/>
                  </a:cubicBezTo>
                  <a:cubicBezTo>
                    <a:pt x="1" y="8295"/>
                    <a:pt x="3660" y="10075"/>
                    <a:pt x="3660" y="10075"/>
                  </a:cubicBezTo>
                  <a:cubicBezTo>
                    <a:pt x="4173" y="10430"/>
                    <a:pt x="4661" y="10584"/>
                    <a:pt x="5121" y="10584"/>
                  </a:cubicBezTo>
                  <a:cubicBezTo>
                    <a:pt x="8031" y="10584"/>
                    <a:pt x="9825" y="4436"/>
                    <a:pt x="9825" y="4436"/>
                  </a:cubicBezTo>
                  <a:cubicBezTo>
                    <a:pt x="10515" y="1090"/>
                    <a:pt x="9976" y="1"/>
                    <a:pt x="8979"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82;p89"/>
            <p:cNvSpPr/>
            <p:nvPr/>
          </p:nvSpPr>
          <p:spPr>
            <a:xfrm>
              <a:off x="1966300" y="1496275"/>
              <a:ext cx="208675" cy="258375"/>
            </a:xfrm>
            <a:custGeom>
              <a:avLst/>
              <a:gdLst/>
              <a:ahLst/>
              <a:cxnLst/>
              <a:rect l="l" t="t" r="r" b="b"/>
              <a:pathLst>
                <a:path w="8347" h="10335" extrusionOk="0">
                  <a:moveTo>
                    <a:pt x="7620" y="0"/>
                  </a:moveTo>
                  <a:lnTo>
                    <a:pt x="7620" y="0"/>
                  </a:lnTo>
                  <a:cubicBezTo>
                    <a:pt x="7720" y="627"/>
                    <a:pt x="7620" y="1579"/>
                    <a:pt x="7294" y="2832"/>
                  </a:cubicBezTo>
                  <a:cubicBezTo>
                    <a:pt x="7294" y="2832"/>
                    <a:pt x="5593" y="8981"/>
                    <a:pt x="2708" y="8981"/>
                  </a:cubicBezTo>
                  <a:cubicBezTo>
                    <a:pt x="2253" y="8981"/>
                    <a:pt x="1767" y="8827"/>
                    <a:pt x="1254" y="8471"/>
                  </a:cubicBezTo>
                  <a:cubicBezTo>
                    <a:pt x="1254" y="8471"/>
                    <a:pt x="502" y="8145"/>
                    <a:pt x="1" y="7419"/>
                  </a:cubicBezTo>
                  <a:lnTo>
                    <a:pt x="1" y="7419"/>
                  </a:lnTo>
                  <a:cubicBezTo>
                    <a:pt x="201" y="9098"/>
                    <a:pt x="1655" y="9825"/>
                    <a:pt x="1655" y="9825"/>
                  </a:cubicBezTo>
                  <a:cubicBezTo>
                    <a:pt x="2168" y="10180"/>
                    <a:pt x="2656" y="10334"/>
                    <a:pt x="3116" y="10334"/>
                  </a:cubicBezTo>
                  <a:cubicBezTo>
                    <a:pt x="6026" y="10334"/>
                    <a:pt x="7820" y="4186"/>
                    <a:pt x="7820" y="4186"/>
                  </a:cubicBezTo>
                  <a:cubicBezTo>
                    <a:pt x="8347" y="1679"/>
                    <a:pt x="8146" y="526"/>
                    <a:pt x="7620" y="0"/>
                  </a:cubicBezTo>
                  <a:close/>
                </a:path>
              </a:pathLst>
            </a:custGeom>
            <a:solidFill>
              <a:srgbClr val="FFB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83;p89"/>
            <p:cNvSpPr/>
            <p:nvPr/>
          </p:nvSpPr>
          <p:spPr>
            <a:xfrm>
              <a:off x="1966300" y="1115300"/>
              <a:ext cx="190500" cy="185500"/>
            </a:xfrm>
            <a:custGeom>
              <a:avLst/>
              <a:gdLst/>
              <a:ahLst/>
              <a:cxnLst/>
              <a:rect l="l" t="t" r="r" b="b"/>
              <a:pathLst>
                <a:path w="7620" h="7420" extrusionOk="0">
                  <a:moveTo>
                    <a:pt x="3860" y="1"/>
                  </a:moveTo>
                  <a:cubicBezTo>
                    <a:pt x="1755" y="1"/>
                    <a:pt x="1" y="1680"/>
                    <a:pt x="1" y="3660"/>
                  </a:cubicBezTo>
                  <a:cubicBezTo>
                    <a:pt x="1" y="5740"/>
                    <a:pt x="1755" y="7419"/>
                    <a:pt x="3860" y="7419"/>
                  </a:cubicBezTo>
                  <a:cubicBezTo>
                    <a:pt x="5941" y="7419"/>
                    <a:pt x="7620" y="5740"/>
                    <a:pt x="7620" y="3660"/>
                  </a:cubicBezTo>
                  <a:cubicBezTo>
                    <a:pt x="7620" y="1680"/>
                    <a:pt x="5941" y="1"/>
                    <a:pt x="3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84;p89"/>
            <p:cNvSpPr/>
            <p:nvPr/>
          </p:nvSpPr>
          <p:spPr>
            <a:xfrm>
              <a:off x="2049650" y="1141625"/>
              <a:ext cx="80850" cy="80850"/>
            </a:xfrm>
            <a:custGeom>
              <a:avLst/>
              <a:gdLst/>
              <a:ahLst/>
              <a:cxnLst/>
              <a:rect l="l" t="t" r="r" b="b"/>
              <a:pathLst>
                <a:path w="3234" h="3234" extrusionOk="0">
                  <a:moveTo>
                    <a:pt x="1679" y="1"/>
                  </a:moveTo>
                  <a:cubicBezTo>
                    <a:pt x="727" y="1"/>
                    <a:pt x="0" y="727"/>
                    <a:pt x="0" y="1655"/>
                  </a:cubicBezTo>
                  <a:cubicBezTo>
                    <a:pt x="0" y="2507"/>
                    <a:pt x="727" y="3234"/>
                    <a:pt x="1679" y="3234"/>
                  </a:cubicBezTo>
                  <a:cubicBezTo>
                    <a:pt x="2506" y="3234"/>
                    <a:pt x="3233" y="2507"/>
                    <a:pt x="3233" y="1655"/>
                  </a:cubicBezTo>
                  <a:cubicBezTo>
                    <a:pt x="3233" y="727"/>
                    <a:pt x="2506"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85;p89"/>
            <p:cNvSpPr/>
            <p:nvPr/>
          </p:nvSpPr>
          <p:spPr>
            <a:xfrm>
              <a:off x="2015800" y="1229975"/>
              <a:ext cx="38875" cy="39500"/>
            </a:xfrm>
            <a:custGeom>
              <a:avLst/>
              <a:gdLst/>
              <a:ahLst/>
              <a:cxnLst/>
              <a:rect l="l" t="t" r="r" b="b"/>
              <a:pathLst>
                <a:path w="1555" h="1580" extrusionOk="0">
                  <a:moveTo>
                    <a:pt x="828" y="0"/>
                  </a:moveTo>
                  <a:cubicBezTo>
                    <a:pt x="301" y="0"/>
                    <a:pt x="1" y="326"/>
                    <a:pt x="1" y="752"/>
                  </a:cubicBezTo>
                  <a:cubicBezTo>
                    <a:pt x="1" y="1254"/>
                    <a:pt x="301" y="1579"/>
                    <a:pt x="828" y="1579"/>
                  </a:cubicBezTo>
                  <a:cubicBezTo>
                    <a:pt x="1254" y="1579"/>
                    <a:pt x="1555" y="1254"/>
                    <a:pt x="1555" y="752"/>
                  </a:cubicBezTo>
                  <a:cubicBezTo>
                    <a:pt x="1555"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86;p89"/>
            <p:cNvSpPr/>
            <p:nvPr/>
          </p:nvSpPr>
          <p:spPr>
            <a:xfrm>
              <a:off x="1950650" y="1135975"/>
              <a:ext cx="80850" cy="71200"/>
            </a:xfrm>
            <a:custGeom>
              <a:avLst/>
              <a:gdLst/>
              <a:ahLst/>
              <a:cxnLst/>
              <a:rect l="l" t="t" r="r" b="b"/>
              <a:pathLst>
                <a:path w="3234" h="2848" extrusionOk="0">
                  <a:moveTo>
                    <a:pt x="0" y="1"/>
                  </a:moveTo>
                  <a:cubicBezTo>
                    <a:pt x="0" y="1"/>
                    <a:pt x="100" y="126"/>
                    <a:pt x="100" y="327"/>
                  </a:cubicBezTo>
                  <a:cubicBezTo>
                    <a:pt x="100" y="527"/>
                    <a:pt x="201" y="628"/>
                    <a:pt x="201" y="753"/>
                  </a:cubicBezTo>
                  <a:cubicBezTo>
                    <a:pt x="301" y="853"/>
                    <a:pt x="301" y="1054"/>
                    <a:pt x="401" y="1154"/>
                  </a:cubicBezTo>
                  <a:cubicBezTo>
                    <a:pt x="401" y="1379"/>
                    <a:pt x="501" y="1480"/>
                    <a:pt x="627" y="1680"/>
                  </a:cubicBezTo>
                  <a:cubicBezTo>
                    <a:pt x="627" y="1780"/>
                    <a:pt x="727" y="1881"/>
                    <a:pt x="827" y="2006"/>
                  </a:cubicBezTo>
                  <a:cubicBezTo>
                    <a:pt x="927" y="2207"/>
                    <a:pt x="927" y="2307"/>
                    <a:pt x="927" y="2307"/>
                  </a:cubicBezTo>
                  <a:cubicBezTo>
                    <a:pt x="1128" y="2633"/>
                    <a:pt x="1454" y="2833"/>
                    <a:pt x="1755" y="2833"/>
                  </a:cubicBezTo>
                  <a:cubicBezTo>
                    <a:pt x="1816" y="2843"/>
                    <a:pt x="1878" y="2848"/>
                    <a:pt x="1939" y="2848"/>
                  </a:cubicBezTo>
                  <a:cubicBezTo>
                    <a:pt x="2499" y="2848"/>
                    <a:pt x="3020" y="2446"/>
                    <a:pt x="3133" y="1881"/>
                  </a:cubicBezTo>
                  <a:cubicBezTo>
                    <a:pt x="3233" y="1154"/>
                    <a:pt x="2807" y="853"/>
                    <a:pt x="2181" y="427"/>
                  </a:cubicBezTo>
                  <a:cubicBezTo>
                    <a:pt x="2181" y="427"/>
                    <a:pt x="2092" y="472"/>
                    <a:pt x="1965" y="472"/>
                  </a:cubicBezTo>
                  <a:cubicBezTo>
                    <a:pt x="1902" y="472"/>
                    <a:pt x="1830" y="460"/>
                    <a:pt x="1755" y="427"/>
                  </a:cubicBezTo>
                  <a:cubicBezTo>
                    <a:pt x="1654" y="427"/>
                    <a:pt x="1554" y="527"/>
                    <a:pt x="1454" y="527"/>
                  </a:cubicBezTo>
                  <a:cubicBezTo>
                    <a:pt x="1354" y="527"/>
                    <a:pt x="1253" y="527"/>
                    <a:pt x="1028" y="427"/>
                  </a:cubicBezTo>
                  <a:cubicBezTo>
                    <a:pt x="927" y="427"/>
                    <a:pt x="827" y="327"/>
                    <a:pt x="727" y="327"/>
                  </a:cubicBezTo>
                  <a:cubicBezTo>
                    <a:pt x="627" y="227"/>
                    <a:pt x="401" y="227"/>
                    <a:pt x="401" y="126"/>
                  </a:cubicBezTo>
                  <a:cubicBezTo>
                    <a:pt x="201" y="12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7;p89"/>
            <p:cNvSpPr/>
            <p:nvPr/>
          </p:nvSpPr>
          <p:spPr>
            <a:xfrm>
              <a:off x="2425575" y="1115300"/>
              <a:ext cx="190500" cy="185500"/>
            </a:xfrm>
            <a:custGeom>
              <a:avLst/>
              <a:gdLst/>
              <a:ahLst/>
              <a:cxnLst/>
              <a:rect l="l" t="t" r="r" b="b"/>
              <a:pathLst>
                <a:path w="7620" h="7420" extrusionOk="0">
                  <a:moveTo>
                    <a:pt x="3760" y="1"/>
                  </a:moveTo>
                  <a:cubicBezTo>
                    <a:pt x="1680" y="1"/>
                    <a:pt x="1" y="1680"/>
                    <a:pt x="1" y="3660"/>
                  </a:cubicBezTo>
                  <a:cubicBezTo>
                    <a:pt x="1" y="5740"/>
                    <a:pt x="1680" y="7419"/>
                    <a:pt x="3760" y="7419"/>
                  </a:cubicBezTo>
                  <a:cubicBezTo>
                    <a:pt x="5941" y="7419"/>
                    <a:pt x="7620" y="5740"/>
                    <a:pt x="7620" y="3660"/>
                  </a:cubicBezTo>
                  <a:cubicBezTo>
                    <a:pt x="7620" y="1680"/>
                    <a:pt x="5941" y="1"/>
                    <a:pt x="3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8;p89"/>
            <p:cNvSpPr/>
            <p:nvPr/>
          </p:nvSpPr>
          <p:spPr>
            <a:xfrm>
              <a:off x="2545875" y="1135975"/>
              <a:ext cx="83375" cy="74275"/>
            </a:xfrm>
            <a:custGeom>
              <a:avLst/>
              <a:gdLst/>
              <a:ahLst/>
              <a:cxnLst/>
              <a:rect l="l" t="t" r="r" b="b"/>
              <a:pathLst>
                <a:path w="3335" h="2971" extrusionOk="0">
                  <a:moveTo>
                    <a:pt x="3334" y="1"/>
                  </a:moveTo>
                  <a:cubicBezTo>
                    <a:pt x="3334" y="1"/>
                    <a:pt x="3134" y="126"/>
                    <a:pt x="2908" y="126"/>
                  </a:cubicBezTo>
                  <a:cubicBezTo>
                    <a:pt x="2808" y="227"/>
                    <a:pt x="2708" y="227"/>
                    <a:pt x="2607" y="327"/>
                  </a:cubicBezTo>
                  <a:cubicBezTo>
                    <a:pt x="2507" y="327"/>
                    <a:pt x="2382" y="427"/>
                    <a:pt x="2181" y="427"/>
                  </a:cubicBezTo>
                  <a:cubicBezTo>
                    <a:pt x="2081" y="527"/>
                    <a:pt x="1981" y="527"/>
                    <a:pt x="1881" y="527"/>
                  </a:cubicBezTo>
                  <a:lnTo>
                    <a:pt x="1555" y="527"/>
                  </a:lnTo>
                  <a:cubicBezTo>
                    <a:pt x="1354" y="628"/>
                    <a:pt x="1129" y="628"/>
                    <a:pt x="1129" y="628"/>
                  </a:cubicBezTo>
                  <a:cubicBezTo>
                    <a:pt x="828" y="628"/>
                    <a:pt x="502" y="853"/>
                    <a:pt x="302" y="1154"/>
                  </a:cubicBezTo>
                  <a:cubicBezTo>
                    <a:pt x="1" y="1780"/>
                    <a:pt x="201" y="2407"/>
                    <a:pt x="728" y="2833"/>
                  </a:cubicBezTo>
                  <a:cubicBezTo>
                    <a:pt x="920" y="2925"/>
                    <a:pt x="1122" y="2971"/>
                    <a:pt x="1318" y="2971"/>
                  </a:cubicBezTo>
                  <a:cubicBezTo>
                    <a:pt x="1760" y="2971"/>
                    <a:pt x="2173" y="2741"/>
                    <a:pt x="2382" y="2307"/>
                  </a:cubicBezTo>
                  <a:cubicBezTo>
                    <a:pt x="2382" y="2307"/>
                    <a:pt x="2382" y="2207"/>
                    <a:pt x="2507" y="2006"/>
                  </a:cubicBezTo>
                  <a:cubicBezTo>
                    <a:pt x="2607" y="1881"/>
                    <a:pt x="2708" y="1780"/>
                    <a:pt x="2708" y="1680"/>
                  </a:cubicBezTo>
                  <a:cubicBezTo>
                    <a:pt x="2808" y="1480"/>
                    <a:pt x="2908" y="1379"/>
                    <a:pt x="2908" y="1154"/>
                  </a:cubicBezTo>
                  <a:cubicBezTo>
                    <a:pt x="3008" y="1054"/>
                    <a:pt x="3008" y="853"/>
                    <a:pt x="3134" y="753"/>
                  </a:cubicBezTo>
                  <a:cubicBezTo>
                    <a:pt x="3134" y="628"/>
                    <a:pt x="3234" y="527"/>
                    <a:pt x="3234" y="327"/>
                  </a:cubicBezTo>
                  <a:cubicBezTo>
                    <a:pt x="3234" y="126"/>
                    <a:pt x="3334" y="1"/>
                    <a:pt x="3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9;p89"/>
            <p:cNvSpPr/>
            <p:nvPr/>
          </p:nvSpPr>
          <p:spPr>
            <a:xfrm>
              <a:off x="2506400" y="1141625"/>
              <a:ext cx="83375" cy="80850"/>
            </a:xfrm>
            <a:custGeom>
              <a:avLst/>
              <a:gdLst/>
              <a:ahLst/>
              <a:cxnLst/>
              <a:rect l="l" t="t" r="r" b="b"/>
              <a:pathLst>
                <a:path w="3335" h="3234" extrusionOk="0">
                  <a:moveTo>
                    <a:pt x="1680" y="1"/>
                  </a:moveTo>
                  <a:cubicBezTo>
                    <a:pt x="728" y="1"/>
                    <a:pt x="1" y="727"/>
                    <a:pt x="1" y="1655"/>
                  </a:cubicBezTo>
                  <a:cubicBezTo>
                    <a:pt x="1" y="2507"/>
                    <a:pt x="728" y="3234"/>
                    <a:pt x="1680" y="3234"/>
                  </a:cubicBezTo>
                  <a:cubicBezTo>
                    <a:pt x="2607" y="3234"/>
                    <a:pt x="3334" y="2507"/>
                    <a:pt x="3334" y="1655"/>
                  </a:cubicBezTo>
                  <a:cubicBezTo>
                    <a:pt x="3334" y="727"/>
                    <a:pt x="2607" y="1"/>
                    <a:pt x="1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90;p89"/>
            <p:cNvSpPr/>
            <p:nvPr/>
          </p:nvSpPr>
          <p:spPr>
            <a:xfrm>
              <a:off x="2472575" y="1229975"/>
              <a:ext cx="42000" cy="39500"/>
            </a:xfrm>
            <a:custGeom>
              <a:avLst/>
              <a:gdLst/>
              <a:ahLst/>
              <a:cxnLst/>
              <a:rect l="l" t="t" r="r" b="b"/>
              <a:pathLst>
                <a:path w="1680" h="1580" extrusionOk="0">
                  <a:moveTo>
                    <a:pt x="828" y="0"/>
                  </a:moveTo>
                  <a:cubicBezTo>
                    <a:pt x="427" y="0"/>
                    <a:pt x="0" y="326"/>
                    <a:pt x="0" y="752"/>
                  </a:cubicBezTo>
                  <a:cubicBezTo>
                    <a:pt x="0" y="1254"/>
                    <a:pt x="427" y="1579"/>
                    <a:pt x="828" y="1579"/>
                  </a:cubicBezTo>
                  <a:cubicBezTo>
                    <a:pt x="1254" y="1579"/>
                    <a:pt x="1680" y="1254"/>
                    <a:pt x="1680" y="752"/>
                  </a:cubicBezTo>
                  <a:cubicBezTo>
                    <a:pt x="1680" y="326"/>
                    <a:pt x="1254" y="0"/>
                    <a:pt x="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91;p89"/>
            <p:cNvSpPr/>
            <p:nvPr/>
          </p:nvSpPr>
          <p:spPr>
            <a:xfrm>
              <a:off x="2229475" y="1370950"/>
              <a:ext cx="65800" cy="37000"/>
            </a:xfrm>
            <a:custGeom>
              <a:avLst/>
              <a:gdLst/>
              <a:ahLst/>
              <a:cxnLst/>
              <a:rect l="l" t="t" r="r" b="b"/>
              <a:pathLst>
                <a:path w="2632" h="1480" extrusionOk="0">
                  <a:moveTo>
                    <a:pt x="226" y="1"/>
                  </a:moveTo>
                  <a:cubicBezTo>
                    <a:pt x="125" y="1"/>
                    <a:pt x="0" y="126"/>
                    <a:pt x="0" y="226"/>
                  </a:cubicBezTo>
                  <a:cubicBezTo>
                    <a:pt x="0" y="953"/>
                    <a:pt x="627" y="1479"/>
                    <a:pt x="1253" y="1479"/>
                  </a:cubicBezTo>
                  <a:cubicBezTo>
                    <a:pt x="2005" y="1479"/>
                    <a:pt x="2632" y="953"/>
                    <a:pt x="2632" y="226"/>
                  </a:cubicBezTo>
                  <a:cubicBezTo>
                    <a:pt x="2632" y="126"/>
                    <a:pt x="2506" y="1"/>
                    <a:pt x="2406" y="1"/>
                  </a:cubicBezTo>
                  <a:cubicBezTo>
                    <a:pt x="2306" y="1"/>
                    <a:pt x="2206" y="126"/>
                    <a:pt x="2206" y="226"/>
                  </a:cubicBezTo>
                  <a:cubicBezTo>
                    <a:pt x="2206" y="627"/>
                    <a:pt x="1780" y="1053"/>
                    <a:pt x="1253" y="1053"/>
                  </a:cubicBezTo>
                  <a:cubicBezTo>
                    <a:pt x="852" y="1053"/>
                    <a:pt x="426" y="627"/>
                    <a:pt x="426" y="226"/>
                  </a:cubicBezTo>
                  <a:cubicBezTo>
                    <a:pt x="426" y="126"/>
                    <a:pt x="326"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92;p89"/>
            <p:cNvSpPr/>
            <p:nvPr/>
          </p:nvSpPr>
          <p:spPr>
            <a:xfrm>
              <a:off x="2284600" y="1370950"/>
              <a:ext cx="65200" cy="37000"/>
            </a:xfrm>
            <a:custGeom>
              <a:avLst/>
              <a:gdLst/>
              <a:ahLst/>
              <a:cxnLst/>
              <a:rect l="l" t="t" r="r" b="b"/>
              <a:pathLst>
                <a:path w="2608" h="1480" extrusionOk="0">
                  <a:moveTo>
                    <a:pt x="201" y="1"/>
                  </a:moveTo>
                  <a:cubicBezTo>
                    <a:pt x="101" y="1"/>
                    <a:pt x="1" y="126"/>
                    <a:pt x="1" y="226"/>
                  </a:cubicBezTo>
                  <a:cubicBezTo>
                    <a:pt x="1" y="953"/>
                    <a:pt x="527" y="1479"/>
                    <a:pt x="1254" y="1479"/>
                  </a:cubicBezTo>
                  <a:cubicBezTo>
                    <a:pt x="1981" y="1479"/>
                    <a:pt x="2607" y="953"/>
                    <a:pt x="2607" y="226"/>
                  </a:cubicBezTo>
                  <a:cubicBezTo>
                    <a:pt x="2607" y="126"/>
                    <a:pt x="2507" y="1"/>
                    <a:pt x="2407" y="1"/>
                  </a:cubicBezTo>
                  <a:cubicBezTo>
                    <a:pt x="2181" y="1"/>
                    <a:pt x="2181" y="126"/>
                    <a:pt x="2181" y="226"/>
                  </a:cubicBezTo>
                  <a:cubicBezTo>
                    <a:pt x="2181" y="627"/>
                    <a:pt x="1780" y="1053"/>
                    <a:pt x="1254" y="1053"/>
                  </a:cubicBezTo>
                  <a:cubicBezTo>
                    <a:pt x="828" y="1053"/>
                    <a:pt x="427" y="627"/>
                    <a:pt x="427" y="226"/>
                  </a:cubicBezTo>
                  <a:cubicBezTo>
                    <a:pt x="427" y="126"/>
                    <a:pt x="30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93;p89"/>
            <p:cNvSpPr/>
            <p:nvPr/>
          </p:nvSpPr>
          <p:spPr>
            <a:xfrm>
              <a:off x="1884850" y="1323950"/>
              <a:ext cx="138500" cy="50150"/>
            </a:xfrm>
            <a:custGeom>
              <a:avLst/>
              <a:gdLst/>
              <a:ahLst/>
              <a:cxnLst/>
              <a:rect l="l" t="t" r="r" b="b"/>
              <a:pathLst>
                <a:path w="5540" h="2006" extrusionOk="0">
                  <a:moveTo>
                    <a:pt x="2732" y="1"/>
                  </a:moveTo>
                  <a:cubicBezTo>
                    <a:pt x="1254" y="1"/>
                    <a:pt x="1" y="427"/>
                    <a:pt x="1" y="953"/>
                  </a:cubicBezTo>
                  <a:cubicBezTo>
                    <a:pt x="1" y="1580"/>
                    <a:pt x="1254" y="2006"/>
                    <a:pt x="2732" y="2006"/>
                  </a:cubicBezTo>
                  <a:cubicBezTo>
                    <a:pt x="4286" y="2006"/>
                    <a:pt x="5539" y="1580"/>
                    <a:pt x="5539" y="953"/>
                  </a:cubicBezTo>
                  <a:cubicBezTo>
                    <a:pt x="5539" y="427"/>
                    <a:pt x="4286" y="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94;p89"/>
            <p:cNvSpPr/>
            <p:nvPr/>
          </p:nvSpPr>
          <p:spPr>
            <a:xfrm>
              <a:off x="1884850" y="1323950"/>
              <a:ext cx="23825" cy="23850"/>
            </a:xfrm>
            <a:custGeom>
              <a:avLst/>
              <a:gdLst/>
              <a:ahLst/>
              <a:cxnLst/>
              <a:rect l="l" t="t" r="r" b="b"/>
              <a:pathLst>
                <a:path w="953" h="954" extrusionOk="0">
                  <a:moveTo>
                    <a:pt x="427" y="1"/>
                  </a:moveTo>
                  <a:cubicBezTo>
                    <a:pt x="226" y="1"/>
                    <a:pt x="1" y="226"/>
                    <a:pt x="1" y="427"/>
                  </a:cubicBezTo>
                  <a:cubicBezTo>
                    <a:pt x="1" y="753"/>
                    <a:pt x="226" y="953"/>
                    <a:pt x="427" y="953"/>
                  </a:cubicBezTo>
                  <a:cubicBezTo>
                    <a:pt x="752" y="953"/>
                    <a:pt x="953" y="753"/>
                    <a:pt x="953" y="427"/>
                  </a:cubicBezTo>
                  <a:cubicBezTo>
                    <a:pt x="953" y="226"/>
                    <a:pt x="752"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95;p89"/>
            <p:cNvSpPr/>
            <p:nvPr/>
          </p:nvSpPr>
          <p:spPr>
            <a:xfrm>
              <a:off x="2555900" y="1323950"/>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96;p89"/>
            <p:cNvSpPr/>
            <p:nvPr/>
          </p:nvSpPr>
          <p:spPr>
            <a:xfrm>
              <a:off x="2671200" y="1323950"/>
              <a:ext cx="23200" cy="23850"/>
            </a:xfrm>
            <a:custGeom>
              <a:avLst/>
              <a:gdLst/>
              <a:ahLst/>
              <a:cxnLst/>
              <a:rect l="l" t="t" r="r" b="b"/>
              <a:pathLst>
                <a:path w="928" h="954" extrusionOk="0">
                  <a:moveTo>
                    <a:pt x="502" y="1"/>
                  </a:moveTo>
                  <a:cubicBezTo>
                    <a:pt x="201" y="1"/>
                    <a:pt x="0" y="226"/>
                    <a:pt x="0" y="427"/>
                  </a:cubicBezTo>
                  <a:cubicBezTo>
                    <a:pt x="0" y="753"/>
                    <a:pt x="201" y="953"/>
                    <a:pt x="502" y="953"/>
                  </a:cubicBezTo>
                  <a:cubicBezTo>
                    <a:pt x="727" y="953"/>
                    <a:pt x="928" y="753"/>
                    <a:pt x="928" y="427"/>
                  </a:cubicBezTo>
                  <a:cubicBezTo>
                    <a:pt x="928" y="226"/>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97;p89"/>
            <p:cNvSpPr/>
            <p:nvPr/>
          </p:nvSpPr>
          <p:spPr>
            <a:xfrm>
              <a:off x="1767075" y="571875"/>
              <a:ext cx="1013800" cy="796600"/>
            </a:xfrm>
            <a:custGeom>
              <a:avLst/>
              <a:gdLst/>
              <a:ahLst/>
              <a:cxnLst/>
              <a:rect l="l" t="t" r="r" b="b"/>
              <a:pathLst>
                <a:path w="40552" h="31864" extrusionOk="0">
                  <a:moveTo>
                    <a:pt x="16" y="25476"/>
                  </a:moveTo>
                  <a:cubicBezTo>
                    <a:pt x="1" y="25476"/>
                    <a:pt x="2" y="25582"/>
                    <a:pt x="25" y="25823"/>
                  </a:cubicBezTo>
                  <a:cubicBezTo>
                    <a:pt x="25" y="25823"/>
                    <a:pt x="30" y="25722"/>
                    <a:pt x="46" y="25533"/>
                  </a:cubicBezTo>
                  <a:lnTo>
                    <a:pt x="46" y="25533"/>
                  </a:lnTo>
                  <a:cubicBezTo>
                    <a:pt x="33" y="25495"/>
                    <a:pt x="23" y="25476"/>
                    <a:pt x="16" y="25476"/>
                  </a:cubicBezTo>
                  <a:close/>
                  <a:moveTo>
                    <a:pt x="23663" y="1"/>
                  </a:moveTo>
                  <a:cubicBezTo>
                    <a:pt x="2790" y="1"/>
                    <a:pt x="278" y="22693"/>
                    <a:pt x="46" y="25533"/>
                  </a:cubicBezTo>
                  <a:lnTo>
                    <a:pt x="46" y="25533"/>
                  </a:lnTo>
                  <a:cubicBezTo>
                    <a:pt x="261" y="26166"/>
                    <a:pt x="1278" y="31863"/>
                    <a:pt x="1278" y="31863"/>
                  </a:cubicBezTo>
                  <a:cubicBezTo>
                    <a:pt x="3358" y="23818"/>
                    <a:pt x="10977" y="18505"/>
                    <a:pt x="10977" y="18505"/>
                  </a:cubicBezTo>
                  <a:lnTo>
                    <a:pt x="10977" y="18505"/>
                  </a:lnTo>
                  <a:lnTo>
                    <a:pt x="9849" y="21312"/>
                  </a:lnTo>
                  <a:cubicBezTo>
                    <a:pt x="9896" y="21313"/>
                    <a:pt x="9943" y="21313"/>
                    <a:pt x="9990" y="21313"/>
                  </a:cubicBezTo>
                  <a:cubicBezTo>
                    <a:pt x="15482" y="21313"/>
                    <a:pt x="22381" y="14119"/>
                    <a:pt x="22381" y="14119"/>
                  </a:cubicBezTo>
                  <a:lnTo>
                    <a:pt x="22381" y="14119"/>
                  </a:lnTo>
                  <a:lnTo>
                    <a:pt x="21328" y="18505"/>
                  </a:lnTo>
                  <a:cubicBezTo>
                    <a:pt x="25915" y="16425"/>
                    <a:pt x="29048" y="15798"/>
                    <a:pt x="31153" y="13066"/>
                  </a:cubicBezTo>
                  <a:cubicBezTo>
                    <a:pt x="33233" y="19232"/>
                    <a:pt x="38872" y="21938"/>
                    <a:pt x="38872" y="21938"/>
                  </a:cubicBezTo>
                  <a:cubicBezTo>
                    <a:pt x="40551" y="11713"/>
                    <a:pt x="28220" y="334"/>
                    <a:pt x="28220" y="334"/>
                  </a:cubicBezTo>
                  <a:cubicBezTo>
                    <a:pt x="26612" y="107"/>
                    <a:pt x="25094" y="1"/>
                    <a:pt x="23663"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8;p89"/>
            <p:cNvSpPr/>
            <p:nvPr/>
          </p:nvSpPr>
          <p:spPr>
            <a:xfrm>
              <a:off x="1561575" y="516575"/>
              <a:ext cx="1065150" cy="922700"/>
            </a:xfrm>
            <a:custGeom>
              <a:avLst/>
              <a:gdLst/>
              <a:ahLst/>
              <a:cxnLst/>
              <a:rect l="l" t="t" r="r" b="b"/>
              <a:pathLst>
                <a:path w="42606" h="36908" extrusionOk="0">
                  <a:moveTo>
                    <a:pt x="29770" y="0"/>
                  </a:moveTo>
                  <a:cubicBezTo>
                    <a:pt x="0" y="0"/>
                    <a:pt x="8771" y="36907"/>
                    <a:pt x="8771" y="36907"/>
                  </a:cubicBezTo>
                  <a:cubicBezTo>
                    <a:pt x="7518" y="25830"/>
                    <a:pt x="20450" y="18837"/>
                    <a:pt x="20450" y="18837"/>
                  </a:cubicBezTo>
                  <a:lnTo>
                    <a:pt x="20450" y="18837"/>
                  </a:lnTo>
                  <a:lnTo>
                    <a:pt x="19323" y="21769"/>
                  </a:lnTo>
                  <a:cubicBezTo>
                    <a:pt x="24962" y="21769"/>
                    <a:pt x="31954" y="13925"/>
                    <a:pt x="31954" y="13925"/>
                  </a:cubicBezTo>
                  <a:lnTo>
                    <a:pt x="31954" y="13925"/>
                  </a:lnTo>
                  <a:lnTo>
                    <a:pt x="30902" y="18837"/>
                  </a:lnTo>
                  <a:cubicBezTo>
                    <a:pt x="38847" y="15278"/>
                    <a:pt x="42280" y="7033"/>
                    <a:pt x="42280" y="7033"/>
                  </a:cubicBezTo>
                  <a:cubicBezTo>
                    <a:pt x="42606" y="1494"/>
                    <a:pt x="37794" y="767"/>
                    <a:pt x="37794" y="767"/>
                  </a:cubicBezTo>
                  <a:cubicBezTo>
                    <a:pt x="34849" y="243"/>
                    <a:pt x="32183" y="0"/>
                    <a:pt x="29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9;p89"/>
            <p:cNvSpPr/>
            <p:nvPr/>
          </p:nvSpPr>
          <p:spPr>
            <a:xfrm>
              <a:off x="1736350" y="556400"/>
              <a:ext cx="919200" cy="882875"/>
            </a:xfrm>
            <a:custGeom>
              <a:avLst/>
              <a:gdLst/>
              <a:ahLst/>
              <a:cxnLst/>
              <a:rect l="l" t="t" r="r" b="b"/>
              <a:pathLst>
                <a:path w="36768" h="35315" extrusionOk="0">
                  <a:moveTo>
                    <a:pt x="32883" y="1"/>
                  </a:moveTo>
                  <a:lnTo>
                    <a:pt x="32883" y="527"/>
                  </a:lnTo>
                  <a:cubicBezTo>
                    <a:pt x="32883" y="527"/>
                    <a:pt x="28823" y="10026"/>
                    <a:pt x="19625" y="14212"/>
                  </a:cubicBezTo>
                  <a:lnTo>
                    <a:pt x="20778" y="8472"/>
                  </a:lnTo>
                  <a:lnTo>
                    <a:pt x="20778" y="8472"/>
                  </a:lnTo>
                  <a:cubicBezTo>
                    <a:pt x="20777" y="8473"/>
                    <a:pt x="12841" y="17546"/>
                    <a:pt x="6300" y="17546"/>
                  </a:cubicBezTo>
                  <a:cubicBezTo>
                    <a:pt x="6255" y="17546"/>
                    <a:pt x="6211" y="17546"/>
                    <a:pt x="6166" y="17545"/>
                  </a:cubicBezTo>
                  <a:lnTo>
                    <a:pt x="7520" y="14212"/>
                  </a:lnTo>
                  <a:lnTo>
                    <a:pt x="7520" y="14212"/>
                  </a:lnTo>
                  <a:cubicBezTo>
                    <a:pt x="7519" y="14212"/>
                    <a:pt x="4186" y="15991"/>
                    <a:pt x="828" y="19224"/>
                  </a:cubicBezTo>
                  <a:cubicBezTo>
                    <a:pt x="1" y="27570"/>
                    <a:pt x="1780" y="35314"/>
                    <a:pt x="1780" y="35314"/>
                  </a:cubicBezTo>
                  <a:cubicBezTo>
                    <a:pt x="527" y="24237"/>
                    <a:pt x="13459" y="17244"/>
                    <a:pt x="13459" y="17244"/>
                  </a:cubicBezTo>
                  <a:lnTo>
                    <a:pt x="13459" y="17244"/>
                  </a:lnTo>
                  <a:lnTo>
                    <a:pt x="12332" y="20176"/>
                  </a:lnTo>
                  <a:cubicBezTo>
                    <a:pt x="17971" y="20176"/>
                    <a:pt x="24963" y="12332"/>
                    <a:pt x="24963" y="12332"/>
                  </a:cubicBezTo>
                  <a:lnTo>
                    <a:pt x="24963" y="12332"/>
                  </a:lnTo>
                  <a:lnTo>
                    <a:pt x="23911" y="17244"/>
                  </a:lnTo>
                  <a:cubicBezTo>
                    <a:pt x="31856" y="13685"/>
                    <a:pt x="36542" y="9525"/>
                    <a:pt x="36542" y="9525"/>
                  </a:cubicBezTo>
                  <a:cubicBezTo>
                    <a:pt x="36768" y="6592"/>
                    <a:pt x="34136" y="853"/>
                    <a:pt x="3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00;p89"/>
            <p:cNvSpPr/>
            <p:nvPr/>
          </p:nvSpPr>
          <p:spPr>
            <a:xfrm>
              <a:off x="2506400" y="627125"/>
              <a:ext cx="397000" cy="799000"/>
            </a:xfrm>
            <a:custGeom>
              <a:avLst/>
              <a:gdLst/>
              <a:ahLst/>
              <a:cxnLst/>
              <a:rect l="l" t="t" r="r" b="b"/>
              <a:pathLst>
                <a:path w="15880" h="31960" extrusionOk="0">
                  <a:moveTo>
                    <a:pt x="5779" y="1"/>
                  </a:moveTo>
                  <a:cubicBezTo>
                    <a:pt x="5046" y="1"/>
                    <a:pt x="4233" y="169"/>
                    <a:pt x="3334" y="530"/>
                  </a:cubicBezTo>
                  <a:cubicBezTo>
                    <a:pt x="3334" y="530"/>
                    <a:pt x="1" y="6997"/>
                    <a:pt x="7419" y="15969"/>
                  </a:cubicBezTo>
                  <a:cubicBezTo>
                    <a:pt x="7419" y="15969"/>
                    <a:pt x="10853" y="18175"/>
                    <a:pt x="10978" y="31959"/>
                  </a:cubicBezTo>
                  <a:cubicBezTo>
                    <a:pt x="10978" y="31959"/>
                    <a:pt x="15880" y="1"/>
                    <a:pt x="5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01;p89"/>
            <p:cNvSpPr/>
            <p:nvPr/>
          </p:nvSpPr>
          <p:spPr>
            <a:xfrm>
              <a:off x="2506400" y="634725"/>
              <a:ext cx="297650" cy="804550"/>
            </a:xfrm>
            <a:custGeom>
              <a:avLst/>
              <a:gdLst/>
              <a:ahLst/>
              <a:cxnLst/>
              <a:rect l="l" t="t" r="r" b="b"/>
              <a:pathLst>
                <a:path w="11906" h="32182" extrusionOk="0">
                  <a:moveTo>
                    <a:pt x="4086" y="1"/>
                  </a:moveTo>
                  <a:cubicBezTo>
                    <a:pt x="3861" y="1"/>
                    <a:pt x="3660" y="126"/>
                    <a:pt x="3334" y="226"/>
                  </a:cubicBezTo>
                  <a:cubicBezTo>
                    <a:pt x="3334" y="226"/>
                    <a:pt x="1" y="6693"/>
                    <a:pt x="7419" y="15665"/>
                  </a:cubicBezTo>
                  <a:cubicBezTo>
                    <a:pt x="7419" y="15665"/>
                    <a:pt x="10653" y="18397"/>
                    <a:pt x="10753" y="32181"/>
                  </a:cubicBezTo>
                  <a:cubicBezTo>
                    <a:pt x="10753" y="32181"/>
                    <a:pt x="11480" y="27795"/>
                    <a:pt x="11906" y="22683"/>
                  </a:cubicBezTo>
                  <a:cubicBezTo>
                    <a:pt x="11079" y="14412"/>
                    <a:pt x="8773" y="12958"/>
                    <a:pt x="8773" y="12958"/>
                  </a:cubicBezTo>
                  <a:cubicBezTo>
                    <a:pt x="4086" y="7319"/>
                    <a:pt x="3760" y="2632"/>
                    <a:pt x="40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02;p89"/>
            <p:cNvSpPr/>
            <p:nvPr/>
          </p:nvSpPr>
          <p:spPr>
            <a:xfrm>
              <a:off x="1994500" y="546375"/>
              <a:ext cx="384125" cy="119700"/>
            </a:xfrm>
            <a:custGeom>
              <a:avLst/>
              <a:gdLst/>
              <a:ahLst/>
              <a:cxnLst/>
              <a:rect l="l" t="t" r="r" b="b"/>
              <a:pathLst>
                <a:path w="15365" h="4788" extrusionOk="0">
                  <a:moveTo>
                    <a:pt x="8672" y="1"/>
                  </a:moveTo>
                  <a:cubicBezTo>
                    <a:pt x="8146" y="101"/>
                    <a:pt x="7645" y="201"/>
                    <a:pt x="7118" y="201"/>
                  </a:cubicBezTo>
                  <a:cubicBezTo>
                    <a:pt x="6592" y="402"/>
                    <a:pt x="6066" y="527"/>
                    <a:pt x="5539" y="627"/>
                  </a:cubicBezTo>
                  <a:cubicBezTo>
                    <a:pt x="5339" y="728"/>
                    <a:pt x="5013" y="828"/>
                    <a:pt x="4813" y="928"/>
                  </a:cubicBezTo>
                  <a:cubicBezTo>
                    <a:pt x="4612" y="1028"/>
                    <a:pt x="4387" y="1154"/>
                    <a:pt x="4086" y="1254"/>
                  </a:cubicBezTo>
                  <a:cubicBezTo>
                    <a:pt x="3660" y="1455"/>
                    <a:pt x="3259" y="1655"/>
                    <a:pt x="2833" y="1881"/>
                  </a:cubicBezTo>
                  <a:cubicBezTo>
                    <a:pt x="2407" y="2181"/>
                    <a:pt x="2106" y="2407"/>
                    <a:pt x="1780" y="2708"/>
                  </a:cubicBezTo>
                  <a:cubicBezTo>
                    <a:pt x="1479" y="2908"/>
                    <a:pt x="1153" y="3234"/>
                    <a:pt x="953" y="3434"/>
                  </a:cubicBezTo>
                  <a:cubicBezTo>
                    <a:pt x="752" y="3760"/>
                    <a:pt x="527" y="3961"/>
                    <a:pt x="427" y="4161"/>
                  </a:cubicBezTo>
                  <a:cubicBezTo>
                    <a:pt x="126" y="4587"/>
                    <a:pt x="1" y="4788"/>
                    <a:pt x="1" y="4788"/>
                  </a:cubicBezTo>
                  <a:cubicBezTo>
                    <a:pt x="1" y="4788"/>
                    <a:pt x="326" y="4788"/>
                    <a:pt x="853" y="4688"/>
                  </a:cubicBezTo>
                  <a:cubicBezTo>
                    <a:pt x="1053" y="4688"/>
                    <a:pt x="1254" y="4587"/>
                    <a:pt x="1580" y="4587"/>
                  </a:cubicBezTo>
                  <a:cubicBezTo>
                    <a:pt x="1880" y="4587"/>
                    <a:pt x="2306" y="4487"/>
                    <a:pt x="2632" y="4387"/>
                  </a:cubicBezTo>
                  <a:lnTo>
                    <a:pt x="3133" y="4387"/>
                  </a:lnTo>
                  <a:cubicBezTo>
                    <a:pt x="3359" y="4287"/>
                    <a:pt x="3559" y="4287"/>
                    <a:pt x="3760" y="4287"/>
                  </a:cubicBezTo>
                  <a:cubicBezTo>
                    <a:pt x="4186" y="4161"/>
                    <a:pt x="4612" y="4161"/>
                    <a:pt x="5013" y="4061"/>
                  </a:cubicBezTo>
                  <a:cubicBezTo>
                    <a:pt x="5439" y="3961"/>
                    <a:pt x="5966" y="3861"/>
                    <a:pt x="6392" y="3760"/>
                  </a:cubicBezTo>
                  <a:cubicBezTo>
                    <a:pt x="6793" y="3660"/>
                    <a:pt x="7319" y="3660"/>
                    <a:pt x="7745" y="3535"/>
                  </a:cubicBezTo>
                  <a:cubicBezTo>
                    <a:pt x="8146" y="3434"/>
                    <a:pt x="8672" y="3334"/>
                    <a:pt x="9098" y="3234"/>
                  </a:cubicBezTo>
                  <a:cubicBezTo>
                    <a:pt x="9625" y="3134"/>
                    <a:pt x="10026" y="3033"/>
                    <a:pt x="10452" y="2908"/>
                  </a:cubicBezTo>
                  <a:cubicBezTo>
                    <a:pt x="10878" y="2808"/>
                    <a:pt x="11279" y="2708"/>
                    <a:pt x="11705" y="2607"/>
                  </a:cubicBezTo>
                  <a:cubicBezTo>
                    <a:pt x="12131" y="2507"/>
                    <a:pt x="12532" y="2407"/>
                    <a:pt x="12858" y="2181"/>
                  </a:cubicBezTo>
                  <a:cubicBezTo>
                    <a:pt x="13585" y="1981"/>
                    <a:pt x="14211" y="1780"/>
                    <a:pt x="14637" y="1555"/>
                  </a:cubicBezTo>
                  <a:cubicBezTo>
                    <a:pt x="14838" y="1455"/>
                    <a:pt x="15038" y="1455"/>
                    <a:pt x="15164" y="1354"/>
                  </a:cubicBezTo>
                  <a:cubicBezTo>
                    <a:pt x="15264" y="1354"/>
                    <a:pt x="15364" y="1254"/>
                    <a:pt x="15364" y="1254"/>
                  </a:cubicBezTo>
                  <a:cubicBezTo>
                    <a:pt x="15364" y="1254"/>
                    <a:pt x="15164" y="1154"/>
                    <a:pt x="14737" y="928"/>
                  </a:cubicBezTo>
                  <a:cubicBezTo>
                    <a:pt x="14211" y="728"/>
                    <a:pt x="13585" y="527"/>
                    <a:pt x="12858" y="302"/>
                  </a:cubicBezTo>
                  <a:cubicBezTo>
                    <a:pt x="12031" y="101"/>
                    <a:pt x="11179" y="1"/>
                    <a:pt x="10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03;p89"/>
            <p:cNvSpPr/>
            <p:nvPr/>
          </p:nvSpPr>
          <p:spPr>
            <a:xfrm>
              <a:off x="2676200" y="676700"/>
              <a:ext cx="65200" cy="62700"/>
            </a:xfrm>
            <a:custGeom>
              <a:avLst/>
              <a:gdLst/>
              <a:ahLst/>
              <a:cxnLst/>
              <a:rect l="l" t="t" r="r" b="b"/>
              <a:pathLst>
                <a:path w="2608" h="2508" extrusionOk="0">
                  <a:moveTo>
                    <a:pt x="627" y="1"/>
                  </a:moveTo>
                  <a:cubicBezTo>
                    <a:pt x="527" y="1"/>
                    <a:pt x="302" y="1"/>
                    <a:pt x="201" y="101"/>
                  </a:cubicBezTo>
                  <a:lnTo>
                    <a:pt x="1" y="101"/>
                  </a:lnTo>
                  <a:lnTo>
                    <a:pt x="1" y="201"/>
                  </a:lnTo>
                  <a:lnTo>
                    <a:pt x="1" y="327"/>
                  </a:lnTo>
                  <a:cubicBezTo>
                    <a:pt x="101" y="527"/>
                    <a:pt x="101" y="628"/>
                    <a:pt x="201" y="828"/>
                  </a:cubicBezTo>
                  <a:cubicBezTo>
                    <a:pt x="201" y="953"/>
                    <a:pt x="302" y="1154"/>
                    <a:pt x="427" y="1354"/>
                  </a:cubicBezTo>
                  <a:cubicBezTo>
                    <a:pt x="527" y="1354"/>
                    <a:pt x="527" y="1455"/>
                    <a:pt x="627" y="1580"/>
                  </a:cubicBezTo>
                  <a:cubicBezTo>
                    <a:pt x="627" y="1680"/>
                    <a:pt x="728" y="1680"/>
                    <a:pt x="828" y="1780"/>
                  </a:cubicBezTo>
                  <a:cubicBezTo>
                    <a:pt x="828" y="1881"/>
                    <a:pt x="928" y="1881"/>
                    <a:pt x="1054" y="1981"/>
                  </a:cubicBezTo>
                  <a:cubicBezTo>
                    <a:pt x="1154" y="1981"/>
                    <a:pt x="1154" y="2081"/>
                    <a:pt x="1254" y="2081"/>
                  </a:cubicBezTo>
                  <a:cubicBezTo>
                    <a:pt x="1354" y="2081"/>
                    <a:pt x="1455" y="2206"/>
                    <a:pt x="1455" y="2206"/>
                  </a:cubicBezTo>
                  <a:cubicBezTo>
                    <a:pt x="1555" y="2307"/>
                    <a:pt x="1680" y="2307"/>
                    <a:pt x="1780" y="2307"/>
                  </a:cubicBezTo>
                  <a:cubicBezTo>
                    <a:pt x="1981" y="2407"/>
                    <a:pt x="2081" y="2407"/>
                    <a:pt x="2181" y="2407"/>
                  </a:cubicBezTo>
                  <a:cubicBezTo>
                    <a:pt x="2307" y="2507"/>
                    <a:pt x="2407" y="2507"/>
                    <a:pt x="2407" y="2507"/>
                  </a:cubicBezTo>
                  <a:lnTo>
                    <a:pt x="2507" y="2507"/>
                  </a:lnTo>
                  <a:lnTo>
                    <a:pt x="2507" y="2407"/>
                  </a:lnTo>
                  <a:lnTo>
                    <a:pt x="2507" y="2307"/>
                  </a:lnTo>
                  <a:cubicBezTo>
                    <a:pt x="2507" y="2206"/>
                    <a:pt x="2607" y="1981"/>
                    <a:pt x="2607" y="1780"/>
                  </a:cubicBezTo>
                  <a:cubicBezTo>
                    <a:pt x="2507" y="1580"/>
                    <a:pt x="2507" y="1354"/>
                    <a:pt x="2407" y="1154"/>
                  </a:cubicBezTo>
                  <a:cubicBezTo>
                    <a:pt x="2307" y="953"/>
                    <a:pt x="2081" y="728"/>
                    <a:pt x="1981" y="527"/>
                  </a:cubicBezTo>
                  <a:cubicBezTo>
                    <a:pt x="1881" y="427"/>
                    <a:pt x="1780" y="427"/>
                    <a:pt x="1680" y="327"/>
                  </a:cubicBezTo>
                  <a:cubicBezTo>
                    <a:pt x="1555" y="201"/>
                    <a:pt x="1455" y="201"/>
                    <a:pt x="1354" y="101"/>
                  </a:cubicBezTo>
                  <a:cubicBezTo>
                    <a:pt x="1154" y="101"/>
                    <a:pt x="928"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04;p89"/>
            <p:cNvSpPr/>
            <p:nvPr/>
          </p:nvSpPr>
          <p:spPr>
            <a:xfrm>
              <a:off x="2188100" y="2394775"/>
              <a:ext cx="114700" cy="68075"/>
            </a:xfrm>
            <a:custGeom>
              <a:avLst/>
              <a:gdLst/>
              <a:ahLst/>
              <a:cxnLst/>
              <a:rect l="l" t="t" r="r" b="b"/>
              <a:pathLst>
                <a:path w="4588" h="2723" extrusionOk="0">
                  <a:moveTo>
                    <a:pt x="4587" y="0"/>
                  </a:moveTo>
                  <a:cubicBezTo>
                    <a:pt x="4346" y="413"/>
                    <a:pt x="3474" y="656"/>
                    <a:pt x="2513" y="656"/>
                  </a:cubicBezTo>
                  <a:cubicBezTo>
                    <a:pt x="1781" y="656"/>
                    <a:pt x="998" y="515"/>
                    <a:pt x="402" y="201"/>
                  </a:cubicBezTo>
                  <a:lnTo>
                    <a:pt x="402" y="201"/>
                  </a:lnTo>
                  <a:cubicBezTo>
                    <a:pt x="527" y="301"/>
                    <a:pt x="527" y="401"/>
                    <a:pt x="628" y="526"/>
                  </a:cubicBezTo>
                  <a:cubicBezTo>
                    <a:pt x="928" y="1028"/>
                    <a:pt x="1" y="2080"/>
                    <a:pt x="402" y="2506"/>
                  </a:cubicBezTo>
                  <a:cubicBezTo>
                    <a:pt x="537" y="2687"/>
                    <a:pt x="1232" y="2723"/>
                    <a:pt x="1874" y="2723"/>
                  </a:cubicBezTo>
                  <a:cubicBezTo>
                    <a:pt x="2303" y="2723"/>
                    <a:pt x="2708" y="2707"/>
                    <a:pt x="2908" y="2707"/>
                  </a:cubicBezTo>
                  <a:cubicBezTo>
                    <a:pt x="3861" y="2707"/>
                    <a:pt x="4287" y="1554"/>
                    <a:pt x="45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05;p89"/>
            <p:cNvSpPr/>
            <p:nvPr/>
          </p:nvSpPr>
          <p:spPr>
            <a:xfrm>
              <a:off x="2352275" y="2392250"/>
              <a:ext cx="109675" cy="65825"/>
            </a:xfrm>
            <a:custGeom>
              <a:avLst/>
              <a:gdLst/>
              <a:ahLst/>
              <a:cxnLst/>
              <a:rect l="l" t="t" r="r" b="b"/>
              <a:pathLst>
                <a:path w="4387" h="2633" extrusionOk="0">
                  <a:moveTo>
                    <a:pt x="3660" y="1"/>
                  </a:moveTo>
                  <a:cubicBezTo>
                    <a:pt x="3659" y="1"/>
                    <a:pt x="1982" y="646"/>
                    <a:pt x="850" y="646"/>
                  </a:cubicBezTo>
                  <a:cubicBezTo>
                    <a:pt x="486" y="646"/>
                    <a:pt x="178" y="579"/>
                    <a:pt x="0" y="402"/>
                  </a:cubicBezTo>
                  <a:lnTo>
                    <a:pt x="0" y="402"/>
                  </a:lnTo>
                  <a:cubicBezTo>
                    <a:pt x="527" y="1254"/>
                    <a:pt x="627" y="2607"/>
                    <a:pt x="1780" y="2607"/>
                  </a:cubicBezTo>
                  <a:cubicBezTo>
                    <a:pt x="1938" y="2624"/>
                    <a:pt x="2109" y="2632"/>
                    <a:pt x="2286" y="2632"/>
                  </a:cubicBezTo>
                  <a:cubicBezTo>
                    <a:pt x="3176" y="2632"/>
                    <a:pt x="4202" y="2420"/>
                    <a:pt x="4286" y="1981"/>
                  </a:cubicBezTo>
                  <a:cubicBezTo>
                    <a:pt x="4386" y="1655"/>
                    <a:pt x="3559" y="302"/>
                    <a:pt x="3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06;p89"/>
            <p:cNvSpPr/>
            <p:nvPr/>
          </p:nvSpPr>
          <p:spPr>
            <a:xfrm>
              <a:off x="2195625" y="2394775"/>
              <a:ext cx="107175" cy="68075"/>
            </a:xfrm>
            <a:custGeom>
              <a:avLst/>
              <a:gdLst/>
              <a:ahLst/>
              <a:cxnLst/>
              <a:rect l="l" t="t" r="r" b="b"/>
              <a:pathLst>
                <a:path w="4287" h="2723" extrusionOk="0">
                  <a:moveTo>
                    <a:pt x="4286" y="0"/>
                  </a:moveTo>
                  <a:lnTo>
                    <a:pt x="4286" y="0"/>
                  </a:lnTo>
                  <a:cubicBezTo>
                    <a:pt x="4186" y="100"/>
                    <a:pt x="3986" y="301"/>
                    <a:pt x="3660" y="401"/>
                  </a:cubicBezTo>
                  <a:cubicBezTo>
                    <a:pt x="3359" y="1554"/>
                    <a:pt x="2933" y="2281"/>
                    <a:pt x="2206" y="2281"/>
                  </a:cubicBezTo>
                  <a:cubicBezTo>
                    <a:pt x="1922" y="2281"/>
                    <a:pt x="1271" y="2337"/>
                    <a:pt x="712" y="2337"/>
                  </a:cubicBezTo>
                  <a:cubicBezTo>
                    <a:pt x="432" y="2337"/>
                    <a:pt x="176" y="2323"/>
                    <a:pt x="1" y="2281"/>
                  </a:cubicBezTo>
                  <a:lnTo>
                    <a:pt x="1" y="2281"/>
                  </a:lnTo>
                  <a:cubicBezTo>
                    <a:pt x="1" y="2406"/>
                    <a:pt x="1" y="2506"/>
                    <a:pt x="101" y="2506"/>
                  </a:cubicBezTo>
                  <a:cubicBezTo>
                    <a:pt x="236" y="2687"/>
                    <a:pt x="931" y="2723"/>
                    <a:pt x="1573" y="2723"/>
                  </a:cubicBezTo>
                  <a:cubicBezTo>
                    <a:pt x="2002" y="2723"/>
                    <a:pt x="2407" y="2707"/>
                    <a:pt x="2607" y="2707"/>
                  </a:cubicBezTo>
                  <a:cubicBezTo>
                    <a:pt x="3560" y="2707"/>
                    <a:pt x="3986" y="1554"/>
                    <a:pt x="4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07;p89"/>
            <p:cNvSpPr/>
            <p:nvPr/>
          </p:nvSpPr>
          <p:spPr>
            <a:xfrm>
              <a:off x="2351480" y="2402275"/>
              <a:ext cx="107175" cy="55800"/>
            </a:xfrm>
            <a:custGeom>
              <a:avLst/>
              <a:gdLst/>
              <a:ahLst/>
              <a:cxnLst/>
              <a:rect l="l" t="t" r="r" b="b"/>
              <a:pathLst>
                <a:path w="4287" h="2232" extrusionOk="0">
                  <a:moveTo>
                    <a:pt x="0" y="1"/>
                  </a:moveTo>
                  <a:lnTo>
                    <a:pt x="0" y="1"/>
                  </a:lnTo>
                  <a:cubicBezTo>
                    <a:pt x="527" y="853"/>
                    <a:pt x="627" y="2206"/>
                    <a:pt x="1780" y="2206"/>
                  </a:cubicBezTo>
                  <a:cubicBezTo>
                    <a:pt x="1938" y="2223"/>
                    <a:pt x="2109" y="2231"/>
                    <a:pt x="2286" y="2231"/>
                  </a:cubicBezTo>
                  <a:cubicBezTo>
                    <a:pt x="3176" y="2231"/>
                    <a:pt x="4202" y="2019"/>
                    <a:pt x="4286" y="1580"/>
                  </a:cubicBezTo>
                  <a:lnTo>
                    <a:pt x="4286" y="1580"/>
                  </a:lnTo>
                  <a:cubicBezTo>
                    <a:pt x="3760" y="1780"/>
                    <a:pt x="2833" y="1780"/>
                    <a:pt x="2206" y="1780"/>
                  </a:cubicBezTo>
                  <a:cubicBezTo>
                    <a:pt x="1354" y="1780"/>
                    <a:pt x="1053" y="953"/>
                    <a:pt x="727" y="226"/>
                  </a:cubicBezTo>
                  <a:cubicBezTo>
                    <a:pt x="426" y="226"/>
                    <a:pt x="226" y="22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2208;p89"/>
          <p:cNvGrpSpPr/>
          <p:nvPr/>
        </p:nvGrpSpPr>
        <p:grpSpPr>
          <a:xfrm>
            <a:off x="4105639" y="5231626"/>
            <a:ext cx="1105079" cy="1495597"/>
            <a:chOff x="4569075" y="514625"/>
            <a:chExt cx="1475800" cy="1997325"/>
          </a:xfrm>
        </p:grpSpPr>
        <p:sp>
          <p:nvSpPr>
            <p:cNvPr id="76" name="Google Shape;2209;p89"/>
            <p:cNvSpPr/>
            <p:nvPr/>
          </p:nvSpPr>
          <p:spPr>
            <a:xfrm>
              <a:off x="4934375" y="2426100"/>
              <a:ext cx="906025" cy="85850"/>
            </a:xfrm>
            <a:custGeom>
              <a:avLst/>
              <a:gdLst/>
              <a:ahLst/>
              <a:cxnLst/>
              <a:rect l="l" t="t" r="r" b="b"/>
              <a:pathLst>
                <a:path w="36241" h="3434" extrusionOk="0">
                  <a:moveTo>
                    <a:pt x="18171" y="0"/>
                  </a:moveTo>
                  <a:cubicBezTo>
                    <a:pt x="8146" y="0"/>
                    <a:pt x="0" y="727"/>
                    <a:pt x="0" y="1780"/>
                  </a:cubicBezTo>
                  <a:cubicBezTo>
                    <a:pt x="0" y="2707"/>
                    <a:pt x="8146" y="3434"/>
                    <a:pt x="18171" y="3434"/>
                  </a:cubicBezTo>
                  <a:cubicBezTo>
                    <a:pt x="28196" y="3434"/>
                    <a:pt x="36241" y="2707"/>
                    <a:pt x="36241" y="1780"/>
                  </a:cubicBezTo>
                  <a:cubicBezTo>
                    <a:pt x="36241" y="727"/>
                    <a:pt x="28196" y="0"/>
                    <a:pt x="18171"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10;p89"/>
            <p:cNvSpPr/>
            <p:nvPr/>
          </p:nvSpPr>
          <p:spPr>
            <a:xfrm>
              <a:off x="5117350" y="1919200"/>
              <a:ext cx="297625" cy="407425"/>
            </a:xfrm>
            <a:custGeom>
              <a:avLst/>
              <a:gdLst/>
              <a:ahLst/>
              <a:cxnLst/>
              <a:rect l="l" t="t" r="r" b="b"/>
              <a:pathLst>
                <a:path w="11905" h="16297" extrusionOk="0">
                  <a:moveTo>
                    <a:pt x="100" y="0"/>
                  </a:moveTo>
                  <a:cubicBezTo>
                    <a:pt x="1" y="2701"/>
                    <a:pt x="1518" y="16297"/>
                    <a:pt x="5788" y="16297"/>
                  </a:cubicBezTo>
                  <a:cubicBezTo>
                    <a:pt x="5838" y="16297"/>
                    <a:pt x="5889" y="16295"/>
                    <a:pt x="5939" y="16291"/>
                  </a:cubicBezTo>
                  <a:cubicBezTo>
                    <a:pt x="7719" y="16191"/>
                    <a:pt x="9072" y="14838"/>
                    <a:pt x="9072" y="14838"/>
                  </a:cubicBezTo>
                  <a:cubicBezTo>
                    <a:pt x="9072" y="14838"/>
                    <a:pt x="9173" y="14838"/>
                    <a:pt x="9173" y="14938"/>
                  </a:cubicBezTo>
                  <a:cubicBezTo>
                    <a:pt x="11904" y="10652"/>
                    <a:pt x="11579" y="6066"/>
                    <a:pt x="10551" y="1254"/>
                  </a:cubicBezTo>
                  <a:lnTo>
                    <a:pt x="10551" y="1254"/>
                  </a:lnTo>
                  <a:cubicBezTo>
                    <a:pt x="9876" y="1298"/>
                    <a:pt x="9198" y="1321"/>
                    <a:pt x="8518" y="1321"/>
                  </a:cubicBezTo>
                  <a:cubicBezTo>
                    <a:pt x="5709" y="1321"/>
                    <a:pt x="2864" y="929"/>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11;p89"/>
            <p:cNvSpPr/>
            <p:nvPr/>
          </p:nvSpPr>
          <p:spPr>
            <a:xfrm>
              <a:off x="5218825" y="1950525"/>
              <a:ext cx="196150" cy="375975"/>
            </a:xfrm>
            <a:custGeom>
              <a:avLst/>
              <a:gdLst/>
              <a:ahLst/>
              <a:cxnLst/>
              <a:rect l="l" t="t" r="r" b="b"/>
              <a:pathLst>
                <a:path w="7846" h="15039" extrusionOk="0">
                  <a:moveTo>
                    <a:pt x="6492" y="1"/>
                  </a:moveTo>
                  <a:lnTo>
                    <a:pt x="6492" y="1"/>
                  </a:lnTo>
                  <a:cubicBezTo>
                    <a:pt x="5966" y="126"/>
                    <a:pt x="5439" y="126"/>
                    <a:pt x="4913" y="126"/>
                  </a:cubicBezTo>
                  <a:cubicBezTo>
                    <a:pt x="5013" y="126"/>
                    <a:pt x="5239" y="2407"/>
                    <a:pt x="5339" y="2732"/>
                  </a:cubicBezTo>
                  <a:cubicBezTo>
                    <a:pt x="5439" y="3560"/>
                    <a:pt x="5439" y="4512"/>
                    <a:pt x="5439" y="5339"/>
                  </a:cubicBezTo>
                  <a:cubicBezTo>
                    <a:pt x="5439" y="8046"/>
                    <a:pt x="5114" y="11605"/>
                    <a:pt x="2607" y="13284"/>
                  </a:cubicBezTo>
                  <a:cubicBezTo>
                    <a:pt x="1880" y="13685"/>
                    <a:pt x="953" y="14111"/>
                    <a:pt x="101" y="14111"/>
                  </a:cubicBezTo>
                  <a:lnTo>
                    <a:pt x="1" y="14111"/>
                  </a:lnTo>
                  <a:cubicBezTo>
                    <a:pt x="527" y="14738"/>
                    <a:pt x="1154" y="15038"/>
                    <a:pt x="1880" y="15038"/>
                  </a:cubicBezTo>
                  <a:cubicBezTo>
                    <a:pt x="3660" y="14938"/>
                    <a:pt x="5013" y="13585"/>
                    <a:pt x="5013" y="13585"/>
                  </a:cubicBezTo>
                  <a:cubicBezTo>
                    <a:pt x="5013" y="13585"/>
                    <a:pt x="5114" y="13585"/>
                    <a:pt x="5114" y="13685"/>
                  </a:cubicBezTo>
                  <a:cubicBezTo>
                    <a:pt x="7845" y="9399"/>
                    <a:pt x="7520" y="4813"/>
                    <a:pt x="6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12;p89"/>
            <p:cNvSpPr/>
            <p:nvPr/>
          </p:nvSpPr>
          <p:spPr>
            <a:xfrm>
              <a:off x="5487625" y="1561500"/>
              <a:ext cx="365950" cy="128400"/>
            </a:xfrm>
            <a:custGeom>
              <a:avLst/>
              <a:gdLst/>
              <a:ahLst/>
              <a:cxnLst/>
              <a:rect l="l" t="t" r="r" b="b"/>
              <a:pathLst>
                <a:path w="14638" h="5136" extrusionOk="0">
                  <a:moveTo>
                    <a:pt x="9708" y="1"/>
                  </a:moveTo>
                  <a:cubicBezTo>
                    <a:pt x="5544" y="1"/>
                    <a:pt x="1" y="950"/>
                    <a:pt x="1" y="950"/>
                  </a:cubicBezTo>
                  <a:lnTo>
                    <a:pt x="753" y="5135"/>
                  </a:lnTo>
                  <a:cubicBezTo>
                    <a:pt x="14637" y="3156"/>
                    <a:pt x="14211" y="1577"/>
                    <a:pt x="14211" y="1577"/>
                  </a:cubicBezTo>
                  <a:cubicBezTo>
                    <a:pt x="14375" y="372"/>
                    <a:pt x="12311" y="1"/>
                    <a:pt x="970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13;p89"/>
            <p:cNvSpPr/>
            <p:nvPr/>
          </p:nvSpPr>
          <p:spPr>
            <a:xfrm>
              <a:off x="5487625" y="1585250"/>
              <a:ext cx="365950" cy="104650"/>
            </a:xfrm>
            <a:custGeom>
              <a:avLst/>
              <a:gdLst/>
              <a:ahLst/>
              <a:cxnLst/>
              <a:rect l="l" t="t" r="r" b="b"/>
              <a:pathLst>
                <a:path w="14638" h="4186" extrusionOk="0">
                  <a:moveTo>
                    <a:pt x="1" y="0"/>
                  </a:moveTo>
                  <a:lnTo>
                    <a:pt x="753" y="4185"/>
                  </a:lnTo>
                  <a:cubicBezTo>
                    <a:pt x="14637" y="2206"/>
                    <a:pt x="14211" y="627"/>
                    <a:pt x="14211" y="627"/>
                  </a:cubicBezTo>
                  <a:cubicBezTo>
                    <a:pt x="14211" y="426"/>
                    <a:pt x="14211" y="201"/>
                    <a:pt x="14111" y="0"/>
                  </a:cubicBezTo>
                  <a:cubicBezTo>
                    <a:pt x="13484" y="526"/>
                    <a:pt x="11078" y="1779"/>
                    <a:pt x="753" y="3233"/>
                  </a:cubicBezTo>
                  <a:lnTo>
                    <a:pt x="126"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14;p89"/>
            <p:cNvSpPr/>
            <p:nvPr/>
          </p:nvSpPr>
          <p:spPr>
            <a:xfrm>
              <a:off x="5469450" y="1548900"/>
              <a:ext cx="141000" cy="141000"/>
            </a:xfrm>
            <a:custGeom>
              <a:avLst/>
              <a:gdLst/>
              <a:ahLst/>
              <a:cxnLst/>
              <a:rect l="l" t="t" r="r" b="b"/>
              <a:pathLst>
                <a:path w="5640" h="5640" extrusionOk="0">
                  <a:moveTo>
                    <a:pt x="1" y="0"/>
                  </a:moveTo>
                  <a:lnTo>
                    <a:pt x="728" y="5639"/>
                  </a:lnTo>
                  <a:lnTo>
                    <a:pt x="5640" y="5013"/>
                  </a:lnTo>
                  <a:lnTo>
                    <a:pt x="4186" y="3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15;p89"/>
            <p:cNvSpPr/>
            <p:nvPr/>
          </p:nvSpPr>
          <p:spPr>
            <a:xfrm>
              <a:off x="5469450" y="1552875"/>
              <a:ext cx="141000" cy="141000"/>
            </a:xfrm>
            <a:custGeom>
              <a:avLst/>
              <a:gdLst/>
              <a:ahLst/>
              <a:cxnLst/>
              <a:rect l="l" t="t" r="r" b="b"/>
              <a:pathLst>
                <a:path w="5640" h="5640" extrusionOk="0">
                  <a:moveTo>
                    <a:pt x="1" y="0"/>
                  </a:moveTo>
                  <a:lnTo>
                    <a:pt x="728" y="5639"/>
                  </a:lnTo>
                  <a:lnTo>
                    <a:pt x="5640" y="5013"/>
                  </a:lnTo>
                  <a:lnTo>
                    <a:pt x="5439" y="4161"/>
                  </a:lnTo>
                  <a:lnTo>
                    <a:pt x="2833" y="4286"/>
                  </a:lnTo>
                  <a:lnTo>
                    <a:pt x="953" y="10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16;p89"/>
            <p:cNvSpPr/>
            <p:nvPr/>
          </p:nvSpPr>
          <p:spPr>
            <a:xfrm>
              <a:off x="4923725" y="1585250"/>
              <a:ext cx="290125" cy="274725"/>
            </a:xfrm>
            <a:custGeom>
              <a:avLst/>
              <a:gdLst/>
              <a:ahLst/>
              <a:cxnLst/>
              <a:rect l="l" t="t" r="r" b="b"/>
              <a:pathLst>
                <a:path w="11605" h="10989" extrusionOk="0">
                  <a:moveTo>
                    <a:pt x="11078" y="0"/>
                  </a:moveTo>
                  <a:cubicBezTo>
                    <a:pt x="11078" y="100"/>
                    <a:pt x="7945" y="2080"/>
                    <a:pt x="7845" y="2206"/>
                  </a:cubicBezTo>
                  <a:cubicBezTo>
                    <a:pt x="6692" y="2932"/>
                    <a:pt x="1379" y="7093"/>
                    <a:pt x="426" y="9198"/>
                  </a:cubicBezTo>
                  <a:cubicBezTo>
                    <a:pt x="0" y="9925"/>
                    <a:pt x="226" y="10852"/>
                    <a:pt x="1153" y="10978"/>
                  </a:cubicBezTo>
                  <a:cubicBezTo>
                    <a:pt x="1192" y="10985"/>
                    <a:pt x="1235" y="10988"/>
                    <a:pt x="1282" y="10988"/>
                  </a:cubicBezTo>
                  <a:cubicBezTo>
                    <a:pt x="2531" y="10988"/>
                    <a:pt x="6761" y="8514"/>
                    <a:pt x="8572" y="6993"/>
                  </a:cubicBezTo>
                  <a:cubicBezTo>
                    <a:pt x="9098" y="6592"/>
                    <a:pt x="9624" y="6165"/>
                    <a:pt x="10151" y="5639"/>
                  </a:cubicBezTo>
                  <a:cubicBezTo>
                    <a:pt x="10351" y="5439"/>
                    <a:pt x="11604" y="4386"/>
                    <a:pt x="11604" y="4185"/>
                  </a:cubicBezTo>
                  <a:lnTo>
                    <a:pt x="11078" y="0"/>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17;p89"/>
            <p:cNvSpPr/>
            <p:nvPr/>
          </p:nvSpPr>
          <p:spPr>
            <a:xfrm>
              <a:off x="4929350" y="1585250"/>
              <a:ext cx="284500" cy="274725"/>
            </a:xfrm>
            <a:custGeom>
              <a:avLst/>
              <a:gdLst/>
              <a:ahLst/>
              <a:cxnLst/>
              <a:rect l="l" t="t" r="r" b="b"/>
              <a:pathLst>
                <a:path w="11380" h="10989" extrusionOk="0">
                  <a:moveTo>
                    <a:pt x="10853" y="0"/>
                  </a:moveTo>
                  <a:cubicBezTo>
                    <a:pt x="10853" y="0"/>
                    <a:pt x="10753" y="100"/>
                    <a:pt x="10552" y="201"/>
                  </a:cubicBezTo>
                  <a:cubicBezTo>
                    <a:pt x="10753" y="1454"/>
                    <a:pt x="10953" y="3233"/>
                    <a:pt x="10953" y="3233"/>
                  </a:cubicBezTo>
                  <a:cubicBezTo>
                    <a:pt x="10953" y="3559"/>
                    <a:pt x="9600" y="4586"/>
                    <a:pt x="9399" y="4812"/>
                  </a:cubicBezTo>
                  <a:cubicBezTo>
                    <a:pt x="8973" y="5213"/>
                    <a:pt x="8447" y="5639"/>
                    <a:pt x="7921" y="6165"/>
                  </a:cubicBezTo>
                  <a:cubicBezTo>
                    <a:pt x="6077" y="7689"/>
                    <a:pt x="1632" y="10128"/>
                    <a:pt x="467" y="10128"/>
                  </a:cubicBezTo>
                  <a:cubicBezTo>
                    <a:pt x="444" y="10128"/>
                    <a:pt x="422" y="10127"/>
                    <a:pt x="402" y="10125"/>
                  </a:cubicBezTo>
                  <a:cubicBezTo>
                    <a:pt x="301" y="10125"/>
                    <a:pt x="101" y="10025"/>
                    <a:pt x="1" y="9925"/>
                  </a:cubicBezTo>
                  <a:lnTo>
                    <a:pt x="1" y="9925"/>
                  </a:lnTo>
                  <a:cubicBezTo>
                    <a:pt x="1" y="10451"/>
                    <a:pt x="301" y="10978"/>
                    <a:pt x="928" y="10978"/>
                  </a:cubicBezTo>
                  <a:cubicBezTo>
                    <a:pt x="967" y="10985"/>
                    <a:pt x="1010" y="10988"/>
                    <a:pt x="1057" y="10988"/>
                  </a:cubicBezTo>
                  <a:cubicBezTo>
                    <a:pt x="2306" y="10988"/>
                    <a:pt x="6536" y="8514"/>
                    <a:pt x="8347" y="6993"/>
                  </a:cubicBezTo>
                  <a:cubicBezTo>
                    <a:pt x="8873" y="6592"/>
                    <a:pt x="9399" y="6165"/>
                    <a:pt x="9926" y="5639"/>
                  </a:cubicBezTo>
                  <a:cubicBezTo>
                    <a:pt x="10126" y="5439"/>
                    <a:pt x="11379" y="4386"/>
                    <a:pt x="11379" y="4185"/>
                  </a:cubicBezTo>
                  <a:lnTo>
                    <a:pt x="10853" y="0"/>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8;p89"/>
            <p:cNvSpPr/>
            <p:nvPr/>
          </p:nvSpPr>
          <p:spPr>
            <a:xfrm>
              <a:off x="5099945" y="1568895"/>
              <a:ext cx="114700" cy="209300"/>
            </a:xfrm>
            <a:custGeom>
              <a:avLst/>
              <a:gdLst/>
              <a:ahLst/>
              <a:cxnLst/>
              <a:rect l="l" t="t" r="r" b="b"/>
              <a:pathLst>
                <a:path w="4588" h="8372" extrusionOk="0">
                  <a:moveTo>
                    <a:pt x="4387" y="1"/>
                  </a:moveTo>
                  <a:lnTo>
                    <a:pt x="1" y="3359"/>
                  </a:lnTo>
                  <a:lnTo>
                    <a:pt x="502" y="8372"/>
                  </a:lnTo>
                  <a:lnTo>
                    <a:pt x="4587" y="5339"/>
                  </a:lnTo>
                  <a:lnTo>
                    <a:pt x="43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9;p89"/>
            <p:cNvSpPr/>
            <p:nvPr/>
          </p:nvSpPr>
          <p:spPr>
            <a:xfrm>
              <a:off x="5109175" y="1572075"/>
              <a:ext cx="104675" cy="209300"/>
            </a:xfrm>
            <a:custGeom>
              <a:avLst/>
              <a:gdLst/>
              <a:ahLst/>
              <a:cxnLst/>
              <a:rect l="l" t="t" r="r" b="b"/>
              <a:pathLst>
                <a:path w="4187" h="8372" extrusionOk="0">
                  <a:moveTo>
                    <a:pt x="3986" y="1"/>
                  </a:moveTo>
                  <a:lnTo>
                    <a:pt x="2733" y="953"/>
                  </a:lnTo>
                  <a:lnTo>
                    <a:pt x="1354" y="5740"/>
                  </a:lnTo>
                  <a:lnTo>
                    <a:pt x="1" y="6993"/>
                  </a:lnTo>
                  <a:lnTo>
                    <a:pt x="101" y="8372"/>
                  </a:lnTo>
                  <a:lnTo>
                    <a:pt x="4186" y="5339"/>
                  </a:lnTo>
                  <a:lnTo>
                    <a:pt x="39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20;p89"/>
            <p:cNvSpPr/>
            <p:nvPr/>
          </p:nvSpPr>
          <p:spPr>
            <a:xfrm>
              <a:off x="5344150" y="1911675"/>
              <a:ext cx="256275" cy="547850"/>
            </a:xfrm>
            <a:custGeom>
              <a:avLst/>
              <a:gdLst/>
              <a:ahLst/>
              <a:cxnLst/>
              <a:rect l="l" t="t" r="r" b="b"/>
              <a:pathLst>
                <a:path w="10251" h="21914" extrusionOk="0">
                  <a:moveTo>
                    <a:pt x="226" y="1"/>
                  </a:moveTo>
                  <a:cubicBezTo>
                    <a:pt x="1479" y="4487"/>
                    <a:pt x="1780" y="9600"/>
                    <a:pt x="0" y="15139"/>
                  </a:cubicBezTo>
                  <a:cubicBezTo>
                    <a:pt x="226" y="16191"/>
                    <a:pt x="727" y="18698"/>
                    <a:pt x="1479" y="20352"/>
                  </a:cubicBezTo>
                  <a:cubicBezTo>
                    <a:pt x="1679" y="20778"/>
                    <a:pt x="1880" y="21404"/>
                    <a:pt x="2306" y="21730"/>
                  </a:cubicBezTo>
                  <a:cubicBezTo>
                    <a:pt x="2466" y="21843"/>
                    <a:pt x="3081" y="21914"/>
                    <a:pt x="3758" y="21914"/>
                  </a:cubicBezTo>
                  <a:cubicBezTo>
                    <a:pt x="4881" y="21914"/>
                    <a:pt x="6178" y="21720"/>
                    <a:pt x="5865" y="21204"/>
                  </a:cubicBezTo>
                  <a:cubicBezTo>
                    <a:pt x="5865" y="21204"/>
                    <a:pt x="5439" y="20477"/>
                    <a:pt x="5740" y="19850"/>
                  </a:cubicBezTo>
                  <a:cubicBezTo>
                    <a:pt x="6893" y="17119"/>
                    <a:pt x="10251" y="9199"/>
                    <a:pt x="9725" y="1"/>
                  </a:cubicBezTo>
                  <a:lnTo>
                    <a:pt x="9725" y="1"/>
                  </a:lnTo>
                  <a:cubicBezTo>
                    <a:pt x="8835" y="314"/>
                    <a:pt x="7870" y="421"/>
                    <a:pt x="6864" y="421"/>
                  </a:cubicBezTo>
                  <a:cubicBezTo>
                    <a:pt x="5859" y="421"/>
                    <a:pt x="4812" y="314"/>
                    <a:pt x="3760" y="201"/>
                  </a:cubicBezTo>
                  <a:cubicBezTo>
                    <a:pt x="2507" y="101"/>
                    <a:pt x="1253"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21;p89"/>
            <p:cNvSpPr/>
            <p:nvPr/>
          </p:nvSpPr>
          <p:spPr>
            <a:xfrm>
              <a:off x="5119825" y="1911675"/>
              <a:ext cx="467450" cy="13200"/>
            </a:xfrm>
            <a:custGeom>
              <a:avLst/>
              <a:gdLst/>
              <a:ahLst/>
              <a:cxnLst/>
              <a:rect l="l" t="t" r="r" b="b"/>
              <a:pathLst>
                <a:path w="18698" h="528" extrusionOk="0">
                  <a:moveTo>
                    <a:pt x="1" y="301"/>
                  </a:moveTo>
                  <a:lnTo>
                    <a:pt x="1" y="527"/>
                  </a:lnTo>
                  <a:lnTo>
                    <a:pt x="1" y="301"/>
                  </a:lnTo>
                  <a:cubicBezTo>
                    <a:pt x="302" y="427"/>
                    <a:pt x="627" y="427"/>
                    <a:pt x="928" y="527"/>
                  </a:cubicBezTo>
                  <a:cubicBezTo>
                    <a:pt x="627" y="427"/>
                    <a:pt x="302" y="427"/>
                    <a:pt x="1" y="301"/>
                  </a:cubicBezTo>
                  <a:close/>
                  <a:moveTo>
                    <a:pt x="18698" y="1"/>
                  </a:moveTo>
                  <a:lnTo>
                    <a:pt x="18698" y="1"/>
                  </a:lnTo>
                  <a:lnTo>
                    <a:pt x="18698" y="1"/>
                  </a:lnTo>
                  <a:lnTo>
                    <a:pt x="18698" y="101"/>
                  </a:lnTo>
                  <a:close/>
                </a:path>
              </a:pathLst>
            </a:custGeom>
            <a:solidFill>
              <a:srgbClr val="A68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22;p89"/>
            <p:cNvSpPr/>
            <p:nvPr/>
          </p:nvSpPr>
          <p:spPr>
            <a:xfrm>
              <a:off x="5119825" y="1919200"/>
              <a:ext cx="232500" cy="125350"/>
            </a:xfrm>
            <a:custGeom>
              <a:avLst/>
              <a:gdLst/>
              <a:ahLst/>
              <a:cxnLst/>
              <a:rect l="l" t="t" r="r" b="b"/>
              <a:pathLst>
                <a:path w="9300" h="5014" extrusionOk="0">
                  <a:moveTo>
                    <a:pt x="1" y="0"/>
                  </a:moveTo>
                  <a:lnTo>
                    <a:pt x="1" y="226"/>
                  </a:lnTo>
                  <a:cubicBezTo>
                    <a:pt x="1" y="953"/>
                    <a:pt x="101" y="2407"/>
                    <a:pt x="302" y="3985"/>
                  </a:cubicBezTo>
                  <a:cubicBezTo>
                    <a:pt x="1880" y="4712"/>
                    <a:pt x="3760" y="5013"/>
                    <a:pt x="5740" y="5013"/>
                  </a:cubicBezTo>
                  <a:cubicBezTo>
                    <a:pt x="6893" y="5013"/>
                    <a:pt x="8146" y="4913"/>
                    <a:pt x="9299" y="4813"/>
                  </a:cubicBezTo>
                  <a:lnTo>
                    <a:pt x="9299" y="3985"/>
                  </a:lnTo>
                  <a:cubicBezTo>
                    <a:pt x="9199" y="3760"/>
                    <a:pt x="8973" y="1479"/>
                    <a:pt x="8873" y="1379"/>
                  </a:cubicBezTo>
                  <a:lnTo>
                    <a:pt x="8572" y="1379"/>
                  </a:lnTo>
                  <a:cubicBezTo>
                    <a:pt x="5941" y="1379"/>
                    <a:pt x="3434" y="1053"/>
                    <a:pt x="928" y="226"/>
                  </a:cubicBezTo>
                  <a:cubicBezTo>
                    <a:pt x="627" y="126"/>
                    <a:pt x="302" y="12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23;p89"/>
            <p:cNvSpPr/>
            <p:nvPr/>
          </p:nvSpPr>
          <p:spPr>
            <a:xfrm>
              <a:off x="5341650" y="1953650"/>
              <a:ext cx="31350" cy="85875"/>
            </a:xfrm>
            <a:custGeom>
              <a:avLst/>
              <a:gdLst/>
              <a:ahLst/>
              <a:cxnLst/>
              <a:rect l="l" t="t" r="r" b="b"/>
              <a:pathLst>
                <a:path w="1254" h="3435" extrusionOk="0">
                  <a:moveTo>
                    <a:pt x="0" y="1"/>
                  </a:moveTo>
                  <a:cubicBezTo>
                    <a:pt x="100" y="101"/>
                    <a:pt x="326" y="2382"/>
                    <a:pt x="426" y="2607"/>
                  </a:cubicBezTo>
                  <a:lnTo>
                    <a:pt x="426" y="3435"/>
                  </a:lnTo>
                  <a:cubicBezTo>
                    <a:pt x="727" y="3334"/>
                    <a:pt x="952" y="3334"/>
                    <a:pt x="1253" y="3334"/>
                  </a:cubicBezTo>
                  <a:cubicBezTo>
                    <a:pt x="1153" y="2181"/>
                    <a:pt x="952" y="1029"/>
                    <a:pt x="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24;p89"/>
            <p:cNvSpPr/>
            <p:nvPr/>
          </p:nvSpPr>
          <p:spPr>
            <a:xfrm>
              <a:off x="5359800" y="1911675"/>
              <a:ext cx="227475" cy="125350"/>
            </a:xfrm>
            <a:custGeom>
              <a:avLst/>
              <a:gdLst/>
              <a:ahLst/>
              <a:cxnLst/>
              <a:rect l="l" t="t" r="r" b="b"/>
              <a:pathLst>
                <a:path w="9099" h="5014" extrusionOk="0">
                  <a:moveTo>
                    <a:pt x="9099" y="1"/>
                  </a:moveTo>
                  <a:cubicBezTo>
                    <a:pt x="6066" y="928"/>
                    <a:pt x="3033" y="1555"/>
                    <a:pt x="1" y="1680"/>
                  </a:cubicBezTo>
                  <a:cubicBezTo>
                    <a:pt x="226" y="2708"/>
                    <a:pt x="427" y="3860"/>
                    <a:pt x="527" y="5013"/>
                  </a:cubicBezTo>
                  <a:cubicBezTo>
                    <a:pt x="3459" y="4487"/>
                    <a:pt x="6592" y="3660"/>
                    <a:pt x="9099" y="2933"/>
                  </a:cubicBezTo>
                  <a:lnTo>
                    <a:pt x="9099" y="101"/>
                  </a:lnTo>
                  <a:lnTo>
                    <a:pt x="9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25;p89"/>
            <p:cNvSpPr/>
            <p:nvPr/>
          </p:nvSpPr>
          <p:spPr>
            <a:xfrm>
              <a:off x="5099150" y="1556425"/>
              <a:ext cx="511300" cy="466425"/>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251" y="11379"/>
                    <a:pt x="17946" y="4912"/>
                    <a:pt x="15038" y="326"/>
                  </a:cubicBezTo>
                  <a:lnTo>
                    <a:pt x="45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26;p89"/>
            <p:cNvSpPr/>
            <p:nvPr/>
          </p:nvSpPr>
          <p:spPr>
            <a:xfrm>
              <a:off x="5095274" y="1556437"/>
              <a:ext cx="515186" cy="470436"/>
            </a:xfrm>
            <a:custGeom>
              <a:avLst/>
              <a:gdLst/>
              <a:ahLst/>
              <a:cxnLst/>
              <a:rect l="l" t="t" r="r" b="b"/>
              <a:pathLst>
                <a:path w="20452" h="18657" extrusionOk="0">
                  <a:moveTo>
                    <a:pt x="4587" y="0"/>
                  </a:moveTo>
                  <a:cubicBezTo>
                    <a:pt x="4587" y="0"/>
                    <a:pt x="402" y="8572"/>
                    <a:pt x="1" y="16918"/>
                  </a:cubicBezTo>
                  <a:cubicBezTo>
                    <a:pt x="1738" y="18183"/>
                    <a:pt x="4062" y="18656"/>
                    <a:pt x="6607" y="18656"/>
                  </a:cubicBezTo>
                  <a:cubicBezTo>
                    <a:pt x="11220" y="18656"/>
                    <a:pt x="16559" y="17101"/>
                    <a:pt x="20452" y="15890"/>
                  </a:cubicBezTo>
                  <a:cubicBezTo>
                    <a:pt x="20452" y="15564"/>
                    <a:pt x="20452" y="15138"/>
                    <a:pt x="20352" y="14737"/>
                  </a:cubicBezTo>
                  <a:cubicBezTo>
                    <a:pt x="17159" y="15608"/>
                    <a:pt x="13598" y="16312"/>
                    <a:pt x="10302" y="16312"/>
                  </a:cubicBezTo>
                  <a:cubicBezTo>
                    <a:pt x="7336" y="16312"/>
                    <a:pt x="4584" y="15742"/>
                    <a:pt x="2507" y="14211"/>
                  </a:cubicBezTo>
                  <a:cubicBezTo>
                    <a:pt x="2808" y="8246"/>
                    <a:pt x="4387" y="3033"/>
                    <a:pt x="5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27;p89"/>
            <p:cNvSpPr/>
            <p:nvPr/>
          </p:nvSpPr>
          <p:spPr>
            <a:xfrm>
              <a:off x="5258300" y="1483725"/>
              <a:ext cx="182350" cy="143525"/>
            </a:xfrm>
            <a:custGeom>
              <a:avLst/>
              <a:gdLst/>
              <a:ahLst/>
              <a:cxnLst/>
              <a:rect l="l" t="t" r="r" b="b"/>
              <a:pathLst>
                <a:path w="7294" h="5741" extrusionOk="0">
                  <a:moveTo>
                    <a:pt x="3535" y="1"/>
                  </a:moveTo>
                  <a:cubicBezTo>
                    <a:pt x="2081" y="1"/>
                    <a:pt x="1" y="502"/>
                    <a:pt x="1" y="2081"/>
                  </a:cubicBezTo>
                  <a:cubicBezTo>
                    <a:pt x="1" y="3635"/>
                    <a:pt x="2081" y="5740"/>
                    <a:pt x="3535" y="5740"/>
                  </a:cubicBezTo>
                  <a:cubicBezTo>
                    <a:pt x="5013" y="5740"/>
                    <a:pt x="7294" y="3334"/>
                    <a:pt x="7294" y="1755"/>
                  </a:cubicBezTo>
                  <a:cubicBezTo>
                    <a:pt x="7294" y="201"/>
                    <a:pt x="5013" y="1"/>
                    <a:pt x="3535"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8;p89"/>
            <p:cNvSpPr/>
            <p:nvPr/>
          </p:nvSpPr>
          <p:spPr>
            <a:xfrm>
              <a:off x="4822200" y="566250"/>
              <a:ext cx="1028875" cy="1019025"/>
            </a:xfrm>
            <a:custGeom>
              <a:avLst/>
              <a:gdLst/>
              <a:ahLst/>
              <a:cxnLst/>
              <a:rect l="l" t="t" r="r" b="b"/>
              <a:pathLst>
                <a:path w="41155" h="40761" extrusionOk="0">
                  <a:moveTo>
                    <a:pt x="21769" y="0"/>
                  </a:moveTo>
                  <a:cubicBezTo>
                    <a:pt x="18219" y="0"/>
                    <a:pt x="14676" y="646"/>
                    <a:pt x="11806" y="1812"/>
                  </a:cubicBezTo>
                  <a:cubicBezTo>
                    <a:pt x="1" y="6624"/>
                    <a:pt x="928" y="16650"/>
                    <a:pt x="828" y="27301"/>
                  </a:cubicBezTo>
                  <a:cubicBezTo>
                    <a:pt x="828" y="32715"/>
                    <a:pt x="4287" y="40760"/>
                    <a:pt x="12006" y="40760"/>
                  </a:cubicBezTo>
                  <a:lnTo>
                    <a:pt x="29876" y="40760"/>
                  </a:lnTo>
                  <a:cubicBezTo>
                    <a:pt x="40928" y="40334"/>
                    <a:pt x="40728" y="25923"/>
                    <a:pt x="40728" y="24895"/>
                  </a:cubicBezTo>
                  <a:cubicBezTo>
                    <a:pt x="40728" y="16424"/>
                    <a:pt x="41154" y="7752"/>
                    <a:pt x="33009" y="2740"/>
                  </a:cubicBezTo>
                  <a:cubicBezTo>
                    <a:pt x="29928" y="851"/>
                    <a:pt x="25844" y="0"/>
                    <a:pt x="21769"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9;p89"/>
            <p:cNvSpPr/>
            <p:nvPr/>
          </p:nvSpPr>
          <p:spPr>
            <a:xfrm>
              <a:off x="4905550" y="710550"/>
              <a:ext cx="942375" cy="874725"/>
            </a:xfrm>
            <a:custGeom>
              <a:avLst/>
              <a:gdLst/>
              <a:ahLst/>
              <a:cxnLst/>
              <a:rect l="l" t="t" r="r" b="b"/>
              <a:pathLst>
                <a:path w="37695" h="34989" extrusionOk="0">
                  <a:moveTo>
                    <a:pt x="33309" y="0"/>
                  </a:moveTo>
                  <a:lnTo>
                    <a:pt x="33309" y="0"/>
                  </a:lnTo>
                  <a:cubicBezTo>
                    <a:pt x="36442" y="4913"/>
                    <a:pt x="36141" y="11178"/>
                    <a:pt x="36141" y="17444"/>
                  </a:cubicBezTo>
                  <a:cubicBezTo>
                    <a:pt x="36141" y="18497"/>
                    <a:pt x="36341" y="32908"/>
                    <a:pt x="25289" y="33309"/>
                  </a:cubicBezTo>
                  <a:lnTo>
                    <a:pt x="7419" y="33309"/>
                  </a:lnTo>
                  <a:cubicBezTo>
                    <a:pt x="4186" y="33309"/>
                    <a:pt x="1780" y="31955"/>
                    <a:pt x="0" y="29875"/>
                  </a:cubicBezTo>
                  <a:lnTo>
                    <a:pt x="0" y="29875"/>
                  </a:lnTo>
                  <a:cubicBezTo>
                    <a:pt x="1780" y="32808"/>
                    <a:pt x="4612" y="34988"/>
                    <a:pt x="8672" y="34988"/>
                  </a:cubicBezTo>
                  <a:lnTo>
                    <a:pt x="26542" y="34988"/>
                  </a:lnTo>
                  <a:cubicBezTo>
                    <a:pt x="37594" y="34562"/>
                    <a:pt x="37394" y="20151"/>
                    <a:pt x="37394" y="19123"/>
                  </a:cubicBezTo>
                  <a:cubicBezTo>
                    <a:pt x="37394"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0;p89"/>
            <p:cNvSpPr/>
            <p:nvPr/>
          </p:nvSpPr>
          <p:spPr>
            <a:xfrm>
              <a:off x="5310300" y="1384100"/>
              <a:ext cx="86500" cy="75850"/>
            </a:xfrm>
            <a:custGeom>
              <a:avLst/>
              <a:gdLst/>
              <a:ahLst/>
              <a:cxnLst/>
              <a:rect l="l" t="t" r="r" b="b"/>
              <a:pathLst>
                <a:path w="3460" h="3034" extrusionOk="0">
                  <a:moveTo>
                    <a:pt x="3460" y="1"/>
                  </a:moveTo>
                  <a:lnTo>
                    <a:pt x="3460" y="1"/>
                  </a:lnTo>
                  <a:cubicBezTo>
                    <a:pt x="2866" y="176"/>
                    <a:pt x="2284" y="235"/>
                    <a:pt x="1772" y="235"/>
                  </a:cubicBezTo>
                  <a:cubicBezTo>
                    <a:pt x="747" y="235"/>
                    <a:pt x="1" y="1"/>
                    <a:pt x="1" y="1"/>
                  </a:cubicBezTo>
                  <a:lnTo>
                    <a:pt x="1" y="1"/>
                  </a:lnTo>
                  <a:cubicBezTo>
                    <a:pt x="101" y="1680"/>
                    <a:pt x="627" y="3033"/>
                    <a:pt x="1780" y="3033"/>
                  </a:cubicBezTo>
                  <a:cubicBezTo>
                    <a:pt x="3134" y="3033"/>
                    <a:pt x="3460" y="1881"/>
                    <a:pt x="3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1;p89"/>
            <p:cNvSpPr/>
            <p:nvPr/>
          </p:nvSpPr>
          <p:spPr>
            <a:xfrm>
              <a:off x="4934375" y="1334600"/>
              <a:ext cx="138500" cy="49525"/>
            </a:xfrm>
            <a:custGeom>
              <a:avLst/>
              <a:gdLst/>
              <a:ahLst/>
              <a:cxnLst/>
              <a:rect l="l" t="t" r="r" b="b"/>
              <a:pathLst>
                <a:path w="5540" h="1981" extrusionOk="0">
                  <a:moveTo>
                    <a:pt x="2832" y="1"/>
                  </a:moveTo>
                  <a:cubicBezTo>
                    <a:pt x="1253" y="1"/>
                    <a:pt x="0" y="427"/>
                    <a:pt x="0" y="1054"/>
                  </a:cubicBezTo>
                  <a:cubicBezTo>
                    <a:pt x="0" y="1580"/>
                    <a:pt x="1253" y="1981"/>
                    <a:pt x="2832" y="1981"/>
                  </a:cubicBezTo>
                  <a:cubicBezTo>
                    <a:pt x="4286" y="1981"/>
                    <a:pt x="5539" y="1580"/>
                    <a:pt x="5539" y="1054"/>
                  </a:cubicBezTo>
                  <a:cubicBezTo>
                    <a:pt x="5539" y="427"/>
                    <a:pt x="4286" y="1"/>
                    <a:pt x="2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2;p89"/>
            <p:cNvSpPr/>
            <p:nvPr/>
          </p:nvSpPr>
          <p:spPr>
            <a:xfrm>
              <a:off x="5607925" y="1334600"/>
              <a:ext cx="138500" cy="49525"/>
            </a:xfrm>
            <a:custGeom>
              <a:avLst/>
              <a:gdLst/>
              <a:ahLst/>
              <a:cxnLst/>
              <a:rect l="l" t="t" r="r" b="b"/>
              <a:pathLst>
                <a:path w="5540" h="1981" extrusionOk="0">
                  <a:moveTo>
                    <a:pt x="2707" y="1"/>
                  </a:moveTo>
                  <a:cubicBezTo>
                    <a:pt x="1254" y="1"/>
                    <a:pt x="1" y="427"/>
                    <a:pt x="1" y="1054"/>
                  </a:cubicBezTo>
                  <a:cubicBezTo>
                    <a:pt x="1" y="1580"/>
                    <a:pt x="1254" y="1981"/>
                    <a:pt x="2707" y="1981"/>
                  </a:cubicBezTo>
                  <a:cubicBezTo>
                    <a:pt x="4286" y="1981"/>
                    <a:pt x="5540" y="1580"/>
                    <a:pt x="5540" y="1054"/>
                  </a:cubicBezTo>
                  <a:cubicBezTo>
                    <a:pt x="5540" y="427"/>
                    <a:pt x="4286" y="1"/>
                    <a:pt x="2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3;p89"/>
            <p:cNvSpPr/>
            <p:nvPr/>
          </p:nvSpPr>
          <p:spPr>
            <a:xfrm>
              <a:off x="5493275" y="1179425"/>
              <a:ext cx="185475" cy="161525"/>
            </a:xfrm>
            <a:custGeom>
              <a:avLst/>
              <a:gdLst/>
              <a:ahLst/>
              <a:cxnLst/>
              <a:rect l="l" t="t" r="r" b="b"/>
              <a:pathLst>
                <a:path w="7419" h="6461" extrusionOk="0">
                  <a:moveTo>
                    <a:pt x="6754" y="1"/>
                  </a:moveTo>
                  <a:cubicBezTo>
                    <a:pt x="6697" y="1"/>
                    <a:pt x="6633" y="13"/>
                    <a:pt x="6567" y="42"/>
                  </a:cubicBezTo>
                  <a:lnTo>
                    <a:pt x="201" y="3501"/>
                  </a:lnTo>
                  <a:cubicBezTo>
                    <a:pt x="100" y="3601"/>
                    <a:pt x="0" y="3702"/>
                    <a:pt x="100" y="3802"/>
                  </a:cubicBezTo>
                  <a:cubicBezTo>
                    <a:pt x="100" y="3902"/>
                    <a:pt x="100" y="4128"/>
                    <a:pt x="301" y="4128"/>
                  </a:cubicBezTo>
                  <a:cubicBezTo>
                    <a:pt x="301" y="4128"/>
                    <a:pt x="527" y="4228"/>
                    <a:pt x="827" y="4328"/>
                  </a:cubicBezTo>
                  <a:cubicBezTo>
                    <a:pt x="1980" y="4754"/>
                    <a:pt x="4587" y="5581"/>
                    <a:pt x="6993" y="6408"/>
                  </a:cubicBezTo>
                  <a:cubicBezTo>
                    <a:pt x="7053" y="6446"/>
                    <a:pt x="7104" y="6461"/>
                    <a:pt x="7149" y="6461"/>
                  </a:cubicBezTo>
                  <a:cubicBezTo>
                    <a:pt x="7255" y="6461"/>
                    <a:pt x="7331" y="6378"/>
                    <a:pt x="7419" y="6308"/>
                  </a:cubicBezTo>
                  <a:cubicBezTo>
                    <a:pt x="7419" y="6108"/>
                    <a:pt x="7419" y="5907"/>
                    <a:pt x="7193" y="5907"/>
                  </a:cubicBezTo>
                  <a:cubicBezTo>
                    <a:pt x="4833" y="5065"/>
                    <a:pt x="2365" y="4170"/>
                    <a:pt x="1205" y="3748"/>
                  </a:cubicBezTo>
                  <a:lnTo>
                    <a:pt x="1205" y="3748"/>
                  </a:lnTo>
                  <a:lnTo>
                    <a:pt x="6892" y="569"/>
                  </a:lnTo>
                  <a:cubicBezTo>
                    <a:pt x="7093" y="469"/>
                    <a:pt x="7093" y="268"/>
                    <a:pt x="6993" y="143"/>
                  </a:cubicBezTo>
                  <a:cubicBezTo>
                    <a:pt x="6993" y="72"/>
                    <a:pt x="6892" y="1"/>
                    <a:pt x="6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34;p89"/>
            <p:cNvSpPr/>
            <p:nvPr/>
          </p:nvSpPr>
          <p:spPr>
            <a:xfrm>
              <a:off x="5493275" y="1251275"/>
              <a:ext cx="219325" cy="31350"/>
            </a:xfrm>
            <a:custGeom>
              <a:avLst/>
              <a:gdLst/>
              <a:ahLst/>
              <a:cxnLst/>
              <a:rect l="l" t="t" r="r" b="b"/>
              <a:pathLst>
                <a:path w="8773" h="1254" extrusionOk="0">
                  <a:moveTo>
                    <a:pt x="8446" y="1"/>
                  </a:moveTo>
                  <a:lnTo>
                    <a:pt x="301" y="627"/>
                  </a:lnTo>
                  <a:cubicBezTo>
                    <a:pt x="201" y="627"/>
                    <a:pt x="0" y="828"/>
                    <a:pt x="100" y="928"/>
                  </a:cubicBezTo>
                  <a:cubicBezTo>
                    <a:pt x="100" y="1153"/>
                    <a:pt x="201" y="1254"/>
                    <a:pt x="401" y="1254"/>
                  </a:cubicBezTo>
                  <a:lnTo>
                    <a:pt x="8446" y="627"/>
                  </a:lnTo>
                  <a:cubicBezTo>
                    <a:pt x="8672" y="627"/>
                    <a:pt x="8772" y="527"/>
                    <a:pt x="8772" y="301"/>
                  </a:cubicBezTo>
                  <a:cubicBezTo>
                    <a:pt x="8772" y="101"/>
                    <a:pt x="8547" y="1"/>
                    <a:pt x="8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35;p89"/>
            <p:cNvSpPr/>
            <p:nvPr/>
          </p:nvSpPr>
          <p:spPr>
            <a:xfrm>
              <a:off x="4649900" y="566625"/>
              <a:ext cx="1374325" cy="778650"/>
            </a:xfrm>
            <a:custGeom>
              <a:avLst/>
              <a:gdLst/>
              <a:ahLst/>
              <a:cxnLst/>
              <a:rect l="l" t="t" r="r" b="b"/>
              <a:pathLst>
                <a:path w="54973" h="31146" extrusionOk="0">
                  <a:moveTo>
                    <a:pt x="26422" y="0"/>
                  </a:moveTo>
                  <a:cubicBezTo>
                    <a:pt x="25890" y="0"/>
                    <a:pt x="25590" y="18"/>
                    <a:pt x="25590" y="18"/>
                  </a:cubicBezTo>
                  <a:cubicBezTo>
                    <a:pt x="1" y="1472"/>
                    <a:pt x="8246" y="31146"/>
                    <a:pt x="8246" y="31146"/>
                  </a:cubicBezTo>
                  <a:cubicBezTo>
                    <a:pt x="13058" y="24780"/>
                    <a:pt x="15239" y="19016"/>
                    <a:pt x="15239" y="19016"/>
                  </a:cubicBezTo>
                  <a:lnTo>
                    <a:pt x="15966" y="23201"/>
                  </a:lnTo>
                  <a:cubicBezTo>
                    <a:pt x="21830" y="20394"/>
                    <a:pt x="25790" y="15783"/>
                    <a:pt x="25790" y="15782"/>
                  </a:cubicBezTo>
                  <a:lnTo>
                    <a:pt x="25790" y="15782"/>
                  </a:lnTo>
                  <a:lnTo>
                    <a:pt x="25490" y="22474"/>
                  </a:lnTo>
                  <a:cubicBezTo>
                    <a:pt x="31955" y="17036"/>
                    <a:pt x="34762" y="13176"/>
                    <a:pt x="34763" y="13176"/>
                  </a:cubicBezTo>
                  <a:lnTo>
                    <a:pt x="34763" y="13176"/>
                  </a:lnTo>
                  <a:cubicBezTo>
                    <a:pt x="34262" y="18615"/>
                    <a:pt x="38648" y="21221"/>
                    <a:pt x="38648" y="21221"/>
                  </a:cubicBezTo>
                  <a:lnTo>
                    <a:pt x="40201" y="16735"/>
                  </a:lnTo>
                  <a:cubicBezTo>
                    <a:pt x="41455" y="24655"/>
                    <a:pt x="46893" y="30419"/>
                    <a:pt x="46893" y="30419"/>
                  </a:cubicBezTo>
                  <a:cubicBezTo>
                    <a:pt x="54972" y="1443"/>
                    <a:pt x="31230" y="0"/>
                    <a:pt x="26422"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6;p89"/>
            <p:cNvSpPr/>
            <p:nvPr/>
          </p:nvSpPr>
          <p:spPr>
            <a:xfrm>
              <a:off x="5023350" y="1179425"/>
              <a:ext cx="185475" cy="161525"/>
            </a:xfrm>
            <a:custGeom>
              <a:avLst/>
              <a:gdLst/>
              <a:ahLst/>
              <a:cxnLst/>
              <a:rect l="l" t="t" r="r" b="b"/>
              <a:pathLst>
                <a:path w="7419" h="6461" extrusionOk="0">
                  <a:moveTo>
                    <a:pt x="674" y="1"/>
                  </a:moveTo>
                  <a:cubicBezTo>
                    <a:pt x="566" y="1"/>
                    <a:pt x="490" y="72"/>
                    <a:pt x="401" y="143"/>
                  </a:cubicBezTo>
                  <a:cubicBezTo>
                    <a:pt x="301" y="268"/>
                    <a:pt x="401" y="469"/>
                    <a:pt x="526" y="569"/>
                  </a:cubicBezTo>
                  <a:lnTo>
                    <a:pt x="6244" y="3765"/>
                  </a:lnTo>
                  <a:lnTo>
                    <a:pt x="6244" y="3765"/>
                  </a:lnTo>
                  <a:cubicBezTo>
                    <a:pt x="5029" y="4194"/>
                    <a:pt x="2530" y="5076"/>
                    <a:pt x="201" y="5907"/>
                  </a:cubicBezTo>
                  <a:cubicBezTo>
                    <a:pt x="100" y="5907"/>
                    <a:pt x="0" y="6108"/>
                    <a:pt x="0" y="6308"/>
                  </a:cubicBezTo>
                  <a:cubicBezTo>
                    <a:pt x="70" y="6378"/>
                    <a:pt x="190" y="6461"/>
                    <a:pt x="290" y="6461"/>
                  </a:cubicBezTo>
                  <a:cubicBezTo>
                    <a:pt x="332" y="6461"/>
                    <a:pt x="371" y="6446"/>
                    <a:pt x="401" y="6408"/>
                  </a:cubicBezTo>
                  <a:cubicBezTo>
                    <a:pt x="2080" y="5907"/>
                    <a:pt x="3760" y="5281"/>
                    <a:pt x="5013" y="4854"/>
                  </a:cubicBezTo>
                  <a:cubicBezTo>
                    <a:pt x="5639" y="4654"/>
                    <a:pt x="6166" y="4428"/>
                    <a:pt x="6567" y="4328"/>
                  </a:cubicBezTo>
                  <a:cubicBezTo>
                    <a:pt x="6993" y="4228"/>
                    <a:pt x="7193" y="4128"/>
                    <a:pt x="7193" y="4128"/>
                  </a:cubicBezTo>
                  <a:cubicBezTo>
                    <a:pt x="7293" y="4128"/>
                    <a:pt x="7419" y="3902"/>
                    <a:pt x="7419" y="3802"/>
                  </a:cubicBezTo>
                  <a:cubicBezTo>
                    <a:pt x="7419" y="3702"/>
                    <a:pt x="7293" y="3601"/>
                    <a:pt x="7193" y="3501"/>
                  </a:cubicBezTo>
                  <a:lnTo>
                    <a:pt x="827" y="42"/>
                  </a:lnTo>
                  <a:cubicBezTo>
                    <a:pt x="768" y="13"/>
                    <a:pt x="718"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7;p89"/>
            <p:cNvSpPr/>
            <p:nvPr/>
          </p:nvSpPr>
          <p:spPr>
            <a:xfrm>
              <a:off x="4989500" y="1251275"/>
              <a:ext cx="219325" cy="31350"/>
            </a:xfrm>
            <a:custGeom>
              <a:avLst/>
              <a:gdLst/>
              <a:ahLst/>
              <a:cxnLst/>
              <a:rect l="l" t="t" r="r" b="b"/>
              <a:pathLst>
                <a:path w="8773" h="1254" extrusionOk="0">
                  <a:moveTo>
                    <a:pt x="402" y="1"/>
                  </a:moveTo>
                  <a:cubicBezTo>
                    <a:pt x="201" y="1"/>
                    <a:pt x="101" y="101"/>
                    <a:pt x="1" y="301"/>
                  </a:cubicBezTo>
                  <a:cubicBezTo>
                    <a:pt x="1" y="527"/>
                    <a:pt x="201" y="627"/>
                    <a:pt x="301" y="627"/>
                  </a:cubicBezTo>
                  <a:lnTo>
                    <a:pt x="8447" y="1254"/>
                  </a:lnTo>
                  <a:cubicBezTo>
                    <a:pt x="8547" y="1254"/>
                    <a:pt x="8773" y="1153"/>
                    <a:pt x="8773" y="928"/>
                  </a:cubicBezTo>
                  <a:cubicBezTo>
                    <a:pt x="8773" y="828"/>
                    <a:pt x="8647" y="627"/>
                    <a:pt x="8447" y="627"/>
                  </a:cubicBezTo>
                  <a:lnTo>
                    <a:pt x="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8;p89"/>
            <p:cNvSpPr/>
            <p:nvPr/>
          </p:nvSpPr>
          <p:spPr>
            <a:xfrm>
              <a:off x="5328475" y="1433600"/>
              <a:ext cx="55175" cy="26350"/>
            </a:xfrm>
            <a:custGeom>
              <a:avLst/>
              <a:gdLst/>
              <a:ahLst/>
              <a:cxnLst/>
              <a:rect l="l" t="t" r="r" b="b"/>
              <a:pathLst>
                <a:path w="2207" h="1054" extrusionOk="0">
                  <a:moveTo>
                    <a:pt x="1154" y="1"/>
                  </a:moveTo>
                  <a:cubicBezTo>
                    <a:pt x="627" y="1"/>
                    <a:pt x="226" y="126"/>
                    <a:pt x="1" y="427"/>
                  </a:cubicBezTo>
                  <a:cubicBezTo>
                    <a:pt x="226" y="853"/>
                    <a:pt x="627" y="1053"/>
                    <a:pt x="1053" y="1053"/>
                  </a:cubicBezTo>
                  <a:cubicBezTo>
                    <a:pt x="1580" y="1053"/>
                    <a:pt x="1981" y="853"/>
                    <a:pt x="2206" y="427"/>
                  </a:cubicBezTo>
                  <a:cubicBezTo>
                    <a:pt x="1981" y="126"/>
                    <a:pt x="1580" y="1"/>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9;p89"/>
            <p:cNvSpPr/>
            <p:nvPr/>
          </p:nvSpPr>
          <p:spPr>
            <a:xfrm>
              <a:off x="4569075" y="514625"/>
              <a:ext cx="1475800" cy="820000"/>
            </a:xfrm>
            <a:custGeom>
              <a:avLst/>
              <a:gdLst/>
              <a:ahLst/>
              <a:cxnLst/>
              <a:rect l="l" t="t" r="r" b="b"/>
              <a:pathLst>
                <a:path w="59032" h="32800" extrusionOk="0">
                  <a:moveTo>
                    <a:pt x="30483" y="0"/>
                  </a:moveTo>
                  <a:cubicBezTo>
                    <a:pt x="29950" y="0"/>
                    <a:pt x="29650" y="18"/>
                    <a:pt x="29650" y="18"/>
                  </a:cubicBezTo>
                  <a:cubicBezTo>
                    <a:pt x="1" y="2424"/>
                    <a:pt x="10126" y="32800"/>
                    <a:pt x="10126" y="32800"/>
                  </a:cubicBezTo>
                  <a:cubicBezTo>
                    <a:pt x="14938" y="26434"/>
                    <a:pt x="18472" y="18489"/>
                    <a:pt x="18472" y="18489"/>
                  </a:cubicBezTo>
                  <a:lnTo>
                    <a:pt x="20051" y="23201"/>
                  </a:lnTo>
                  <a:cubicBezTo>
                    <a:pt x="25890" y="20369"/>
                    <a:pt x="30376" y="15357"/>
                    <a:pt x="30377" y="15356"/>
                  </a:cubicBezTo>
                  <a:lnTo>
                    <a:pt x="30377" y="15356"/>
                  </a:lnTo>
                  <a:lnTo>
                    <a:pt x="29550" y="22474"/>
                  </a:lnTo>
                  <a:cubicBezTo>
                    <a:pt x="36015" y="17036"/>
                    <a:pt x="38848" y="13176"/>
                    <a:pt x="38848" y="13176"/>
                  </a:cubicBezTo>
                  <a:lnTo>
                    <a:pt x="38848" y="13176"/>
                  </a:lnTo>
                  <a:cubicBezTo>
                    <a:pt x="38322" y="18589"/>
                    <a:pt x="42708" y="21221"/>
                    <a:pt x="42708" y="21221"/>
                  </a:cubicBezTo>
                  <a:lnTo>
                    <a:pt x="44261" y="16710"/>
                  </a:lnTo>
                  <a:cubicBezTo>
                    <a:pt x="45515" y="24654"/>
                    <a:pt x="50953" y="30394"/>
                    <a:pt x="50953" y="30394"/>
                  </a:cubicBezTo>
                  <a:cubicBezTo>
                    <a:pt x="59032" y="1443"/>
                    <a:pt x="35294" y="0"/>
                    <a:pt x="30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40;p89"/>
            <p:cNvSpPr/>
            <p:nvPr/>
          </p:nvSpPr>
          <p:spPr>
            <a:xfrm>
              <a:off x="4751400" y="684850"/>
              <a:ext cx="1127850" cy="649775"/>
            </a:xfrm>
            <a:custGeom>
              <a:avLst/>
              <a:gdLst/>
              <a:ahLst/>
              <a:cxnLst/>
              <a:rect l="l" t="t" r="r" b="b"/>
              <a:pathLst>
                <a:path w="45114" h="25991" extrusionOk="0">
                  <a:moveTo>
                    <a:pt x="33635" y="1"/>
                  </a:moveTo>
                  <a:cubicBezTo>
                    <a:pt x="33635" y="1"/>
                    <a:pt x="30702" y="4061"/>
                    <a:pt x="23936" y="9700"/>
                  </a:cubicBezTo>
                  <a:lnTo>
                    <a:pt x="24663" y="2281"/>
                  </a:lnTo>
                  <a:lnTo>
                    <a:pt x="24663" y="2281"/>
                  </a:lnTo>
                  <a:cubicBezTo>
                    <a:pt x="24662" y="2282"/>
                    <a:pt x="20051" y="7520"/>
                    <a:pt x="13911" y="10527"/>
                  </a:cubicBezTo>
                  <a:lnTo>
                    <a:pt x="12231" y="5640"/>
                  </a:lnTo>
                  <a:cubicBezTo>
                    <a:pt x="12231" y="5640"/>
                    <a:pt x="8472" y="13886"/>
                    <a:pt x="3359" y="20678"/>
                  </a:cubicBezTo>
                  <a:cubicBezTo>
                    <a:pt x="3359" y="20678"/>
                    <a:pt x="1680" y="15665"/>
                    <a:pt x="1580" y="9500"/>
                  </a:cubicBezTo>
                  <a:lnTo>
                    <a:pt x="1580" y="9500"/>
                  </a:lnTo>
                  <a:cubicBezTo>
                    <a:pt x="1" y="17745"/>
                    <a:pt x="2833" y="25991"/>
                    <a:pt x="2833" y="25991"/>
                  </a:cubicBezTo>
                  <a:cubicBezTo>
                    <a:pt x="7645" y="19625"/>
                    <a:pt x="11179" y="11680"/>
                    <a:pt x="11179" y="11680"/>
                  </a:cubicBezTo>
                  <a:lnTo>
                    <a:pt x="12758" y="16392"/>
                  </a:lnTo>
                  <a:cubicBezTo>
                    <a:pt x="18597" y="13560"/>
                    <a:pt x="23083" y="8548"/>
                    <a:pt x="23084" y="8547"/>
                  </a:cubicBezTo>
                  <a:lnTo>
                    <a:pt x="23084" y="8547"/>
                  </a:lnTo>
                  <a:lnTo>
                    <a:pt x="22257" y="15665"/>
                  </a:lnTo>
                  <a:cubicBezTo>
                    <a:pt x="28722" y="10227"/>
                    <a:pt x="31555" y="6367"/>
                    <a:pt x="31555" y="6367"/>
                  </a:cubicBezTo>
                  <a:lnTo>
                    <a:pt x="31555" y="6367"/>
                  </a:lnTo>
                  <a:cubicBezTo>
                    <a:pt x="31029" y="11780"/>
                    <a:pt x="35415" y="14412"/>
                    <a:pt x="35415" y="14412"/>
                  </a:cubicBezTo>
                  <a:lnTo>
                    <a:pt x="36968" y="9901"/>
                  </a:lnTo>
                  <a:cubicBezTo>
                    <a:pt x="38222" y="17845"/>
                    <a:pt x="43660" y="23585"/>
                    <a:pt x="43660" y="23585"/>
                  </a:cubicBezTo>
                  <a:cubicBezTo>
                    <a:pt x="44387" y="20978"/>
                    <a:pt x="44913" y="18673"/>
                    <a:pt x="45114" y="16492"/>
                  </a:cubicBezTo>
                  <a:cubicBezTo>
                    <a:pt x="43359" y="14186"/>
                    <a:pt x="40327" y="9500"/>
                    <a:pt x="39374" y="3635"/>
                  </a:cubicBezTo>
                  <a:lnTo>
                    <a:pt x="37720" y="8447"/>
                  </a:lnTo>
                  <a:cubicBezTo>
                    <a:pt x="37720" y="8447"/>
                    <a:pt x="33109" y="5740"/>
                    <a:pt x="33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41;p89"/>
            <p:cNvSpPr/>
            <p:nvPr/>
          </p:nvSpPr>
          <p:spPr>
            <a:xfrm>
              <a:off x="4968200" y="567050"/>
              <a:ext cx="384125" cy="164825"/>
            </a:xfrm>
            <a:custGeom>
              <a:avLst/>
              <a:gdLst/>
              <a:ahLst/>
              <a:cxnLst/>
              <a:rect l="l" t="t" r="r" b="b"/>
              <a:pathLst>
                <a:path w="15365" h="6593" extrusionOk="0">
                  <a:moveTo>
                    <a:pt x="9825" y="1"/>
                  </a:moveTo>
                  <a:cubicBezTo>
                    <a:pt x="9725" y="1"/>
                    <a:pt x="9625" y="1"/>
                    <a:pt x="9399" y="101"/>
                  </a:cubicBezTo>
                  <a:lnTo>
                    <a:pt x="9098" y="101"/>
                  </a:lnTo>
                  <a:cubicBezTo>
                    <a:pt x="8773" y="201"/>
                    <a:pt x="8472" y="201"/>
                    <a:pt x="8246" y="327"/>
                  </a:cubicBezTo>
                  <a:cubicBezTo>
                    <a:pt x="7745" y="427"/>
                    <a:pt x="7118" y="628"/>
                    <a:pt x="6592" y="728"/>
                  </a:cubicBezTo>
                  <a:cubicBezTo>
                    <a:pt x="6066" y="953"/>
                    <a:pt x="5539" y="1154"/>
                    <a:pt x="5113" y="1455"/>
                  </a:cubicBezTo>
                  <a:cubicBezTo>
                    <a:pt x="4813" y="1580"/>
                    <a:pt x="4612" y="1780"/>
                    <a:pt x="4387" y="1881"/>
                  </a:cubicBezTo>
                  <a:cubicBezTo>
                    <a:pt x="4186" y="1981"/>
                    <a:pt x="3986" y="2081"/>
                    <a:pt x="3760" y="2307"/>
                  </a:cubicBezTo>
                  <a:cubicBezTo>
                    <a:pt x="3359" y="2607"/>
                    <a:pt x="2933" y="2933"/>
                    <a:pt x="2507" y="3234"/>
                  </a:cubicBezTo>
                  <a:lnTo>
                    <a:pt x="1580" y="4186"/>
                  </a:lnTo>
                  <a:cubicBezTo>
                    <a:pt x="1479" y="4387"/>
                    <a:pt x="1354" y="4487"/>
                    <a:pt x="1153" y="4587"/>
                  </a:cubicBezTo>
                  <a:cubicBezTo>
                    <a:pt x="1053" y="4813"/>
                    <a:pt x="953" y="4913"/>
                    <a:pt x="853" y="5114"/>
                  </a:cubicBezTo>
                  <a:cubicBezTo>
                    <a:pt x="627" y="5339"/>
                    <a:pt x="527" y="5640"/>
                    <a:pt x="427" y="5841"/>
                  </a:cubicBezTo>
                  <a:cubicBezTo>
                    <a:pt x="101" y="6267"/>
                    <a:pt x="1" y="6592"/>
                    <a:pt x="1" y="6592"/>
                  </a:cubicBezTo>
                  <a:cubicBezTo>
                    <a:pt x="1" y="6592"/>
                    <a:pt x="326" y="6467"/>
                    <a:pt x="853" y="6367"/>
                  </a:cubicBezTo>
                  <a:cubicBezTo>
                    <a:pt x="1053" y="6267"/>
                    <a:pt x="1354" y="6267"/>
                    <a:pt x="1680" y="6166"/>
                  </a:cubicBezTo>
                  <a:cubicBezTo>
                    <a:pt x="1981" y="6066"/>
                    <a:pt x="2306" y="5966"/>
                    <a:pt x="2732" y="5740"/>
                  </a:cubicBezTo>
                  <a:cubicBezTo>
                    <a:pt x="3033" y="5640"/>
                    <a:pt x="3459" y="5540"/>
                    <a:pt x="3860" y="5339"/>
                  </a:cubicBezTo>
                  <a:cubicBezTo>
                    <a:pt x="4286" y="5214"/>
                    <a:pt x="4712" y="5114"/>
                    <a:pt x="5113" y="4913"/>
                  </a:cubicBezTo>
                  <a:cubicBezTo>
                    <a:pt x="5539" y="4713"/>
                    <a:pt x="5966" y="4587"/>
                    <a:pt x="6492" y="4387"/>
                  </a:cubicBezTo>
                  <a:cubicBezTo>
                    <a:pt x="6893" y="4287"/>
                    <a:pt x="7319" y="4086"/>
                    <a:pt x="7845" y="3861"/>
                  </a:cubicBezTo>
                  <a:cubicBezTo>
                    <a:pt x="8246" y="3760"/>
                    <a:pt x="8672" y="3560"/>
                    <a:pt x="9098" y="3460"/>
                  </a:cubicBezTo>
                  <a:cubicBezTo>
                    <a:pt x="9625" y="3234"/>
                    <a:pt x="10026" y="3034"/>
                    <a:pt x="10452" y="2933"/>
                  </a:cubicBezTo>
                  <a:cubicBezTo>
                    <a:pt x="10652" y="2833"/>
                    <a:pt x="10878" y="2833"/>
                    <a:pt x="11078" y="2708"/>
                  </a:cubicBezTo>
                  <a:cubicBezTo>
                    <a:pt x="11279" y="2607"/>
                    <a:pt x="11504" y="2607"/>
                    <a:pt x="11705" y="2507"/>
                  </a:cubicBezTo>
                  <a:cubicBezTo>
                    <a:pt x="12131" y="2307"/>
                    <a:pt x="12432" y="2206"/>
                    <a:pt x="12858" y="2081"/>
                  </a:cubicBezTo>
                  <a:cubicBezTo>
                    <a:pt x="13585" y="1881"/>
                    <a:pt x="14211" y="1680"/>
                    <a:pt x="14637" y="1455"/>
                  </a:cubicBezTo>
                  <a:cubicBezTo>
                    <a:pt x="14838" y="1455"/>
                    <a:pt x="15038" y="1354"/>
                    <a:pt x="15139" y="1354"/>
                  </a:cubicBezTo>
                  <a:lnTo>
                    <a:pt x="15364" y="1254"/>
                  </a:lnTo>
                  <a:cubicBezTo>
                    <a:pt x="15364" y="1254"/>
                    <a:pt x="15139" y="1054"/>
                    <a:pt x="14737" y="828"/>
                  </a:cubicBezTo>
                  <a:cubicBezTo>
                    <a:pt x="14512" y="728"/>
                    <a:pt x="14211" y="628"/>
                    <a:pt x="13885" y="427"/>
                  </a:cubicBezTo>
                  <a:cubicBezTo>
                    <a:pt x="13585" y="327"/>
                    <a:pt x="13159" y="201"/>
                    <a:pt x="12758" y="201"/>
                  </a:cubicBezTo>
                  <a:cubicBezTo>
                    <a:pt x="12331" y="101"/>
                    <a:pt x="11905" y="1"/>
                    <a:pt x="11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42;p89"/>
            <p:cNvSpPr/>
            <p:nvPr/>
          </p:nvSpPr>
          <p:spPr>
            <a:xfrm>
              <a:off x="5511450" y="575200"/>
              <a:ext cx="62675" cy="62700"/>
            </a:xfrm>
            <a:custGeom>
              <a:avLst/>
              <a:gdLst/>
              <a:ahLst/>
              <a:cxnLst/>
              <a:rect l="l" t="t" r="r" b="b"/>
              <a:pathLst>
                <a:path w="2507" h="2508" extrusionOk="0">
                  <a:moveTo>
                    <a:pt x="1353" y="1"/>
                  </a:moveTo>
                  <a:cubicBezTo>
                    <a:pt x="1253" y="1"/>
                    <a:pt x="1153" y="1"/>
                    <a:pt x="1053" y="101"/>
                  </a:cubicBezTo>
                  <a:cubicBezTo>
                    <a:pt x="927" y="101"/>
                    <a:pt x="727" y="201"/>
                    <a:pt x="526" y="302"/>
                  </a:cubicBezTo>
                  <a:cubicBezTo>
                    <a:pt x="426" y="402"/>
                    <a:pt x="201" y="627"/>
                    <a:pt x="100" y="728"/>
                  </a:cubicBezTo>
                  <a:lnTo>
                    <a:pt x="0" y="828"/>
                  </a:lnTo>
                  <a:lnTo>
                    <a:pt x="0" y="928"/>
                  </a:lnTo>
                  <a:lnTo>
                    <a:pt x="0" y="1028"/>
                  </a:lnTo>
                  <a:lnTo>
                    <a:pt x="0" y="1129"/>
                  </a:lnTo>
                  <a:cubicBezTo>
                    <a:pt x="0" y="1354"/>
                    <a:pt x="100" y="1555"/>
                    <a:pt x="201" y="1755"/>
                  </a:cubicBezTo>
                  <a:cubicBezTo>
                    <a:pt x="201" y="1880"/>
                    <a:pt x="301" y="2081"/>
                    <a:pt x="526" y="2181"/>
                  </a:cubicBezTo>
                  <a:cubicBezTo>
                    <a:pt x="627" y="2382"/>
                    <a:pt x="727" y="2382"/>
                    <a:pt x="927" y="2507"/>
                  </a:cubicBezTo>
                  <a:lnTo>
                    <a:pt x="1153" y="2507"/>
                  </a:lnTo>
                  <a:cubicBezTo>
                    <a:pt x="1353" y="2507"/>
                    <a:pt x="1679" y="2382"/>
                    <a:pt x="1880" y="2181"/>
                  </a:cubicBezTo>
                  <a:cubicBezTo>
                    <a:pt x="2080" y="2081"/>
                    <a:pt x="2180" y="1981"/>
                    <a:pt x="2306" y="1880"/>
                  </a:cubicBezTo>
                  <a:cubicBezTo>
                    <a:pt x="2406" y="1755"/>
                    <a:pt x="2406" y="1655"/>
                    <a:pt x="2506" y="1655"/>
                  </a:cubicBezTo>
                  <a:lnTo>
                    <a:pt x="2506" y="1555"/>
                  </a:lnTo>
                  <a:lnTo>
                    <a:pt x="2506" y="1354"/>
                  </a:lnTo>
                  <a:cubicBezTo>
                    <a:pt x="2406" y="1129"/>
                    <a:pt x="2406" y="1028"/>
                    <a:pt x="2306" y="828"/>
                  </a:cubicBezTo>
                  <a:cubicBezTo>
                    <a:pt x="2180" y="402"/>
                    <a:pt x="1880" y="101"/>
                    <a:pt x="1554" y="101"/>
                  </a:cubicBezTo>
                  <a:cubicBezTo>
                    <a:pt x="1454" y="1"/>
                    <a:pt x="1454" y="1"/>
                    <a:pt x="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2243;p89"/>
          <p:cNvGrpSpPr/>
          <p:nvPr/>
        </p:nvGrpSpPr>
        <p:grpSpPr>
          <a:xfrm>
            <a:off x="5992468" y="5251301"/>
            <a:ext cx="997008" cy="1475922"/>
            <a:chOff x="1705025" y="2943175"/>
            <a:chExt cx="1331475" cy="1971050"/>
          </a:xfrm>
        </p:grpSpPr>
        <p:sp>
          <p:nvSpPr>
            <p:cNvPr id="111" name="Google Shape;2244;p89"/>
            <p:cNvSpPr/>
            <p:nvPr/>
          </p:nvSpPr>
          <p:spPr>
            <a:xfrm>
              <a:off x="2488250" y="4003850"/>
              <a:ext cx="367800" cy="132175"/>
            </a:xfrm>
            <a:custGeom>
              <a:avLst/>
              <a:gdLst/>
              <a:ahLst/>
              <a:cxnLst/>
              <a:rect l="l" t="t" r="r" b="b"/>
              <a:pathLst>
                <a:path w="14712" h="5287" extrusionOk="0">
                  <a:moveTo>
                    <a:pt x="10268" y="1"/>
                  </a:moveTo>
                  <a:cubicBezTo>
                    <a:pt x="6035" y="1"/>
                    <a:pt x="0" y="1201"/>
                    <a:pt x="0" y="1201"/>
                  </a:cubicBezTo>
                  <a:lnTo>
                    <a:pt x="827" y="5287"/>
                  </a:lnTo>
                  <a:cubicBezTo>
                    <a:pt x="14712" y="3081"/>
                    <a:pt x="14311" y="1527"/>
                    <a:pt x="14311" y="1527"/>
                  </a:cubicBezTo>
                  <a:cubicBezTo>
                    <a:pt x="14418" y="372"/>
                    <a:pt x="12622" y="1"/>
                    <a:pt x="1026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45;p89"/>
            <p:cNvSpPr/>
            <p:nvPr/>
          </p:nvSpPr>
          <p:spPr>
            <a:xfrm>
              <a:off x="2488250" y="4026350"/>
              <a:ext cx="367800" cy="109675"/>
            </a:xfrm>
            <a:custGeom>
              <a:avLst/>
              <a:gdLst/>
              <a:ahLst/>
              <a:cxnLst/>
              <a:rect l="l" t="t" r="r" b="b"/>
              <a:pathLst>
                <a:path w="14712" h="4387" extrusionOk="0">
                  <a:moveTo>
                    <a:pt x="14211" y="1"/>
                  </a:moveTo>
                  <a:cubicBezTo>
                    <a:pt x="13684" y="527"/>
                    <a:pt x="11379" y="1880"/>
                    <a:pt x="827" y="3560"/>
                  </a:cubicBezTo>
                  <a:lnTo>
                    <a:pt x="201" y="201"/>
                  </a:lnTo>
                  <a:cubicBezTo>
                    <a:pt x="100" y="201"/>
                    <a:pt x="0" y="301"/>
                    <a:pt x="0" y="301"/>
                  </a:cubicBezTo>
                  <a:lnTo>
                    <a:pt x="827" y="4387"/>
                  </a:lnTo>
                  <a:cubicBezTo>
                    <a:pt x="14712" y="2181"/>
                    <a:pt x="14311" y="627"/>
                    <a:pt x="14311" y="627"/>
                  </a:cubicBezTo>
                  <a:cubicBezTo>
                    <a:pt x="14311" y="301"/>
                    <a:pt x="14311" y="201"/>
                    <a:pt x="14211"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6;p89"/>
            <p:cNvSpPr/>
            <p:nvPr/>
          </p:nvSpPr>
          <p:spPr>
            <a:xfrm>
              <a:off x="2467550" y="4002550"/>
              <a:ext cx="297650" cy="159800"/>
            </a:xfrm>
            <a:custGeom>
              <a:avLst/>
              <a:gdLst/>
              <a:ahLst/>
              <a:cxnLst/>
              <a:rect l="l" t="t" r="r" b="b"/>
              <a:pathLst>
                <a:path w="11906" h="6392" extrusionOk="0">
                  <a:moveTo>
                    <a:pt x="11154" y="0"/>
                  </a:moveTo>
                  <a:lnTo>
                    <a:pt x="628" y="527"/>
                  </a:lnTo>
                  <a:lnTo>
                    <a:pt x="1" y="6391"/>
                  </a:lnTo>
                  <a:cubicBezTo>
                    <a:pt x="2908" y="5539"/>
                    <a:pt x="11906" y="3258"/>
                    <a:pt x="11906" y="3258"/>
                  </a:cubicBezTo>
                  <a:lnTo>
                    <a:pt x="11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47;p89"/>
            <p:cNvSpPr/>
            <p:nvPr/>
          </p:nvSpPr>
          <p:spPr>
            <a:xfrm>
              <a:off x="2467550" y="4019790"/>
              <a:ext cx="297650" cy="144150"/>
            </a:xfrm>
            <a:custGeom>
              <a:avLst/>
              <a:gdLst/>
              <a:ahLst/>
              <a:cxnLst/>
              <a:rect l="l" t="t" r="r" b="b"/>
              <a:pathLst>
                <a:path w="11906" h="5766" extrusionOk="0">
                  <a:moveTo>
                    <a:pt x="628" y="1"/>
                  </a:moveTo>
                  <a:lnTo>
                    <a:pt x="1" y="5765"/>
                  </a:lnTo>
                  <a:cubicBezTo>
                    <a:pt x="2908" y="5013"/>
                    <a:pt x="11906" y="2632"/>
                    <a:pt x="11906" y="2632"/>
                  </a:cubicBezTo>
                  <a:lnTo>
                    <a:pt x="11906" y="2632"/>
                  </a:lnTo>
                  <a:cubicBezTo>
                    <a:pt x="11905" y="2632"/>
                    <a:pt x="5841" y="2933"/>
                    <a:pt x="4061" y="3359"/>
                  </a:cubicBezTo>
                  <a:lnTo>
                    <a:pt x="21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8;p89"/>
            <p:cNvSpPr/>
            <p:nvPr/>
          </p:nvSpPr>
          <p:spPr>
            <a:xfrm>
              <a:off x="1822200" y="4025500"/>
              <a:ext cx="381600" cy="202675"/>
            </a:xfrm>
            <a:custGeom>
              <a:avLst/>
              <a:gdLst/>
              <a:ahLst/>
              <a:cxnLst/>
              <a:rect l="l" t="t" r="r" b="b"/>
              <a:pathLst>
                <a:path w="15264" h="8107" extrusionOk="0">
                  <a:moveTo>
                    <a:pt x="15143" y="1"/>
                  </a:moveTo>
                  <a:cubicBezTo>
                    <a:pt x="14115" y="1"/>
                    <a:pt x="6816" y="1843"/>
                    <a:pt x="4186" y="2215"/>
                  </a:cubicBezTo>
                  <a:cubicBezTo>
                    <a:pt x="4012" y="2246"/>
                    <a:pt x="3827" y="2259"/>
                    <a:pt x="3635" y="2259"/>
                  </a:cubicBezTo>
                  <a:cubicBezTo>
                    <a:pt x="2682" y="2259"/>
                    <a:pt x="1556" y="1941"/>
                    <a:pt x="864" y="1941"/>
                  </a:cubicBezTo>
                  <a:cubicBezTo>
                    <a:pt x="686" y="1941"/>
                    <a:pt x="537" y="1962"/>
                    <a:pt x="426" y="2015"/>
                  </a:cubicBezTo>
                  <a:cubicBezTo>
                    <a:pt x="0" y="2340"/>
                    <a:pt x="226" y="3268"/>
                    <a:pt x="2005" y="4721"/>
                  </a:cubicBezTo>
                  <a:cubicBezTo>
                    <a:pt x="1780" y="6300"/>
                    <a:pt x="1880" y="7754"/>
                    <a:pt x="2206" y="7980"/>
                  </a:cubicBezTo>
                  <a:cubicBezTo>
                    <a:pt x="2322" y="8068"/>
                    <a:pt x="2443" y="8106"/>
                    <a:pt x="2571" y="8106"/>
                  </a:cubicBezTo>
                  <a:cubicBezTo>
                    <a:pt x="3356" y="8106"/>
                    <a:pt x="4424" y="6666"/>
                    <a:pt x="6492" y="6300"/>
                  </a:cubicBezTo>
                  <a:cubicBezTo>
                    <a:pt x="7118" y="6100"/>
                    <a:pt x="13158" y="5147"/>
                    <a:pt x="13284" y="4947"/>
                  </a:cubicBezTo>
                  <a:cubicBezTo>
                    <a:pt x="13284" y="4947"/>
                    <a:pt x="15163" y="135"/>
                    <a:pt x="15264" y="35"/>
                  </a:cubicBezTo>
                  <a:cubicBezTo>
                    <a:pt x="15264" y="11"/>
                    <a:pt x="15222" y="1"/>
                    <a:pt x="15143"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9;p89"/>
            <p:cNvSpPr/>
            <p:nvPr/>
          </p:nvSpPr>
          <p:spPr>
            <a:xfrm>
              <a:off x="1869200" y="4026350"/>
              <a:ext cx="334600" cy="201825"/>
            </a:xfrm>
            <a:custGeom>
              <a:avLst/>
              <a:gdLst/>
              <a:ahLst/>
              <a:cxnLst/>
              <a:rect l="l" t="t" r="r" b="b"/>
              <a:pathLst>
                <a:path w="13384" h="8073" extrusionOk="0">
                  <a:moveTo>
                    <a:pt x="12957" y="1"/>
                  </a:moveTo>
                  <a:cubicBezTo>
                    <a:pt x="12431" y="1354"/>
                    <a:pt x="11404" y="4061"/>
                    <a:pt x="11404" y="4061"/>
                  </a:cubicBezTo>
                  <a:cubicBezTo>
                    <a:pt x="11278" y="4286"/>
                    <a:pt x="5238" y="5214"/>
                    <a:pt x="4612" y="5439"/>
                  </a:cubicBezTo>
                  <a:cubicBezTo>
                    <a:pt x="2544" y="5784"/>
                    <a:pt x="1476" y="7220"/>
                    <a:pt x="692" y="7220"/>
                  </a:cubicBezTo>
                  <a:cubicBezTo>
                    <a:pt x="563" y="7220"/>
                    <a:pt x="442" y="7182"/>
                    <a:pt x="326" y="7093"/>
                  </a:cubicBezTo>
                  <a:cubicBezTo>
                    <a:pt x="125" y="6993"/>
                    <a:pt x="0" y="6567"/>
                    <a:pt x="0" y="5941"/>
                  </a:cubicBezTo>
                  <a:lnTo>
                    <a:pt x="0" y="5941"/>
                  </a:lnTo>
                  <a:cubicBezTo>
                    <a:pt x="0" y="6993"/>
                    <a:pt x="125" y="7820"/>
                    <a:pt x="326" y="7946"/>
                  </a:cubicBezTo>
                  <a:cubicBezTo>
                    <a:pt x="442" y="8034"/>
                    <a:pt x="563" y="8072"/>
                    <a:pt x="691" y="8072"/>
                  </a:cubicBezTo>
                  <a:cubicBezTo>
                    <a:pt x="1476" y="8072"/>
                    <a:pt x="2544" y="6632"/>
                    <a:pt x="4612" y="6266"/>
                  </a:cubicBezTo>
                  <a:cubicBezTo>
                    <a:pt x="5238" y="6066"/>
                    <a:pt x="11278" y="5113"/>
                    <a:pt x="11404" y="4913"/>
                  </a:cubicBezTo>
                  <a:cubicBezTo>
                    <a:pt x="11404" y="4913"/>
                    <a:pt x="13283" y="101"/>
                    <a:pt x="13384"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0;p89"/>
            <p:cNvSpPr/>
            <p:nvPr/>
          </p:nvSpPr>
          <p:spPr>
            <a:xfrm>
              <a:off x="1822200" y="4078350"/>
              <a:ext cx="50150" cy="62700"/>
            </a:xfrm>
            <a:custGeom>
              <a:avLst/>
              <a:gdLst/>
              <a:ahLst/>
              <a:cxnLst/>
              <a:rect l="l" t="t" r="r" b="b"/>
              <a:pathLst>
                <a:path w="2006" h="2508" extrusionOk="0">
                  <a:moveTo>
                    <a:pt x="426" y="1"/>
                  </a:moveTo>
                  <a:cubicBezTo>
                    <a:pt x="0" y="327"/>
                    <a:pt x="326" y="1154"/>
                    <a:pt x="1880" y="2507"/>
                  </a:cubicBezTo>
                  <a:cubicBezTo>
                    <a:pt x="1880" y="2307"/>
                    <a:pt x="2005" y="1981"/>
                    <a:pt x="2005" y="1780"/>
                  </a:cubicBezTo>
                  <a:cubicBezTo>
                    <a:pt x="1053" y="1053"/>
                    <a:pt x="627" y="427"/>
                    <a:pt x="426"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51;p89"/>
            <p:cNvSpPr/>
            <p:nvPr/>
          </p:nvSpPr>
          <p:spPr>
            <a:xfrm>
              <a:off x="1934975" y="4015700"/>
              <a:ext cx="284500" cy="172325"/>
            </a:xfrm>
            <a:custGeom>
              <a:avLst/>
              <a:gdLst/>
              <a:ahLst/>
              <a:cxnLst/>
              <a:rect l="l" t="t" r="r" b="b"/>
              <a:pathLst>
                <a:path w="11380" h="6893" extrusionOk="0">
                  <a:moveTo>
                    <a:pt x="11379" y="1"/>
                  </a:moveTo>
                  <a:lnTo>
                    <a:pt x="1" y="2507"/>
                  </a:lnTo>
                  <a:lnTo>
                    <a:pt x="1128" y="6893"/>
                  </a:lnTo>
                  <a:cubicBezTo>
                    <a:pt x="1128" y="6893"/>
                    <a:pt x="7519" y="5865"/>
                    <a:pt x="9399" y="5239"/>
                  </a:cubicBezTo>
                  <a:lnTo>
                    <a:pt x="113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52;p89"/>
            <p:cNvSpPr/>
            <p:nvPr/>
          </p:nvSpPr>
          <p:spPr>
            <a:xfrm>
              <a:off x="1963175" y="4017290"/>
              <a:ext cx="256300" cy="172325"/>
            </a:xfrm>
            <a:custGeom>
              <a:avLst/>
              <a:gdLst/>
              <a:ahLst/>
              <a:cxnLst/>
              <a:rect l="l" t="t" r="r" b="b"/>
              <a:pathLst>
                <a:path w="10252" h="6893" extrusionOk="0">
                  <a:moveTo>
                    <a:pt x="10251" y="1"/>
                  </a:moveTo>
                  <a:lnTo>
                    <a:pt x="8046" y="427"/>
                  </a:lnTo>
                  <a:lnTo>
                    <a:pt x="5138" y="4712"/>
                  </a:lnTo>
                  <a:cubicBezTo>
                    <a:pt x="3760" y="5239"/>
                    <a:pt x="0" y="6893"/>
                    <a:pt x="0" y="6893"/>
                  </a:cubicBezTo>
                  <a:cubicBezTo>
                    <a:pt x="0" y="6893"/>
                    <a:pt x="6391" y="5865"/>
                    <a:pt x="8271" y="5239"/>
                  </a:cubicBez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53;p89"/>
            <p:cNvSpPr/>
            <p:nvPr/>
          </p:nvSpPr>
          <p:spPr>
            <a:xfrm>
              <a:off x="1916175" y="4827725"/>
              <a:ext cx="906050" cy="86500"/>
            </a:xfrm>
            <a:custGeom>
              <a:avLst/>
              <a:gdLst/>
              <a:ahLst/>
              <a:cxnLst/>
              <a:rect l="l" t="t" r="r" b="b"/>
              <a:pathLst>
                <a:path w="36242" h="3460" extrusionOk="0">
                  <a:moveTo>
                    <a:pt x="18171" y="1"/>
                  </a:moveTo>
                  <a:cubicBezTo>
                    <a:pt x="8146" y="1"/>
                    <a:pt x="1" y="728"/>
                    <a:pt x="1" y="1780"/>
                  </a:cubicBezTo>
                  <a:cubicBezTo>
                    <a:pt x="1" y="2708"/>
                    <a:pt x="8146" y="3460"/>
                    <a:pt x="18171" y="3460"/>
                  </a:cubicBezTo>
                  <a:cubicBezTo>
                    <a:pt x="28196" y="3460"/>
                    <a:pt x="36242" y="2708"/>
                    <a:pt x="36242" y="1780"/>
                  </a:cubicBezTo>
                  <a:cubicBezTo>
                    <a:pt x="36242"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54;p89"/>
            <p:cNvSpPr/>
            <p:nvPr/>
          </p:nvSpPr>
          <p:spPr>
            <a:xfrm>
              <a:off x="1887975" y="4415450"/>
              <a:ext cx="879750" cy="458025"/>
            </a:xfrm>
            <a:custGeom>
              <a:avLst/>
              <a:gdLst/>
              <a:ahLst/>
              <a:cxnLst/>
              <a:rect l="l" t="t" r="r" b="b"/>
              <a:pathLst>
                <a:path w="35190" h="18321" extrusionOk="0">
                  <a:moveTo>
                    <a:pt x="26091" y="1"/>
                  </a:moveTo>
                  <a:lnTo>
                    <a:pt x="10026" y="2607"/>
                  </a:lnTo>
                  <a:cubicBezTo>
                    <a:pt x="10026" y="2607"/>
                    <a:pt x="4888" y="8773"/>
                    <a:pt x="2382" y="14612"/>
                  </a:cubicBezTo>
                  <a:cubicBezTo>
                    <a:pt x="2382" y="14612"/>
                    <a:pt x="502" y="14813"/>
                    <a:pt x="201" y="15565"/>
                  </a:cubicBezTo>
                  <a:cubicBezTo>
                    <a:pt x="1" y="16191"/>
                    <a:pt x="1354" y="17545"/>
                    <a:pt x="1655" y="17845"/>
                  </a:cubicBezTo>
                  <a:cubicBezTo>
                    <a:pt x="1975" y="18165"/>
                    <a:pt x="2246" y="18320"/>
                    <a:pt x="2549" y="18320"/>
                  </a:cubicBezTo>
                  <a:cubicBezTo>
                    <a:pt x="3247" y="18320"/>
                    <a:pt x="4117" y="17502"/>
                    <a:pt x="6141" y="15966"/>
                  </a:cubicBezTo>
                  <a:cubicBezTo>
                    <a:pt x="6141" y="15966"/>
                    <a:pt x="14086" y="10327"/>
                    <a:pt x="15966" y="9073"/>
                  </a:cubicBezTo>
                  <a:cubicBezTo>
                    <a:pt x="15966" y="9073"/>
                    <a:pt x="20252" y="9073"/>
                    <a:pt x="22858" y="8246"/>
                  </a:cubicBezTo>
                  <a:cubicBezTo>
                    <a:pt x="22858" y="8246"/>
                    <a:pt x="26517" y="8547"/>
                    <a:pt x="26718" y="10327"/>
                  </a:cubicBezTo>
                  <a:cubicBezTo>
                    <a:pt x="26718" y="10327"/>
                    <a:pt x="27244" y="13459"/>
                    <a:pt x="27344" y="15665"/>
                  </a:cubicBezTo>
                  <a:cubicBezTo>
                    <a:pt x="27344" y="17219"/>
                    <a:pt x="27971" y="17645"/>
                    <a:pt x="29650" y="17645"/>
                  </a:cubicBezTo>
                  <a:cubicBezTo>
                    <a:pt x="29650" y="17645"/>
                    <a:pt x="31204" y="17645"/>
                    <a:pt x="31630" y="16918"/>
                  </a:cubicBezTo>
                  <a:cubicBezTo>
                    <a:pt x="31831" y="16492"/>
                    <a:pt x="30703" y="15765"/>
                    <a:pt x="30903" y="15439"/>
                  </a:cubicBezTo>
                  <a:cubicBezTo>
                    <a:pt x="31730" y="14186"/>
                    <a:pt x="33084" y="12006"/>
                    <a:pt x="33836" y="10327"/>
                  </a:cubicBezTo>
                  <a:cubicBezTo>
                    <a:pt x="33836" y="10327"/>
                    <a:pt x="35189" y="8146"/>
                    <a:pt x="32683" y="5640"/>
                  </a:cubicBezTo>
                  <a:cubicBezTo>
                    <a:pt x="32683" y="5640"/>
                    <a:pt x="30703" y="2908"/>
                    <a:pt x="260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55;p89"/>
            <p:cNvSpPr/>
            <p:nvPr/>
          </p:nvSpPr>
          <p:spPr>
            <a:xfrm>
              <a:off x="1887975" y="4590275"/>
              <a:ext cx="793275" cy="283200"/>
            </a:xfrm>
            <a:custGeom>
              <a:avLst/>
              <a:gdLst/>
              <a:ahLst/>
              <a:cxnLst/>
              <a:rect l="l" t="t" r="r" b="b"/>
              <a:pathLst>
                <a:path w="31731" h="11328" extrusionOk="0">
                  <a:moveTo>
                    <a:pt x="23284" y="0"/>
                  </a:moveTo>
                  <a:cubicBezTo>
                    <a:pt x="20678" y="827"/>
                    <a:pt x="16392" y="827"/>
                    <a:pt x="16392" y="827"/>
                  </a:cubicBezTo>
                  <a:cubicBezTo>
                    <a:pt x="14512" y="2080"/>
                    <a:pt x="6567" y="7719"/>
                    <a:pt x="6567" y="7719"/>
                  </a:cubicBezTo>
                  <a:cubicBezTo>
                    <a:pt x="4525" y="9256"/>
                    <a:pt x="3662" y="10074"/>
                    <a:pt x="2971" y="10074"/>
                  </a:cubicBezTo>
                  <a:cubicBezTo>
                    <a:pt x="2669" y="10074"/>
                    <a:pt x="2401" y="9919"/>
                    <a:pt x="2081" y="9599"/>
                  </a:cubicBezTo>
                  <a:cubicBezTo>
                    <a:pt x="1881" y="9399"/>
                    <a:pt x="1129" y="8672"/>
                    <a:pt x="828" y="8045"/>
                  </a:cubicBezTo>
                  <a:cubicBezTo>
                    <a:pt x="502" y="8146"/>
                    <a:pt x="302" y="8346"/>
                    <a:pt x="201" y="8572"/>
                  </a:cubicBezTo>
                  <a:cubicBezTo>
                    <a:pt x="1" y="9198"/>
                    <a:pt x="1354" y="10552"/>
                    <a:pt x="1655" y="10852"/>
                  </a:cubicBezTo>
                  <a:cubicBezTo>
                    <a:pt x="1975" y="11172"/>
                    <a:pt x="2246" y="11327"/>
                    <a:pt x="2549" y="11327"/>
                  </a:cubicBezTo>
                  <a:cubicBezTo>
                    <a:pt x="3247" y="11327"/>
                    <a:pt x="4117" y="10509"/>
                    <a:pt x="6141" y="8973"/>
                  </a:cubicBezTo>
                  <a:cubicBezTo>
                    <a:pt x="6141" y="8973"/>
                    <a:pt x="14086" y="3334"/>
                    <a:pt x="15966" y="2080"/>
                  </a:cubicBezTo>
                  <a:cubicBezTo>
                    <a:pt x="15966" y="2080"/>
                    <a:pt x="20252" y="2080"/>
                    <a:pt x="22858" y="1253"/>
                  </a:cubicBezTo>
                  <a:cubicBezTo>
                    <a:pt x="22858" y="1253"/>
                    <a:pt x="26517" y="1554"/>
                    <a:pt x="26718" y="3334"/>
                  </a:cubicBezTo>
                  <a:cubicBezTo>
                    <a:pt x="26718" y="3334"/>
                    <a:pt x="27244" y="6466"/>
                    <a:pt x="27344" y="8672"/>
                  </a:cubicBezTo>
                  <a:cubicBezTo>
                    <a:pt x="27344" y="10226"/>
                    <a:pt x="27971" y="10652"/>
                    <a:pt x="29650" y="10652"/>
                  </a:cubicBezTo>
                  <a:cubicBezTo>
                    <a:pt x="29650" y="10652"/>
                    <a:pt x="31204" y="10652"/>
                    <a:pt x="31630" y="9925"/>
                  </a:cubicBezTo>
                  <a:cubicBezTo>
                    <a:pt x="31730" y="9699"/>
                    <a:pt x="31530" y="9499"/>
                    <a:pt x="31329" y="9198"/>
                  </a:cubicBezTo>
                  <a:cubicBezTo>
                    <a:pt x="30703" y="9399"/>
                    <a:pt x="30076" y="9399"/>
                    <a:pt x="30076" y="9399"/>
                  </a:cubicBezTo>
                  <a:cubicBezTo>
                    <a:pt x="28397" y="9399"/>
                    <a:pt x="27770" y="8973"/>
                    <a:pt x="27770" y="7419"/>
                  </a:cubicBezTo>
                  <a:cubicBezTo>
                    <a:pt x="27670" y="5213"/>
                    <a:pt x="27144" y="2080"/>
                    <a:pt x="27144" y="2080"/>
                  </a:cubicBezTo>
                  <a:cubicBezTo>
                    <a:pt x="26943" y="301"/>
                    <a:pt x="23284" y="0"/>
                    <a:pt x="23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56;p89"/>
            <p:cNvSpPr/>
            <p:nvPr/>
          </p:nvSpPr>
          <p:spPr>
            <a:xfrm>
              <a:off x="2072825" y="3958850"/>
              <a:ext cx="556425" cy="593625"/>
            </a:xfrm>
            <a:custGeom>
              <a:avLst/>
              <a:gdLst/>
              <a:ahLst/>
              <a:cxnLst/>
              <a:rect l="l" t="t" r="r" b="b"/>
              <a:pathLst>
                <a:path w="22257" h="23745" extrusionOk="0">
                  <a:moveTo>
                    <a:pt x="10368" y="0"/>
                  </a:moveTo>
                  <a:cubicBezTo>
                    <a:pt x="8212" y="0"/>
                    <a:pt x="5945" y="657"/>
                    <a:pt x="4286" y="2801"/>
                  </a:cubicBezTo>
                  <a:cubicBezTo>
                    <a:pt x="4286" y="2801"/>
                    <a:pt x="0" y="6460"/>
                    <a:pt x="1053" y="21498"/>
                  </a:cubicBezTo>
                  <a:cubicBezTo>
                    <a:pt x="2507" y="22325"/>
                    <a:pt x="5765" y="23052"/>
                    <a:pt x="7319" y="23478"/>
                  </a:cubicBezTo>
                  <a:cubicBezTo>
                    <a:pt x="8048" y="23660"/>
                    <a:pt x="8795" y="23745"/>
                    <a:pt x="9543" y="23745"/>
                  </a:cubicBezTo>
                  <a:cubicBezTo>
                    <a:pt x="11367" y="23745"/>
                    <a:pt x="13203" y="23242"/>
                    <a:pt x="14838" y="22425"/>
                  </a:cubicBezTo>
                  <a:cubicBezTo>
                    <a:pt x="16780" y="21608"/>
                    <a:pt x="19111" y="20053"/>
                    <a:pt x="21352" y="20053"/>
                  </a:cubicBezTo>
                  <a:cubicBezTo>
                    <a:pt x="21655" y="20053"/>
                    <a:pt x="21957" y="20082"/>
                    <a:pt x="22256" y="20144"/>
                  </a:cubicBezTo>
                  <a:cubicBezTo>
                    <a:pt x="22256" y="20144"/>
                    <a:pt x="21630" y="10119"/>
                    <a:pt x="16918" y="1648"/>
                  </a:cubicBezTo>
                  <a:cubicBezTo>
                    <a:pt x="16918" y="1648"/>
                    <a:pt x="13782" y="0"/>
                    <a:pt x="10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57;p89"/>
            <p:cNvSpPr/>
            <p:nvPr/>
          </p:nvSpPr>
          <p:spPr>
            <a:xfrm>
              <a:off x="2065459" y="3985991"/>
              <a:ext cx="566329" cy="568100"/>
            </a:xfrm>
            <a:custGeom>
              <a:avLst/>
              <a:gdLst/>
              <a:ahLst/>
              <a:cxnLst/>
              <a:rect l="l" t="t" r="r" b="b"/>
              <a:pathLst>
                <a:path w="22257" h="22724" extrusionOk="0">
                  <a:moveTo>
                    <a:pt x="6166" y="0"/>
                  </a:moveTo>
                  <a:lnTo>
                    <a:pt x="6166" y="0"/>
                  </a:lnTo>
                  <a:cubicBezTo>
                    <a:pt x="5539" y="427"/>
                    <a:pt x="4913" y="1053"/>
                    <a:pt x="4286" y="1780"/>
                  </a:cubicBezTo>
                  <a:cubicBezTo>
                    <a:pt x="4286" y="1780"/>
                    <a:pt x="0" y="5439"/>
                    <a:pt x="1053" y="20477"/>
                  </a:cubicBezTo>
                  <a:cubicBezTo>
                    <a:pt x="2507" y="21304"/>
                    <a:pt x="5765" y="22031"/>
                    <a:pt x="7319" y="22457"/>
                  </a:cubicBezTo>
                  <a:cubicBezTo>
                    <a:pt x="8048" y="22639"/>
                    <a:pt x="8795" y="22724"/>
                    <a:pt x="9543" y="22724"/>
                  </a:cubicBezTo>
                  <a:cubicBezTo>
                    <a:pt x="11367" y="22724"/>
                    <a:pt x="13203" y="22221"/>
                    <a:pt x="14838" y="21404"/>
                  </a:cubicBezTo>
                  <a:cubicBezTo>
                    <a:pt x="16780" y="20587"/>
                    <a:pt x="19111" y="19032"/>
                    <a:pt x="21352" y="19032"/>
                  </a:cubicBezTo>
                  <a:cubicBezTo>
                    <a:pt x="21655" y="19032"/>
                    <a:pt x="21957" y="19061"/>
                    <a:pt x="22256" y="19123"/>
                  </a:cubicBezTo>
                  <a:cubicBezTo>
                    <a:pt x="22256" y="19123"/>
                    <a:pt x="22156" y="18271"/>
                    <a:pt x="22056" y="16818"/>
                  </a:cubicBezTo>
                  <a:cubicBezTo>
                    <a:pt x="20376" y="17344"/>
                    <a:pt x="18697" y="18271"/>
                    <a:pt x="17344" y="18898"/>
                  </a:cubicBezTo>
                  <a:cubicBezTo>
                    <a:pt x="15709" y="19715"/>
                    <a:pt x="13873" y="20218"/>
                    <a:pt x="12050" y="20218"/>
                  </a:cubicBezTo>
                  <a:cubicBezTo>
                    <a:pt x="11301" y="20218"/>
                    <a:pt x="10555" y="20133"/>
                    <a:pt x="9825" y="19950"/>
                  </a:cubicBezTo>
                  <a:cubicBezTo>
                    <a:pt x="8271" y="19524"/>
                    <a:pt x="5013" y="18798"/>
                    <a:pt x="3559" y="17970"/>
                  </a:cubicBezTo>
                  <a:cubicBezTo>
                    <a:pt x="2732" y="6692"/>
                    <a:pt x="5013" y="1780"/>
                    <a:pt x="6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8;p89"/>
            <p:cNvSpPr/>
            <p:nvPr/>
          </p:nvSpPr>
          <p:spPr>
            <a:xfrm>
              <a:off x="2240125" y="3927350"/>
              <a:ext cx="182975" cy="143525"/>
            </a:xfrm>
            <a:custGeom>
              <a:avLst/>
              <a:gdLst/>
              <a:ahLst/>
              <a:cxnLst/>
              <a:rect l="l" t="t" r="r" b="b"/>
              <a:pathLst>
                <a:path w="7319" h="5741" extrusionOk="0">
                  <a:moveTo>
                    <a:pt x="3559" y="1"/>
                  </a:moveTo>
                  <a:cubicBezTo>
                    <a:pt x="2080" y="1"/>
                    <a:pt x="0" y="502"/>
                    <a:pt x="0" y="2081"/>
                  </a:cubicBezTo>
                  <a:cubicBezTo>
                    <a:pt x="0" y="3635"/>
                    <a:pt x="2080" y="5740"/>
                    <a:pt x="3559" y="5740"/>
                  </a:cubicBezTo>
                  <a:cubicBezTo>
                    <a:pt x="5013" y="5740"/>
                    <a:pt x="7319" y="3334"/>
                    <a:pt x="7319" y="1755"/>
                  </a:cubicBezTo>
                  <a:cubicBezTo>
                    <a:pt x="7319" y="201"/>
                    <a:pt x="5013" y="1"/>
                    <a:pt x="3559"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9;p89"/>
            <p:cNvSpPr/>
            <p:nvPr/>
          </p:nvSpPr>
          <p:spPr>
            <a:xfrm>
              <a:off x="1804025" y="3009875"/>
              <a:ext cx="1028850" cy="1019000"/>
            </a:xfrm>
            <a:custGeom>
              <a:avLst/>
              <a:gdLst/>
              <a:ahLst/>
              <a:cxnLst/>
              <a:rect l="l" t="t" r="r" b="b"/>
              <a:pathLst>
                <a:path w="41154" h="40760" extrusionOk="0">
                  <a:moveTo>
                    <a:pt x="21777" y="0"/>
                  </a:moveTo>
                  <a:cubicBezTo>
                    <a:pt x="18224" y="0"/>
                    <a:pt x="14675" y="646"/>
                    <a:pt x="11805" y="1812"/>
                  </a:cubicBezTo>
                  <a:cubicBezTo>
                    <a:pt x="0" y="6624"/>
                    <a:pt x="953" y="16649"/>
                    <a:pt x="853" y="27301"/>
                  </a:cubicBezTo>
                  <a:cubicBezTo>
                    <a:pt x="853" y="32715"/>
                    <a:pt x="4286" y="40760"/>
                    <a:pt x="12006" y="40760"/>
                  </a:cubicBezTo>
                  <a:lnTo>
                    <a:pt x="29875" y="40760"/>
                  </a:lnTo>
                  <a:cubicBezTo>
                    <a:pt x="40953" y="40334"/>
                    <a:pt x="40728" y="25923"/>
                    <a:pt x="40728" y="24895"/>
                  </a:cubicBezTo>
                  <a:cubicBezTo>
                    <a:pt x="40728" y="16424"/>
                    <a:pt x="41154" y="7752"/>
                    <a:pt x="33008" y="2740"/>
                  </a:cubicBezTo>
                  <a:cubicBezTo>
                    <a:pt x="29941" y="851"/>
                    <a:pt x="25856" y="0"/>
                    <a:pt x="21777"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60;p89"/>
            <p:cNvSpPr/>
            <p:nvPr/>
          </p:nvSpPr>
          <p:spPr>
            <a:xfrm>
              <a:off x="1887975" y="3154175"/>
              <a:ext cx="942400" cy="874700"/>
            </a:xfrm>
            <a:custGeom>
              <a:avLst/>
              <a:gdLst/>
              <a:ahLst/>
              <a:cxnLst/>
              <a:rect l="l" t="t" r="r" b="b"/>
              <a:pathLst>
                <a:path w="37696" h="34988" extrusionOk="0">
                  <a:moveTo>
                    <a:pt x="33309" y="0"/>
                  </a:moveTo>
                  <a:lnTo>
                    <a:pt x="33309" y="0"/>
                  </a:lnTo>
                  <a:cubicBezTo>
                    <a:pt x="36442" y="4913"/>
                    <a:pt x="36116" y="11178"/>
                    <a:pt x="36116" y="17444"/>
                  </a:cubicBezTo>
                  <a:cubicBezTo>
                    <a:pt x="36116" y="18497"/>
                    <a:pt x="36342" y="32908"/>
                    <a:pt x="25264" y="33309"/>
                  </a:cubicBezTo>
                  <a:lnTo>
                    <a:pt x="7394" y="33309"/>
                  </a:lnTo>
                  <a:cubicBezTo>
                    <a:pt x="4161" y="33309"/>
                    <a:pt x="1755" y="31955"/>
                    <a:pt x="1" y="29875"/>
                  </a:cubicBezTo>
                  <a:lnTo>
                    <a:pt x="1" y="29875"/>
                  </a:lnTo>
                  <a:cubicBezTo>
                    <a:pt x="1755" y="32807"/>
                    <a:pt x="4587" y="34988"/>
                    <a:pt x="8648" y="34988"/>
                  </a:cubicBezTo>
                  <a:lnTo>
                    <a:pt x="26517" y="34988"/>
                  </a:lnTo>
                  <a:cubicBezTo>
                    <a:pt x="37595" y="34562"/>
                    <a:pt x="37370" y="20151"/>
                    <a:pt x="37370" y="19123"/>
                  </a:cubicBezTo>
                  <a:cubicBezTo>
                    <a:pt x="37370" y="12131"/>
                    <a:pt x="37695" y="5013"/>
                    <a:pt x="33309"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61;p89"/>
            <p:cNvSpPr/>
            <p:nvPr/>
          </p:nvSpPr>
          <p:spPr>
            <a:xfrm>
              <a:off x="2456900" y="3621600"/>
              <a:ext cx="190500" cy="185475"/>
            </a:xfrm>
            <a:custGeom>
              <a:avLst/>
              <a:gdLst/>
              <a:ahLst/>
              <a:cxnLst/>
              <a:rect l="l" t="t" r="r" b="b"/>
              <a:pathLst>
                <a:path w="7620" h="7419" extrusionOk="0">
                  <a:moveTo>
                    <a:pt x="3760" y="0"/>
                  </a:moveTo>
                  <a:cubicBezTo>
                    <a:pt x="1680" y="0"/>
                    <a:pt x="1" y="1679"/>
                    <a:pt x="1" y="3659"/>
                  </a:cubicBezTo>
                  <a:cubicBezTo>
                    <a:pt x="1" y="5739"/>
                    <a:pt x="1680" y="7419"/>
                    <a:pt x="3760" y="7419"/>
                  </a:cubicBezTo>
                  <a:cubicBezTo>
                    <a:pt x="5941" y="7419"/>
                    <a:pt x="7620" y="5739"/>
                    <a:pt x="7620" y="3659"/>
                  </a:cubicBezTo>
                  <a:cubicBezTo>
                    <a:pt x="7620" y="1679"/>
                    <a:pt x="5941" y="0"/>
                    <a:pt x="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62;p89"/>
            <p:cNvSpPr/>
            <p:nvPr/>
          </p:nvSpPr>
          <p:spPr>
            <a:xfrm>
              <a:off x="2537750" y="3647900"/>
              <a:ext cx="83350" cy="80850"/>
            </a:xfrm>
            <a:custGeom>
              <a:avLst/>
              <a:gdLst/>
              <a:ahLst/>
              <a:cxnLst/>
              <a:rect l="l" t="t" r="r" b="b"/>
              <a:pathLst>
                <a:path w="3334" h="3234" extrusionOk="0">
                  <a:moveTo>
                    <a:pt x="1679" y="1"/>
                  </a:moveTo>
                  <a:cubicBezTo>
                    <a:pt x="727" y="1"/>
                    <a:pt x="0" y="728"/>
                    <a:pt x="0" y="1655"/>
                  </a:cubicBezTo>
                  <a:cubicBezTo>
                    <a:pt x="0" y="2507"/>
                    <a:pt x="727" y="3234"/>
                    <a:pt x="1679" y="3234"/>
                  </a:cubicBezTo>
                  <a:cubicBezTo>
                    <a:pt x="2607" y="3234"/>
                    <a:pt x="3333" y="2507"/>
                    <a:pt x="3333" y="1655"/>
                  </a:cubicBezTo>
                  <a:cubicBezTo>
                    <a:pt x="3333" y="728"/>
                    <a:pt x="2607" y="1"/>
                    <a:pt x="1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63;p89"/>
            <p:cNvSpPr/>
            <p:nvPr/>
          </p:nvSpPr>
          <p:spPr>
            <a:xfrm>
              <a:off x="2503900" y="3736250"/>
              <a:ext cx="42000" cy="39500"/>
            </a:xfrm>
            <a:custGeom>
              <a:avLst/>
              <a:gdLst/>
              <a:ahLst/>
              <a:cxnLst/>
              <a:rect l="l" t="t" r="r" b="b"/>
              <a:pathLst>
                <a:path w="1680" h="1580" extrusionOk="0">
                  <a:moveTo>
                    <a:pt x="828" y="1"/>
                  </a:moveTo>
                  <a:cubicBezTo>
                    <a:pt x="427" y="1"/>
                    <a:pt x="1" y="326"/>
                    <a:pt x="1" y="752"/>
                  </a:cubicBezTo>
                  <a:cubicBezTo>
                    <a:pt x="1" y="1254"/>
                    <a:pt x="427" y="1580"/>
                    <a:pt x="828" y="1580"/>
                  </a:cubicBezTo>
                  <a:cubicBezTo>
                    <a:pt x="1254" y="1580"/>
                    <a:pt x="1680" y="1254"/>
                    <a:pt x="1680" y="752"/>
                  </a:cubicBezTo>
                  <a:cubicBezTo>
                    <a:pt x="1680" y="326"/>
                    <a:pt x="1254" y="1"/>
                    <a:pt x="8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64;p89"/>
            <p:cNvSpPr/>
            <p:nvPr/>
          </p:nvSpPr>
          <p:spPr>
            <a:xfrm>
              <a:off x="1705025" y="2943175"/>
              <a:ext cx="1331475" cy="926550"/>
            </a:xfrm>
            <a:custGeom>
              <a:avLst/>
              <a:gdLst/>
              <a:ahLst/>
              <a:cxnLst/>
              <a:rect l="l" t="t" r="r" b="b"/>
              <a:pathLst>
                <a:path w="53259" h="37062" extrusionOk="0">
                  <a:moveTo>
                    <a:pt x="25586" y="0"/>
                  </a:moveTo>
                  <a:cubicBezTo>
                    <a:pt x="22427" y="0"/>
                    <a:pt x="19200" y="496"/>
                    <a:pt x="16191" y="1448"/>
                  </a:cubicBezTo>
                  <a:cubicBezTo>
                    <a:pt x="7194" y="4280"/>
                    <a:pt x="1" y="11272"/>
                    <a:pt x="1354" y="21824"/>
                  </a:cubicBezTo>
                  <a:cubicBezTo>
                    <a:pt x="1981" y="26611"/>
                    <a:pt x="3760" y="32876"/>
                    <a:pt x="6367" y="37062"/>
                  </a:cubicBezTo>
                  <a:cubicBezTo>
                    <a:pt x="4913" y="29017"/>
                    <a:pt x="12432" y="18891"/>
                    <a:pt x="10552" y="14932"/>
                  </a:cubicBezTo>
                  <a:lnTo>
                    <a:pt x="10552" y="14932"/>
                  </a:lnTo>
                  <a:cubicBezTo>
                    <a:pt x="15448" y="25115"/>
                    <a:pt x="25030" y="27241"/>
                    <a:pt x="25357" y="27241"/>
                  </a:cubicBezTo>
                  <a:cubicBezTo>
                    <a:pt x="25364" y="27241"/>
                    <a:pt x="25367" y="27240"/>
                    <a:pt x="25364" y="27237"/>
                  </a:cubicBezTo>
                  <a:lnTo>
                    <a:pt x="23184" y="20445"/>
                  </a:lnTo>
                  <a:lnTo>
                    <a:pt x="23184" y="20445"/>
                  </a:lnTo>
                  <a:cubicBezTo>
                    <a:pt x="23184" y="20446"/>
                    <a:pt x="28196" y="26611"/>
                    <a:pt x="35189" y="28089"/>
                  </a:cubicBezTo>
                  <a:lnTo>
                    <a:pt x="32056" y="20445"/>
                  </a:lnTo>
                  <a:cubicBezTo>
                    <a:pt x="32576" y="20391"/>
                    <a:pt x="33071" y="20364"/>
                    <a:pt x="33543" y="20364"/>
                  </a:cubicBezTo>
                  <a:cubicBezTo>
                    <a:pt x="39332" y="20364"/>
                    <a:pt x="41634" y="24320"/>
                    <a:pt x="42607" y="28190"/>
                  </a:cubicBezTo>
                  <a:cubicBezTo>
                    <a:pt x="43490" y="32149"/>
                    <a:pt x="43079" y="36040"/>
                    <a:pt x="43296" y="36040"/>
                  </a:cubicBezTo>
                  <a:cubicBezTo>
                    <a:pt x="43307" y="36040"/>
                    <a:pt x="43320" y="36030"/>
                    <a:pt x="43334" y="36009"/>
                  </a:cubicBezTo>
                  <a:cubicBezTo>
                    <a:pt x="45214" y="33603"/>
                    <a:pt x="50026" y="31222"/>
                    <a:pt x="51279" y="24731"/>
                  </a:cubicBezTo>
                  <a:lnTo>
                    <a:pt x="51279" y="24731"/>
                  </a:lnTo>
                  <a:lnTo>
                    <a:pt x="47094" y="24831"/>
                  </a:lnTo>
                  <a:cubicBezTo>
                    <a:pt x="47094" y="24831"/>
                    <a:pt x="51580" y="22225"/>
                    <a:pt x="53259" y="15558"/>
                  </a:cubicBezTo>
                  <a:lnTo>
                    <a:pt x="45941" y="14606"/>
                  </a:lnTo>
                  <a:cubicBezTo>
                    <a:pt x="45941" y="14606"/>
                    <a:pt x="51680" y="12300"/>
                    <a:pt x="53259" y="8766"/>
                  </a:cubicBezTo>
                  <a:cubicBezTo>
                    <a:pt x="53259" y="8766"/>
                    <a:pt x="43760" y="8766"/>
                    <a:pt x="40302" y="7914"/>
                  </a:cubicBezTo>
                  <a:lnTo>
                    <a:pt x="40302" y="7914"/>
                  </a:lnTo>
                  <a:cubicBezTo>
                    <a:pt x="40341" y="7923"/>
                    <a:pt x="40382" y="7928"/>
                    <a:pt x="40425" y="7928"/>
                  </a:cubicBezTo>
                  <a:cubicBezTo>
                    <a:pt x="41865" y="7928"/>
                    <a:pt x="45329" y="2771"/>
                    <a:pt x="45840" y="1774"/>
                  </a:cubicBezTo>
                  <a:lnTo>
                    <a:pt x="45840" y="1774"/>
                  </a:lnTo>
                  <a:cubicBezTo>
                    <a:pt x="45135" y="3113"/>
                    <a:pt x="43832" y="3577"/>
                    <a:pt x="42319" y="3577"/>
                  </a:cubicBezTo>
                  <a:cubicBezTo>
                    <a:pt x="39585" y="3577"/>
                    <a:pt x="36169" y="2061"/>
                    <a:pt x="34362" y="1448"/>
                  </a:cubicBezTo>
                  <a:cubicBezTo>
                    <a:pt x="31678" y="471"/>
                    <a:pt x="28664" y="0"/>
                    <a:pt x="25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65;p89"/>
            <p:cNvSpPr/>
            <p:nvPr/>
          </p:nvSpPr>
          <p:spPr>
            <a:xfrm>
              <a:off x="2822200" y="3162325"/>
              <a:ext cx="214300" cy="164175"/>
            </a:xfrm>
            <a:custGeom>
              <a:avLst/>
              <a:gdLst/>
              <a:ahLst/>
              <a:cxnLst/>
              <a:rect l="l" t="t" r="r" b="b"/>
              <a:pathLst>
                <a:path w="8572" h="6567" extrusionOk="0">
                  <a:moveTo>
                    <a:pt x="7620" y="0"/>
                  </a:moveTo>
                  <a:cubicBezTo>
                    <a:pt x="6066" y="927"/>
                    <a:pt x="226" y="6040"/>
                    <a:pt x="1" y="6567"/>
                  </a:cubicBezTo>
                  <a:cubicBezTo>
                    <a:pt x="6592" y="3233"/>
                    <a:pt x="7945" y="1454"/>
                    <a:pt x="8572" y="0"/>
                  </a:cubicBezTo>
                  <a:close/>
                </a:path>
              </a:pathLst>
            </a:custGeom>
            <a:solidFill>
              <a:srgbClr val="6E51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66;p89"/>
            <p:cNvSpPr/>
            <p:nvPr/>
          </p:nvSpPr>
          <p:spPr>
            <a:xfrm>
              <a:off x="1788350" y="3164825"/>
              <a:ext cx="1248150" cy="704900"/>
            </a:xfrm>
            <a:custGeom>
              <a:avLst/>
              <a:gdLst/>
              <a:ahLst/>
              <a:cxnLst/>
              <a:rect l="l" t="t" r="r" b="b"/>
              <a:pathLst>
                <a:path w="49926" h="28196" extrusionOk="0">
                  <a:moveTo>
                    <a:pt x="5866" y="0"/>
                  </a:moveTo>
                  <a:lnTo>
                    <a:pt x="5866" y="0"/>
                  </a:lnTo>
                  <a:cubicBezTo>
                    <a:pt x="7520" y="3659"/>
                    <a:pt x="226" y="13459"/>
                    <a:pt x="1" y="21304"/>
                  </a:cubicBezTo>
                  <a:cubicBezTo>
                    <a:pt x="728" y="23810"/>
                    <a:pt x="1780" y="26216"/>
                    <a:pt x="3034" y="28196"/>
                  </a:cubicBezTo>
                  <a:cubicBezTo>
                    <a:pt x="1580" y="20151"/>
                    <a:pt x="9099" y="10025"/>
                    <a:pt x="7219" y="6066"/>
                  </a:cubicBezTo>
                  <a:lnTo>
                    <a:pt x="7219" y="6066"/>
                  </a:lnTo>
                  <a:cubicBezTo>
                    <a:pt x="12115" y="16249"/>
                    <a:pt x="21697" y="18375"/>
                    <a:pt x="22024" y="18375"/>
                  </a:cubicBezTo>
                  <a:cubicBezTo>
                    <a:pt x="22031" y="18375"/>
                    <a:pt x="22034" y="18374"/>
                    <a:pt x="22031" y="18371"/>
                  </a:cubicBezTo>
                  <a:lnTo>
                    <a:pt x="19851" y="11579"/>
                  </a:lnTo>
                  <a:lnTo>
                    <a:pt x="19851" y="11579"/>
                  </a:lnTo>
                  <a:cubicBezTo>
                    <a:pt x="19851" y="11580"/>
                    <a:pt x="24863" y="17745"/>
                    <a:pt x="31856" y="19223"/>
                  </a:cubicBezTo>
                  <a:lnTo>
                    <a:pt x="28723" y="11579"/>
                  </a:lnTo>
                  <a:cubicBezTo>
                    <a:pt x="29254" y="11522"/>
                    <a:pt x="29760" y="11495"/>
                    <a:pt x="30242" y="11495"/>
                  </a:cubicBezTo>
                  <a:cubicBezTo>
                    <a:pt x="41796" y="11495"/>
                    <a:pt x="39521" y="27173"/>
                    <a:pt x="39963" y="27173"/>
                  </a:cubicBezTo>
                  <a:cubicBezTo>
                    <a:pt x="39974" y="27173"/>
                    <a:pt x="39987" y="27163"/>
                    <a:pt x="40001" y="27143"/>
                  </a:cubicBezTo>
                  <a:cubicBezTo>
                    <a:pt x="41881" y="24737"/>
                    <a:pt x="46693" y="22356"/>
                    <a:pt x="47946" y="15865"/>
                  </a:cubicBezTo>
                  <a:lnTo>
                    <a:pt x="47946" y="15865"/>
                  </a:lnTo>
                  <a:lnTo>
                    <a:pt x="43761" y="15965"/>
                  </a:lnTo>
                  <a:cubicBezTo>
                    <a:pt x="43761" y="15965"/>
                    <a:pt x="48247" y="13359"/>
                    <a:pt x="49926" y="6692"/>
                  </a:cubicBezTo>
                  <a:lnTo>
                    <a:pt x="48974" y="6567"/>
                  </a:lnTo>
                  <a:cubicBezTo>
                    <a:pt x="47094" y="12632"/>
                    <a:pt x="42833" y="14837"/>
                    <a:pt x="42833" y="14837"/>
                  </a:cubicBezTo>
                  <a:cubicBezTo>
                    <a:pt x="42620" y="15921"/>
                    <a:pt x="42379" y="16366"/>
                    <a:pt x="42059" y="16366"/>
                  </a:cubicBezTo>
                  <a:cubicBezTo>
                    <a:pt x="40584" y="16366"/>
                    <a:pt x="37427" y="6897"/>
                    <a:pt x="27547" y="6897"/>
                  </a:cubicBezTo>
                  <a:cubicBezTo>
                    <a:pt x="26983" y="6897"/>
                    <a:pt x="26398" y="6928"/>
                    <a:pt x="25791" y="6993"/>
                  </a:cubicBezTo>
                  <a:lnTo>
                    <a:pt x="28923" y="14612"/>
                  </a:lnTo>
                  <a:cubicBezTo>
                    <a:pt x="21931" y="13158"/>
                    <a:pt x="16919" y="6993"/>
                    <a:pt x="16918" y="6993"/>
                  </a:cubicBezTo>
                  <a:lnTo>
                    <a:pt x="16918" y="6993"/>
                  </a:lnTo>
                  <a:lnTo>
                    <a:pt x="19124" y="13785"/>
                  </a:lnTo>
                  <a:cubicBezTo>
                    <a:pt x="19125" y="13786"/>
                    <a:pt x="19125" y="13787"/>
                    <a:pt x="19123" y="13787"/>
                  </a:cubicBezTo>
                  <a:cubicBezTo>
                    <a:pt x="18990" y="13787"/>
                    <a:pt x="10808" y="10304"/>
                    <a:pt x="58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67;p89"/>
            <p:cNvSpPr/>
            <p:nvPr/>
          </p:nvSpPr>
          <p:spPr>
            <a:xfrm>
              <a:off x="2015800" y="2976850"/>
              <a:ext cx="407300" cy="120325"/>
            </a:xfrm>
            <a:custGeom>
              <a:avLst/>
              <a:gdLst/>
              <a:ahLst/>
              <a:cxnLst/>
              <a:rect l="l" t="t" r="r" b="b"/>
              <a:pathLst>
                <a:path w="16292" h="4813" extrusionOk="0">
                  <a:moveTo>
                    <a:pt x="10026" y="0"/>
                  </a:moveTo>
                  <a:cubicBezTo>
                    <a:pt x="9700" y="0"/>
                    <a:pt x="9399" y="101"/>
                    <a:pt x="9174" y="101"/>
                  </a:cubicBezTo>
                  <a:cubicBezTo>
                    <a:pt x="8672" y="201"/>
                    <a:pt x="8046" y="201"/>
                    <a:pt x="7520" y="427"/>
                  </a:cubicBezTo>
                  <a:cubicBezTo>
                    <a:pt x="6993" y="527"/>
                    <a:pt x="6467" y="627"/>
                    <a:pt x="5941" y="828"/>
                  </a:cubicBezTo>
                  <a:cubicBezTo>
                    <a:pt x="5414" y="1053"/>
                    <a:pt x="4913" y="1254"/>
                    <a:pt x="4487" y="1454"/>
                  </a:cubicBezTo>
                  <a:cubicBezTo>
                    <a:pt x="3535" y="1880"/>
                    <a:pt x="2707" y="2406"/>
                    <a:pt x="1981" y="2807"/>
                  </a:cubicBezTo>
                  <a:cubicBezTo>
                    <a:pt x="1354" y="3334"/>
                    <a:pt x="828" y="3860"/>
                    <a:pt x="527" y="4186"/>
                  </a:cubicBezTo>
                  <a:cubicBezTo>
                    <a:pt x="101" y="4587"/>
                    <a:pt x="1" y="4813"/>
                    <a:pt x="1" y="4813"/>
                  </a:cubicBezTo>
                  <a:lnTo>
                    <a:pt x="728" y="4813"/>
                  </a:lnTo>
                  <a:cubicBezTo>
                    <a:pt x="1254" y="4813"/>
                    <a:pt x="1981" y="4813"/>
                    <a:pt x="2707" y="4687"/>
                  </a:cubicBezTo>
                  <a:cubicBezTo>
                    <a:pt x="3134" y="4587"/>
                    <a:pt x="3535" y="4587"/>
                    <a:pt x="3961" y="4487"/>
                  </a:cubicBezTo>
                  <a:cubicBezTo>
                    <a:pt x="4487" y="4386"/>
                    <a:pt x="4913" y="4286"/>
                    <a:pt x="5414" y="4286"/>
                  </a:cubicBezTo>
                  <a:cubicBezTo>
                    <a:pt x="5640" y="4186"/>
                    <a:pt x="5840" y="4186"/>
                    <a:pt x="6041" y="4061"/>
                  </a:cubicBezTo>
                  <a:cubicBezTo>
                    <a:pt x="6367" y="4061"/>
                    <a:pt x="6567" y="3960"/>
                    <a:pt x="6793" y="3960"/>
                  </a:cubicBezTo>
                  <a:cubicBezTo>
                    <a:pt x="7294" y="3860"/>
                    <a:pt x="7820" y="3760"/>
                    <a:pt x="8246" y="3660"/>
                  </a:cubicBezTo>
                  <a:cubicBezTo>
                    <a:pt x="8773" y="3559"/>
                    <a:pt x="9299" y="3434"/>
                    <a:pt x="9700" y="3234"/>
                  </a:cubicBezTo>
                  <a:cubicBezTo>
                    <a:pt x="10226" y="3133"/>
                    <a:pt x="10652" y="3033"/>
                    <a:pt x="11179" y="2933"/>
                  </a:cubicBezTo>
                  <a:cubicBezTo>
                    <a:pt x="11580" y="2807"/>
                    <a:pt x="12006" y="2707"/>
                    <a:pt x="12432" y="2607"/>
                  </a:cubicBezTo>
                  <a:cubicBezTo>
                    <a:pt x="12833" y="2507"/>
                    <a:pt x="13259" y="2406"/>
                    <a:pt x="13560" y="2306"/>
                  </a:cubicBezTo>
                  <a:cubicBezTo>
                    <a:pt x="13986" y="2181"/>
                    <a:pt x="14312" y="2181"/>
                    <a:pt x="14612" y="2081"/>
                  </a:cubicBezTo>
                  <a:cubicBezTo>
                    <a:pt x="14938" y="1980"/>
                    <a:pt x="15239" y="1880"/>
                    <a:pt x="15439" y="1880"/>
                  </a:cubicBezTo>
                  <a:cubicBezTo>
                    <a:pt x="15966" y="1780"/>
                    <a:pt x="16292" y="1680"/>
                    <a:pt x="16292" y="1680"/>
                  </a:cubicBezTo>
                  <a:cubicBezTo>
                    <a:pt x="16292" y="1680"/>
                    <a:pt x="16066" y="1454"/>
                    <a:pt x="15565" y="1153"/>
                  </a:cubicBezTo>
                  <a:cubicBezTo>
                    <a:pt x="15339" y="1053"/>
                    <a:pt x="15139" y="928"/>
                    <a:pt x="14813" y="727"/>
                  </a:cubicBezTo>
                  <a:cubicBezTo>
                    <a:pt x="14512" y="627"/>
                    <a:pt x="14086" y="527"/>
                    <a:pt x="13685" y="427"/>
                  </a:cubicBezTo>
                  <a:cubicBezTo>
                    <a:pt x="13259" y="301"/>
                    <a:pt x="12833" y="201"/>
                    <a:pt x="12307" y="101"/>
                  </a:cubicBezTo>
                  <a:cubicBezTo>
                    <a:pt x="11805" y="0"/>
                    <a:pt x="11279" y="0"/>
                    <a:pt x="10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8;p89"/>
            <p:cNvSpPr/>
            <p:nvPr/>
          </p:nvSpPr>
          <p:spPr>
            <a:xfrm>
              <a:off x="2558425" y="3021325"/>
              <a:ext cx="73325" cy="62700"/>
            </a:xfrm>
            <a:custGeom>
              <a:avLst/>
              <a:gdLst/>
              <a:ahLst/>
              <a:cxnLst/>
              <a:rect l="l" t="t" r="r" b="b"/>
              <a:pathLst>
                <a:path w="2933" h="2508" extrusionOk="0">
                  <a:moveTo>
                    <a:pt x="1253" y="1"/>
                  </a:moveTo>
                  <a:cubicBezTo>
                    <a:pt x="1153" y="101"/>
                    <a:pt x="1053" y="101"/>
                    <a:pt x="952" y="101"/>
                  </a:cubicBezTo>
                  <a:cubicBezTo>
                    <a:pt x="852" y="101"/>
                    <a:pt x="752" y="201"/>
                    <a:pt x="627" y="201"/>
                  </a:cubicBezTo>
                  <a:cubicBezTo>
                    <a:pt x="526" y="302"/>
                    <a:pt x="426" y="402"/>
                    <a:pt x="426" y="402"/>
                  </a:cubicBezTo>
                  <a:cubicBezTo>
                    <a:pt x="326" y="527"/>
                    <a:pt x="226" y="527"/>
                    <a:pt x="226" y="627"/>
                  </a:cubicBezTo>
                  <a:cubicBezTo>
                    <a:pt x="125" y="627"/>
                    <a:pt x="125" y="728"/>
                    <a:pt x="0" y="728"/>
                  </a:cubicBezTo>
                  <a:lnTo>
                    <a:pt x="0" y="828"/>
                  </a:lnTo>
                  <a:lnTo>
                    <a:pt x="0" y="928"/>
                  </a:lnTo>
                  <a:cubicBezTo>
                    <a:pt x="0" y="928"/>
                    <a:pt x="0" y="1028"/>
                    <a:pt x="125" y="1154"/>
                  </a:cubicBezTo>
                  <a:cubicBezTo>
                    <a:pt x="125" y="1254"/>
                    <a:pt x="226" y="1455"/>
                    <a:pt x="326" y="1655"/>
                  </a:cubicBezTo>
                  <a:cubicBezTo>
                    <a:pt x="426" y="1881"/>
                    <a:pt x="526" y="1981"/>
                    <a:pt x="627" y="2181"/>
                  </a:cubicBezTo>
                  <a:cubicBezTo>
                    <a:pt x="752" y="2282"/>
                    <a:pt x="852" y="2407"/>
                    <a:pt x="1053" y="2507"/>
                  </a:cubicBezTo>
                  <a:lnTo>
                    <a:pt x="1579" y="2507"/>
                  </a:lnTo>
                  <a:cubicBezTo>
                    <a:pt x="1780" y="2507"/>
                    <a:pt x="2005" y="2507"/>
                    <a:pt x="2206" y="2407"/>
                  </a:cubicBezTo>
                  <a:cubicBezTo>
                    <a:pt x="2306" y="2282"/>
                    <a:pt x="2506" y="2181"/>
                    <a:pt x="2732" y="2081"/>
                  </a:cubicBezTo>
                  <a:cubicBezTo>
                    <a:pt x="2732" y="2081"/>
                    <a:pt x="2832" y="2081"/>
                    <a:pt x="2832" y="1981"/>
                  </a:cubicBezTo>
                  <a:lnTo>
                    <a:pt x="2932" y="1981"/>
                  </a:lnTo>
                  <a:lnTo>
                    <a:pt x="2932" y="1881"/>
                  </a:lnTo>
                  <a:lnTo>
                    <a:pt x="2932" y="1655"/>
                  </a:lnTo>
                  <a:cubicBezTo>
                    <a:pt x="2932" y="1555"/>
                    <a:pt x="2932" y="1354"/>
                    <a:pt x="2832" y="1154"/>
                  </a:cubicBezTo>
                  <a:cubicBezTo>
                    <a:pt x="2732" y="928"/>
                    <a:pt x="2632" y="728"/>
                    <a:pt x="2506" y="527"/>
                  </a:cubicBezTo>
                  <a:cubicBezTo>
                    <a:pt x="2406" y="402"/>
                    <a:pt x="2306" y="302"/>
                    <a:pt x="2306" y="302"/>
                  </a:cubicBezTo>
                  <a:cubicBezTo>
                    <a:pt x="2206" y="201"/>
                    <a:pt x="2105" y="201"/>
                    <a:pt x="2005" y="101"/>
                  </a:cubicBezTo>
                  <a:cubicBezTo>
                    <a:pt x="1780" y="101"/>
                    <a:pt x="1579" y="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9;p89"/>
            <p:cNvSpPr/>
            <p:nvPr/>
          </p:nvSpPr>
          <p:spPr>
            <a:xfrm>
              <a:off x="1916175" y="3830225"/>
              <a:ext cx="138500" cy="50150"/>
            </a:xfrm>
            <a:custGeom>
              <a:avLst/>
              <a:gdLst/>
              <a:ahLst/>
              <a:cxnLst/>
              <a:rect l="l" t="t" r="r" b="b"/>
              <a:pathLst>
                <a:path w="5540" h="2006" extrusionOk="0">
                  <a:moveTo>
                    <a:pt x="2733" y="1"/>
                  </a:moveTo>
                  <a:cubicBezTo>
                    <a:pt x="1254" y="1"/>
                    <a:pt x="1" y="427"/>
                    <a:pt x="1" y="953"/>
                  </a:cubicBezTo>
                  <a:cubicBezTo>
                    <a:pt x="1" y="1580"/>
                    <a:pt x="1254" y="2006"/>
                    <a:pt x="2733" y="2006"/>
                  </a:cubicBezTo>
                  <a:cubicBezTo>
                    <a:pt x="4286" y="2006"/>
                    <a:pt x="5540" y="1580"/>
                    <a:pt x="5540" y="953"/>
                  </a:cubicBezTo>
                  <a:cubicBezTo>
                    <a:pt x="5540" y="427"/>
                    <a:pt x="4286" y="1"/>
                    <a:pt x="2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70;p89"/>
            <p:cNvSpPr/>
            <p:nvPr/>
          </p:nvSpPr>
          <p:spPr>
            <a:xfrm>
              <a:off x="1916175" y="3830225"/>
              <a:ext cx="23850" cy="23850"/>
            </a:xfrm>
            <a:custGeom>
              <a:avLst/>
              <a:gdLst/>
              <a:ahLst/>
              <a:cxnLst/>
              <a:rect l="l" t="t" r="r" b="b"/>
              <a:pathLst>
                <a:path w="954" h="954" extrusionOk="0">
                  <a:moveTo>
                    <a:pt x="427" y="1"/>
                  </a:moveTo>
                  <a:cubicBezTo>
                    <a:pt x="226" y="1"/>
                    <a:pt x="1" y="227"/>
                    <a:pt x="1" y="427"/>
                  </a:cubicBezTo>
                  <a:cubicBezTo>
                    <a:pt x="1" y="753"/>
                    <a:pt x="226" y="953"/>
                    <a:pt x="427" y="953"/>
                  </a:cubicBezTo>
                  <a:cubicBezTo>
                    <a:pt x="753" y="953"/>
                    <a:pt x="953" y="753"/>
                    <a:pt x="953" y="427"/>
                  </a:cubicBezTo>
                  <a:cubicBezTo>
                    <a:pt x="953" y="227"/>
                    <a:pt x="753"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71;p89"/>
            <p:cNvSpPr/>
            <p:nvPr/>
          </p:nvSpPr>
          <p:spPr>
            <a:xfrm>
              <a:off x="2587225" y="3830225"/>
              <a:ext cx="138500" cy="50150"/>
            </a:xfrm>
            <a:custGeom>
              <a:avLst/>
              <a:gdLst/>
              <a:ahLst/>
              <a:cxnLst/>
              <a:rect l="l" t="t" r="r" b="b"/>
              <a:pathLst>
                <a:path w="5540" h="2006" extrusionOk="0">
                  <a:moveTo>
                    <a:pt x="2833" y="1"/>
                  </a:moveTo>
                  <a:cubicBezTo>
                    <a:pt x="1254" y="1"/>
                    <a:pt x="1" y="427"/>
                    <a:pt x="1" y="953"/>
                  </a:cubicBezTo>
                  <a:cubicBezTo>
                    <a:pt x="1" y="1580"/>
                    <a:pt x="1254" y="2006"/>
                    <a:pt x="2833" y="2006"/>
                  </a:cubicBezTo>
                  <a:cubicBezTo>
                    <a:pt x="4287" y="2006"/>
                    <a:pt x="5540" y="1580"/>
                    <a:pt x="5540" y="953"/>
                  </a:cubicBezTo>
                  <a:cubicBezTo>
                    <a:pt x="5540" y="427"/>
                    <a:pt x="4287"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72;p89"/>
            <p:cNvSpPr/>
            <p:nvPr/>
          </p:nvSpPr>
          <p:spPr>
            <a:xfrm>
              <a:off x="2702525" y="3830225"/>
              <a:ext cx="23200" cy="23850"/>
            </a:xfrm>
            <a:custGeom>
              <a:avLst/>
              <a:gdLst/>
              <a:ahLst/>
              <a:cxnLst/>
              <a:rect l="l" t="t" r="r" b="b"/>
              <a:pathLst>
                <a:path w="928" h="954" extrusionOk="0">
                  <a:moveTo>
                    <a:pt x="502" y="1"/>
                  </a:moveTo>
                  <a:cubicBezTo>
                    <a:pt x="201" y="1"/>
                    <a:pt x="1" y="227"/>
                    <a:pt x="1" y="427"/>
                  </a:cubicBezTo>
                  <a:cubicBezTo>
                    <a:pt x="1" y="753"/>
                    <a:pt x="201" y="953"/>
                    <a:pt x="502" y="953"/>
                  </a:cubicBezTo>
                  <a:cubicBezTo>
                    <a:pt x="727" y="953"/>
                    <a:pt x="928" y="753"/>
                    <a:pt x="928" y="427"/>
                  </a:cubicBezTo>
                  <a:cubicBezTo>
                    <a:pt x="928" y="227"/>
                    <a:pt x="727"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73;p89"/>
            <p:cNvSpPr/>
            <p:nvPr/>
          </p:nvSpPr>
          <p:spPr>
            <a:xfrm>
              <a:off x="1984475" y="3708050"/>
              <a:ext cx="221825" cy="57050"/>
            </a:xfrm>
            <a:custGeom>
              <a:avLst/>
              <a:gdLst/>
              <a:ahLst/>
              <a:cxnLst/>
              <a:rect l="l" t="t" r="r" b="b"/>
              <a:pathLst>
                <a:path w="8873" h="2282" extrusionOk="0">
                  <a:moveTo>
                    <a:pt x="4587" y="1"/>
                  </a:moveTo>
                  <a:cubicBezTo>
                    <a:pt x="2081" y="1"/>
                    <a:pt x="101" y="1655"/>
                    <a:pt x="101" y="1655"/>
                  </a:cubicBezTo>
                  <a:cubicBezTo>
                    <a:pt x="1" y="1655"/>
                    <a:pt x="1" y="1880"/>
                    <a:pt x="1" y="1880"/>
                  </a:cubicBezTo>
                  <a:cubicBezTo>
                    <a:pt x="71" y="1951"/>
                    <a:pt x="142" y="2022"/>
                    <a:pt x="213" y="2022"/>
                  </a:cubicBezTo>
                  <a:cubicBezTo>
                    <a:pt x="243" y="2022"/>
                    <a:pt x="272" y="2010"/>
                    <a:pt x="301" y="1981"/>
                  </a:cubicBezTo>
                  <a:cubicBezTo>
                    <a:pt x="527" y="1755"/>
                    <a:pt x="2407" y="402"/>
                    <a:pt x="4587" y="402"/>
                  </a:cubicBezTo>
                  <a:cubicBezTo>
                    <a:pt x="5840" y="402"/>
                    <a:pt x="7294" y="828"/>
                    <a:pt x="8547" y="2281"/>
                  </a:cubicBezTo>
                  <a:lnTo>
                    <a:pt x="8873" y="2281"/>
                  </a:lnTo>
                  <a:lnTo>
                    <a:pt x="8873" y="1981"/>
                  </a:lnTo>
                  <a:cubicBezTo>
                    <a:pt x="7519" y="502"/>
                    <a:pt x="5940" y="1"/>
                    <a:pt x="4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74;p89"/>
            <p:cNvSpPr/>
            <p:nvPr/>
          </p:nvSpPr>
          <p:spPr>
            <a:xfrm>
              <a:off x="2271450" y="3864700"/>
              <a:ext cx="107175" cy="43875"/>
            </a:xfrm>
            <a:custGeom>
              <a:avLst/>
              <a:gdLst/>
              <a:ahLst/>
              <a:cxnLst/>
              <a:rect l="l" t="t" r="r" b="b"/>
              <a:pathLst>
                <a:path w="4287" h="1755" extrusionOk="0">
                  <a:moveTo>
                    <a:pt x="101" y="0"/>
                  </a:moveTo>
                  <a:cubicBezTo>
                    <a:pt x="0" y="101"/>
                    <a:pt x="0" y="201"/>
                    <a:pt x="0" y="301"/>
                  </a:cubicBezTo>
                  <a:cubicBezTo>
                    <a:pt x="0" y="301"/>
                    <a:pt x="326" y="627"/>
                    <a:pt x="627" y="1028"/>
                  </a:cubicBezTo>
                  <a:cubicBezTo>
                    <a:pt x="1053" y="1354"/>
                    <a:pt x="1579" y="1755"/>
                    <a:pt x="2206" y="1755"/>
                  </a:cubicBezTo>
                  <a:cubicBezTo>
                    <a:pt x="2607" y="1755"/>
                    <a:pt x="2933" y="1655"/>
                    <a:pt x="3233" y="1354"/>
                  </a:cubicBezTo>
                  <a:cubicBezTo>
                    <a:pt x="3559" y="1128"/>
                    <a:pt x="3860" y="828"/>
                    <a:pt x="4186" y="301"/>
                  </a:cubicBezTo>
                  <a:cubicBezTo>
                    <a:pt x="4286" y="201"/>
                    <a:pt x="4286" y="101"/>
                    <a:pt x="4186" y="0"/>
                  </a:cubicBezTo>
                  <a:cubicBezTo>
                    <a:pt x="4086" y="0"/>
                    <a:pt x="3860" y="0"/>
                    <a:pt x="3860" y="101"/>
                  </a:cubicBezTo>
                  <a:cubicBezTo>
                    <a:pt x="3559" y="627"/>
                    <a:pt x="3233" y="828"/>
                    <a:pt x="3033" y="1028"/>
                  </a:cubicBezTo>
                  <a:cubicBezTo>
                    <a:pt x="2707" y="1254"/>
                    <a:pt x="2507" y="1354"/>
                    <a:pt x="2206" y="1354"/>
                  </a:cubicBezTo>
                  <a:cubicBezTo>
                    <a:pt x="1780" y="1354"/>
                    <a:pt x="1253" y="1028"/>
                    <a:pt x="953" y="727"/>
                  </a:cubicBezTo>
                  <a:cubicBezTo>
                    <a:pt x="727" y="502"/>
                    <a:pt x="627" y="401"/>
                    <a:pt x="527" y="301"/>
                  </a:cubicBezTo>
                  <a:cubicBezTo>
                    <a:pt x="527" y="201"/>
                    <a:pt x="426" y="201"/>
                    <a:pt x="426" y="101"/>
                  </a:cubicBezTo>
                  <a:cubicBezTo>
                    <a:pt x="326" y="0"/>
                    <a:pt x="201"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2275;p89"/>
          <p:cNvGrpSpPr/>
          <p:nvPr/>
        </p:nvGrpSpPr>
        <p:grpSpPr>
          <a:xfrm>
            <a:off x="7771225" y="5086453"/>
            <a:ext cx="1180932" cy="1640771"/>
            <a:chOff x="4555925" y="2701725"/>
            <a:chExt cx="1577100" cy="2191200"/>
          </a:xfrm>
        </p:grpSpPr>
        <p:sp>
          <p:nvSpPr>
            <p:cNvPr id="143" name="Google Shape;2276;p89"/>
            <p:cNvSpPr/>
            <p:nvPr/>
          </p:nvSpPr>
          <p:spPr>
            <a:xfrm>
              <a:off x="4555925" y="2701725"/>
              <a:ext cx="1577100" cy="1762825"/>
            </a:xfrm>
            <a:custGeom>
              <a:avLst/>
              <a:gdLst/>
              <a:ahLst/>
              <a:cxnLst/>
              <a:rect l="l" t="t" r="r" b="b"/>
              <a:pathLst>
                <a:path w="63084" h="70513" extrusionOk="0">
                  <a:moveTo>
                    <a:pt x="30342" y="1"/>
                  </a:moveTo>
                  <a:cubicBezTo>
                    <a:pt x="29283" y="1"/>
                    <a:pt x="28227" y="129"/>
                    <a:pt x="27244" y="354"/>
                  </a:cubicBezTo>
                  <a:cubicBezTo>
                    <a:pt x="25489" y="655"/>
                    <a:pt x="23810" y="1406"/>
                    <a:pt x="22557" y="2760"/>
                  </a:cubicBezTo>
                  <a:cubicBezTo>
                    <a:pt x="20777" y="4539"/>
                    <a:pt x="19725" y="10178"/>
                    <a:pt x="19725" y="10178"/>
                  </a:cubicBezTo>
                  <a:cubicBezTo>
                    <a:pt x="19725" y="10178"/>
                    <a:pt x="17739" y="9918"/>
                    <a:pt x="15700" y="9918"/>
                  </a:cubicBezTo>
                  <a:cubicBezTo>
                    <a:pt x="14273" y="9918"/>
                    <a:pt x="12821" y="10046"/>
                    <a:pt x="12005" y="10479"/>
                  </a:cubicBezTo>
                  <a:cubicBezTo>
                    <a:pt x="6366" y="13612"/>
                    <a:pt x="6366" y="18524"/>
                    <a:pt x="8572" y="23437"/>
                  </a:cubicBezTo>
                  <a:cubicBezTo>
                    <a:pt x="6266" y="24690"/>
                    <a:pt x="5213" y="25316"/>
                    <a:pt x="3334" y="27597"/>
                  </a:cubicBezTo>
                  <a:cubicBezTo>
                    <a:pt x="0" y="31682"/>
                    <a:pt x="5314" y="34088"/>
                    <a:pt x="8446" y="35241"/>
                  </a:cubicBezTo>
                  <a:cubicBezTo>
                    <a:pt x="6065" y="36996"/>
                    <a:pt x="3559" y="40555"/>
                    <a:pt x="4186" y="43788"/>
                  </a:cubicBezTo>
                  <a:cubicBezTo>
                    <a:pt x="4440" y="44846"/>
                    <a:pt x="7463" y="48370"/>
                    <a:pt x="9273" y="48370"/>
                  </a:cubicBezTo>
                  <a:cubicBezTo>
                    <a:pt x="9583" y="48370"/>
                    <a:pt x="9856" y="48267"/>
                    <a:pt x="10075" y="48031"/>
                  </a:cubicBezTo>
                  <a:lnTo>
                    <a:pt x="10075" y="48031"/>
                  </a:lnTo>
                  <a:cubicBezTo>
                    <a:pt x="8688" y="49627"/>
                    <a:pt x="5338" y="53640"/>
                    <a:pt x="7319" y="55918"/>
                  </a:cubicBezTo>
                  <a:cubicBezTo>
                    <a:pt x="8772" y="57472"/>
                    <a:pt x="11178" y="56018"/>
                    <a:pt x="12532" y="58424"/>
                  </a:cubicBezTo>
                  <a:cubicBezTo>
                    <a:pt x="14086" y="61231"/>
                    <a:pt x="12331" y="63537"/>
                    <a:pt x="16391" y="63738"/>
                  </a:cubicBezTo>
                  <a:cubicBezTo>
                    <a:pt x="16676" y="63738"/>
                    <a:pt x="16926" y="63735"/>
                    <a:pt x="17151" y="63735"/>
                  </a:cubicBezTo>
                  <a:cubicBezTo>
                    <a:pt x="18333" y="63735"/>
                    <a:pt x="18829" y="63806"/>
                    <a:pt x="20050" y="64690"/>
                  </a:cubicBezTo>
                  <a:cubicBezTo>
                    <a:pt x="21170" y="65400"/>
                    <a:pt x="22330" y="66407"/>
                    <a:pt x="23398" y="66407"/>
                  </a:cubicBezTo>
                  <a:cubicBezTo>
                    <a:pt x="24027" y="66407"/>
                    <a:pt x="24624" y="66057"/>
                    <a:pt x="25163" y="65091"/>
                  </a:cubicBezTo>
                  <a:cubicBezTo>
                    <a:pt x="25617" y="67047"/>
                    <a:pt x="26608" y="67576"/>
                    <a:pt x="27618" y="67576"/>
                  </a:cubicBezTo>
                  <a:cubicBezTo>
                    <a:pt x="28226" y="67576"/>
                    <a:pt x="28840" y="67385"/>
                    <a:pt x="29349" y="67196"/>
                  </a:cubicBezTo>
                  <a:cubicBezTo>
                    <a:pt x="29835" y="66943"/>
                    <a:pt x="30261" y="66706"/>
                    <a:pt x="30474" y="66706"/>
                  </a:cubicBezTo>
                  <a:cubicBezTo>
                    <a:pt x="30536" y="66706"/>
                    <a:pt x="30579" y="66725"/>
                    <a:pt x="30602" y="66770"/>
                  </a:cubicBezTo>
                  <a:cubicBezTo>
                    <a:pt x="32293" y="69561"/>
                    <a:pt x="33679" y="70513"/>
                    <a:pt x="34783" y="70513"/>
                  </a:cubicBezTo>
                  <a:cubicBezTo>
                    <a:pt x="37149" y="70513"/>
                    <a:pt x="38221" y="66145"/>
                    <a:pt x="38221" y="66144"/>
                  </a:cubicBezTo>
                  <a:lnTo>
                    <a:pt x="38221" y="66144"/>
                  </a:lnTo>
                  <a:cubicBezTo>
                    <a:pt x="38029" y="67247"/>
                    <a:pt x="42615" y="69591"/>
                    <a:pt x="43908" y="69591"/>
                  </a:cubicBezTo>
                  <a:cubicBezTo>
                    <a:pt x="43966" y="69591"/>
                    <a:pt x="44017" y="69587"/>
                    <a:pt x="44061" y="69577"/>
                  </a:cubicBezTo>
                  <a:cubicBezTo>
                    <a:pt x="45314" y="69477"/>
                    <a:pt x="46366" y="68449"/>
                    <a:pt x="46993" y="67397"/>
                  </a:cubicBezTo>
                  <a:cubicBezTo>
                    <a:pt x="47620" y="66144"/>
                    <a:pt x="47193" y="65191"/>
                    <a:pt x="48246" y="64164"/>
                  </a:cubicBezTo>
                  <a:cubicBezTo>
                    <a:pt x="49925" y="62685"/>
                    <a:pt x="52432" y="62911"/>
                    <a:pt x="53785" y="60931"/>
                  </a:cubicBezTo>
                  <a:cubicBezTo>
                    <a:pt x="54378" y="60030"/>
                    <a:pt x="54208" y="55116"/>
                    <a:pt x="53403" y="55116"/>
                  </a:cubicBezTo>
                  <a:cubicBezTo>
                    <a:pt x="53359" y="55116"/>
                    <a:pt x="53314" y="55131"/>
                    <a:pt x="53266" y="55161"/>
                  </a:cubicBezTo>
                  <a:lnTo>
                    <a:pt x="53266" y="55161"/>
                  </a:lnTo>
                  <a:cubicBezTo>
                    <a:pt x="54818" y="54138"/>
                    <a:pt x="56693" y="54035"/>
                    <a:pt x="57219" y="51733"/>
                  </a:cubicBezTo>
                  <a:cubicBezTo>
                    <a:pt x="57317" y="51022"/>
                    <a:pt x="56528" y="46814"/>
                    <a:pt x="55509" y="46814"/>
                  </a:cubicBezTo>
                  <a:cubicBezTo>
                    <a:pt x="55487" y="46814"/>
                    <a:pt x="55465" y="46816"/>
                    <a:pt x="55443" y="46820"/>
                  </a:cubicBezTo>
                  <a:lnTo>
                    <a:pt x="55443" y="46820"/>
                  </a:lnTo>
                  <a:cubicBezTo>
                    <a:pt x="57749" y="46390"/>
                    <a:pt x="61304" y="42633"/>
                    <a:pt x="61705" y="40254"/>
                  </a:cubicBezTo>
                  <a:cubicBezTo>
                    <a:pt x="62331" y="37121"/>
                    <a:pt x="59324" y="37321"/>
                    <a:pt x="58071" y="35442"/>
                  </a:cubicBezTo>
                  <a:cubicBezTo>
                    <a:pt x="56191" y="32735"/>
                    <a:pt x="60351" y="30003"/>
                    <a:pt x="61504" y="27823"/>
                  </a:cubicBezTo>
                  <a:cubicBezTo>
                    <a:pt x="63083" y="24690"/>
                    <a:pt x="60778" y="20504"/>
                    <a:pt x="57745" y="19677"/>
                  </a:cubicBezTo>
                  <a:cubicBezTo>
                    <a:pt x="56772" y="19413"/>
                    <a:pt x="55746" y="19296"/>
                    <a:pt x="54713" y="19296"/>
                  </a:cubicBezTo>
                  <a:cubicBezTo>
                    <a:pt x="53298" y="19296"/>
                    <a:pt x="51870" y="19516"/>
                    <a:pt x="50552" y="19878"/>
                  </a:cubicBezTo>
                  <a:cubicBezTo>
                    <a:pt x="51178" y="18098"/>
                    <a:pt x="51379" y="15918"/>
                    <a:pt x="51053" y="14038"/>
                  </a:cubicBezTo>
                  <a:cubicBezTo>
                    <a:pt x="50752" y="11833"/>
                    <a:pt x="49600" y="10178"/>
                    <a:pt x="47519" y="9427"/>
                  </a:cubicBezTo>
                  <a:cubicBezTo>
                    <a:pt x="45729" y="8777"/>
                    <a:pt x="44069" y="8408"/>
                    <a:pt x="42380" y="8408"/>
                  </a:cubicBezTo>
                  <a:cubicBezTo>
                    <a:pt x="41398" y="8408"/>
                    <a:pt x="40406" y="8533"/>
                    <a:pt x="39374" y="8800"/>
                  </a:cubicBezTo>
                  <a:cubicBezTo>
                    <a:pt x="38948" y="4840"/>
                    <a:pt x="38848" y="2534"/>
                    <a:pt x="34462" y="780"/>
                  </a:cubicBezTo>
                  <a:cubicBezTo>
                    <a:pt x="33197" y="234"/>
                    <a:pt x="31767" y="1"/>
                    <a:pt x="3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77;p89"/>
            <p:cNvSpPr/>
            <p:nvPr/>
          </p:nvSpPr>
          <p:spPr>
            <a:xfrm>
              <a:off x="5487625" y="2762550"/>
              <a:ext cx="3150" cy="2550"/>
            </a:xfrm>
            <a:custGeom>
              <a:avLst/>
              <a:gdLst/>
              <a:ahLst/>
              <a:cxnLst/>
              <a:rect l="l" t="t" r="r" b="b"/>
              <a:pathLst>
                <a:path w="126" h="102" extrusionOk="0">
                  <a:moveTo>
                    <a:pt x="1" y="1"/>
                  </a:moveTo>
                  <a:lnTo>
                    <a:pt x="1" y="101"/>
                  </a:lnTo>
                  <a:lnTo>
                    <a:pt x="126" y="101"/>
                  </a:lnTo>
                  <a:lnTo>
                    <a:pt x="1" y="1"/>
                  </a:ln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8;p89"/>
            <p:cNvSpPr/>
            <p:nvPr/>
          </p:nvSpPr>
          <p:spPr>
            <a:xfrm>
              <a:off x="4686152" y="3605916"/>
              <a:ext cx="1425529" cy="858625"/>
            </a:xfrm>
            <a:custGeom>
              <a:avLst/>
              <a:gdLst/>
              <a:ahLst/>
              <a:cxnLst/>
              <a:rect l="l" t="t" r="r" b="b"/>
              <a:pathLst>
                <a:path w="56794" h="34345" extrusionOk="0">
                  <a:moveTo>
                    <a:pt x="47928" y="4385"/>
                  </a:moveTo>
                  <a:cubicBezTo>
                    <a:pt x="47926" y="4386"/>
                    <a:pt x="47923" y="4386"/>
                    <a:pt x="47921" y="4387"/>
                  </a:cubicBezTo>
                  <a:cubicBezTo>
                    <a:pt x="47923" y="4386"/>
                    <a:pt x="47926" y="4386"/>
                    <a:pt x="47928" y="4385"/>
                  </a:cubicBezTo>
                  <a:close/>
                  <a:moveTo>
                    <a:pt x="45748" y="12728"/>
                  </a:moveTo>
                  <a:cubicBezTo>
                    <a:pt x="45745" y="12729"/>
                    <a:pt x="45743" y="12731"/>
                    <a:pt x="45740" y="12732"/>
                  </a:cubicBezTo>
                  <a:cubicBezTo>
                    <a:pt x="45743" y="12731"/>
                    <a:pt x="45745" y="12729"/>
                    <a:pt x="45748" y="12728"/>
                  </a:cubicBezTo>
                  <a:close/>
                  <a:moveTo>
                    <a:pt x="53259" y="1"/>
                  </a:moveTo>
                  <a:cubicBezTo>
                    <a:pt x="51883" y="1978"/>
                    <a:pt x="49607" y="4080"/>
                    <a:pt x="47928" y="4385"/>
                  </a:cubicBezTo>
                  <a:lnTo>
                    <a:pt x="47928" y="4385"/>
                  </a:lnTo>
                  <a:cubicBezTo>
                    <a:pt x="47949" y="4382"/>
                    <a:pt x="47970" y="4380"/>
                    <a:pt x="47991" y="4380"/>
                  </a:cubicBezTo>
                  <a:cubicBezTo>
                    <a:pt x="49010" y="4380"/>
                    <a:pt x="49798" y="8588"/>
                    <a:pt x="49700" y="9299"/>
                  </a:cubicBezTo>
                  <a:cubicBezTo>
                    <a:pt x="49175" y="11601"/>
                    <a:pt x="47300" y="11705"/>
                    <a:pt x="45748" y="12728"/>
                  </a:cubicBezTo>
                  <a:lnTo>
                    <a:pt x="45748" y="12728"/>
                  </a:lnTo>
                  <a:cubicBezTo>
                    <a:pt x="45795" y="12697"/>
                    <a:pt x="45841" y="12682"/>
                    <a:pt x="45885" y="12682"/>
                  </a:cubicBezTo>
                  <a:cubicBezTo>
                    <a:pt x="46687" y="12682"/>
                    <a:pt x="46834" y="17596"/>
                    <a:pt x="46242" y="18497"/>
                  </a:cubicBezTo>
                  <a:cubicBezTo>
                    <a:pt x="44888" y="20477"/>
                    <a:pt x="42382" y="20251"/>
                    <a:pt x="40728" y="21730"/>
                  </a:cubicBezTo>
                  <a:cubicBezTo>
                    <a:pt x="39675" y="22758"/>
                    <a:pt x="40101" y="23710"/>
                    <a:pt x="39475" y="24963"/>
                  </a:cubicBezTo>
                  <a:cubicBezTo>
                    <a:pt x="38848" y="26016"/>
                    <a:pt x="37796" y="27043"/>
                    <a:pt x="36542" y="27144"/>
                  </a:cubicBezTo>
                  <a:cubicBezTo>
                    <a:pt x="36498" y="27153"/>
                    <a:pt x="36445" y="27158"/>
                    <a:pt x="36387" y="27158"/>
                  </a:cubicBezTo>
                  <a:cubicBezTo>
                    <a:pt x="35072" y="27158"/>
                    <a:pt x="30487" y="24814"/>
                    <a:pt x="30703" y="23710"/>
                  </a:cubicBezTo>
                  <a:lnTo>
                    <a:pt x="30703" y="23710"/>
                  </a:lnTo>
                  <a:cubicBezTo>
                    <a:pt x="30702" y="23712"/>
                    <a:pt x="29630" y="28079"/>
                    <a:pt x="27257" y="28079"/>
                  </a:cubicBezTo>
                  <a:cubicBezTo>
                    <a:pt x="26149" y="28079"/>
                    <a:pt x="24757" y="27128"/>
                    <a:pt x="23059" y="24336"/>
                  </a:cubicBezTo>
                  <a:cubicBezTo>
                    <a:pt x="23036" y="24292"/>
                    <a:pt x="22992" y="24272"/>
                    <a:pt x="22931" y="24272"/>
                  </a:cubicBezTo>
                  <a:cubicBezTo>
                    <a:pt x="22718" y="24272"/>
                    <a:pt x="22292" y="24510"/>
                    <a:pt x="21806" y="24763"/>
                  </a:cubicBezTo>
                  <a:cubicBezTo>
                    <a:pt x="21297" y="24951"/>
                    <a:pt x="20686" y="25143"/>
                    <a:pt x="20083" y="25143"/>
                  </a:cubicBezTo>
                  <a:cubicBezTo>
                    <a:pt x="19080" y="25143"/>
                    <a:pt x="18099" y="24613"/>
                    <a:pt x="17645" y="22657"/>
                  </a:cubicBezTo>
                  <a:cubicBezTo>
                    <a:pt x="17097" y="23624"/>
                    <a:pt x="16494" y="23973"/>
                    <a:pt x="15862" y="23973"/>
                  </a:cubicBezTo>
                  <a:cubicBezTo>
                    <a:pt x="14790" y="23973"/>
                    <a:pt x="13636" y="22966"/>
                    <a:pt x="12532" y="22256"/>
                  </a:cubicBezTo>
                  <a:cubicBezTo>
                    <a:pt x="11290" y="21372"/>
                    <a:pt x="10808" y="21301"/>
                    <a:pt x="9631" y="21301"/>
                  </a:cubicBezTo>
                  <a:cubicBezTo>
                    <a:pt x="9407" y="21301"/>
                    <a:pt x="9158" y="21304"/>
                    <a:pt x="8873" y="21304"/>
                  </a:cubicBezTo>
                  <a:cubicBezTo>
                    <a:pt x="4788" y="21103"/>
                    <a:pt x="4788" y="20477"/>
                    <a:pt x="3134" y="17645"/>
                  </a:cubicBezTo>
                  <a:cubicBezTo>
                    <a:pt x="2607" y="16617"/>
                    <a:pt x="5515" y="11905"/>
                    <a:pt x="4688" y="11805"/>
                  </a:cubicBezTo>
                  <a:lnTo>
                    <a:pt x="4688" y="11805"/>
                  </a:lnTo>
                  <a:cubicBezTo>
                    <a:pt x="3535" y="13585"/>
                    <a:pt x="1" y="17444"/>
                    <a:pt x="1881" y="19750"/>
                  </a:cubicBezTo>
                  <a:cubicBezTo>
                    <a:pt x="3234" y="21304"/>
                    <a:pt x="5740" y="19850"/>
                    <a:pt x="7094" y="22256"/>
                  </a:cubicBezTo>
                  <a:cubicBezTo>
                    <a:pt x="8648" y="25063"/>
                    <a:pt x="6893" y="27369"/>
                    <a:pt x="10953" y="27570"/>
                  </a:cubicBezTo>
                  <a:cubicBezTo>
                    <a:pt x="11238" y="27570"/>
                    <a:pt x="11488" y="27567"/>
                    <a:pt x="11713" y="27567"/>
                  </a:cubicBezTo>
                  <a:cubicBezTo>
                    <a:pt x="12895" y="27567"/>
                    <a:pt x="13391" y="27638"/>
                    <a:pt x="14612" y="28522"/>
                  </a:cubicBezTo>
                  <a:cubicBezTo>
                    <a:pt x="15732" y="29232"/>
                    <a:pt x="16892" y="30239"/>
                    <a:pt x="17960" y="30239"/>
                  </a:cubicBezTo>
                  <a:cubicBezTo>
                    <a:pt x="18589" y="30239"/>
                    <a:pt x="19186" y="29889"/>
                    <a:pt x="19725" y="28923"/>
                  </a:cubicBezTo>
                  <a:cubicBezTo>
                    <a:pt x="20179" y="30879"/>
                    <a:pt x="21170" y="31408"/>
                    <a:pt x="22180" y="31408"/>
                  </a:cubicBezTo>
                  <a:cubicBezTo>
                    <a:pt x="22788" y="31408"/>
                    <a:pt x="23402" y="31217"/>
                    <a:pt x="23911" y="31028"/>
                  </a:cubicBezTo>
                  <a:cubicBezTo>
                    <a:pt x="24397" y="30775"/>
                    <a:pt x="24823" y="30538"/>
                    <a:pt x="25036" y="30538"/>
                  </a:cubicBezTo>
                  <a:cubicBezTo>
                    <a:pt x="25098" y="30538"/>
                    <a:pt x="25141" y="30557"/>
                    <a:pt x="25164" y="30602"/>
                  </a:cubicBezTo>
                  <a:cubicBezTo>
                    <a:pt x="26855" y="33393"/>
                    <a:pt x="28241" y="34345"/>
                    <a:pt x="29345" y="34345"/>
                  </a:cubicBezTo>
                  <a:cubicBezTo>
                    <a:pt x="31711" y="34345"/>
                    <a:pt x="32783" y="29977"/>
                    <a:pt x="32783" y="29976"/>
                  </a:cubicBezTo>
                  <a:lnTo>
                    <a:pt x="32783" y="29976"/>
                  </a:lnTo>
                  <a:cubicBezTo>
                    <a:pt x="32591" y="31079"/>
                    <a:pt x="37177" y="33423"/>
                    <a:pt x="38470" y="33423"/>
                  </a:cubicBezTo>
                  <a:cubicBezTo>
                    <a:pt x="38528" y="33423"/>
                    <a:pt x="38579" y="33419"/>
                    <a:pt x="38623" y="33409"/>
                  </a:cubicBezTo>
                  <a:cubicBezTo>
                    <a:pt x="39876" y="33309"/>
                    <a:pt x="40928" y="32281"/>
                    <a:pt x="41555" y="31229"/>
                  </a:cubicBezTo>
                  <a:cubicBezTo>
                    <a:pt x="42182" y="29976"/>
                    <a:pt x="41755" y="29023"/>
                    <a:pt x="42808" y="27996"/>
                  </a:cubicBezTo>
                  <a:cubicBezTo>
                    <a:pt x="44487" y="26517"/>
                    <a:pt x="46994" y="26743"/>
                    <a:pt x="48347" y="24763"/>
                  </a:cubicBezTo>
                  <a:cubicBezTo>
                    <a:pt x="48940" y="23862"/>
                    <a:pt x="48770" y="18948"/>
                    <a:pt x="47965" y="18948"/>
                  </a:cubicBezTo>
                  <a:cubicBezTo>
                    <a:pt x="47921" y="18948"/>
                    <a:pt x="47876" y="18963"/>
                    <a:pt x="47828" y="18993"/>
                  </a:cubicBezTo>
                  <a:lnTo>
                    <a:pt x="47828" y="18993"/>
                  </a:lnTo>
                  <a:cubicBezTo>
                    <a:pt x="49380" y="17970"/>
                    <a:pt x="51255" y="17867"/>
                    <a:pt x="51781" y="15565"/>
                  </a:cubicBezTo>
                  <a:cubicBezTo>
                    <a:pt x="51879" y="14854"/>
                    <a:pt x="51090" y="10646"/>
                    <a:pt x="50071" y="10646"/>
                  </a:cubicBezTo>
                  <a:cubicBezTo>
                    <a:pt x="50049" y="10646"/>
                    <a:pt x="50027" y="10648"/>
                    <a:pt x="50005" y="10652"/>
                  </a:cubicBezTo>
                  <a:lnTo>
                    <a:pt x="50005" y="10652"/>
                  </a:lnTo>
                  <a:cubicBezTo>
                    <a:pt x="52311" y="10222"/>
                    <a:pt x="55866" y="6465"/>
                    <a:pt x="56267" y="4086"/>
                  </a:cubicBezTo>
                  <a:cubicBezTo>
                    <a:pt x="56793" y="1354"/>
                    <a:pt x="54613" y="1153"/>
                    <a:pt x="5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9;p89"/>
            <p:cNvSpPr/>
            <p:nvPr/>
          </p:nvSpPr>
          <p:spPr>
            <a:xfrm>
              <a:off x="4994525" y="4807050"/>
              <a:ext cx="908550" cy="85875"/>
            </a:xfrm>
            <a:custGeom>
              <a:avLst/>
              <a:gdLst/>
              <a:ahLst/>
              <a:cxnLst/>
              <a:rect l="l" t="t" r="r" b="b"/>
              <a:pathLst>
                <a:path w="36342" h="3435" extrusionOk="0">
                  <a:moveTo>
                    <a:pt x="18171" y="1"/>
                  </a:moveTo>
                  <a:cubicBezTo>
                    <a:pt x="8146" y="1"/>
                    <a:pt x="0" y="728"/>
                    <a:pt x="0" y="1655"/>
                  </a:cubicBezTo>
                  <a:cubicBezTo>
                    <a:pt x="0" y="2708"/>
                    <a:pt x="8146" y="3434"/>
                    <a:pt x="18171" y="3434"/>
                  </a:cubicBezTo>
                  <a:cubicBezTo>
                    <a:pt x="28196" y="3434"/>
                    <a:pt x="36341" y="2708"/>
                    <a:pt x="36341" y="1655"/>
                  </a:cubicBezTo>
                  <a:cubicBezTo>
                    <a:pt x="36341" y="728"/>
                    <a:pt x="28196" y="1"/>
                    <a:pt x="18171"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80;p89"/>
            <p:cNvSpPr/>
            <p:nvPr/>
          </p:nvSpPr>
          <p:spPr>
            <a:xfrm>
              <a:off x="5229475" y="4360325"/>
              <a:ext cx="224350" cy="485600"/>
            </a:xfrm>
            <a:custGeom>
              <a:avLst/>
              <a:gdLst/>
              <a:ahLst/>
              <a:cxnLst/>
              <a:rect l="l" t="t" r="r" b="b"/>
              <a:pathLst>
                <a:path w="8974" h="19424" extrusionOk="0">
                  <a:moveTo>
                    <a:pt x="8246" y="0"/>
                  </a:moveTo>
                  <a:cubicBezTo>
                    <a:pt x="8246" y="0"/>
                    <a:pt x="1" y="727"/>
                    <a:pt x="201" y="1253"/>
                  </a:cubicBezTo>
                  <a:cubicBezTo>
                    <a:pt x="427" y="1980"/>
                    <a:pt x="201" y="10877"/>
                    <a:pt x="3961" y="16391"/>
                  </a:cubicBezTo>
                  <a:cubicBezTo>
                    <a:pt x="4387" y="17143"/>
                    <a:pt x="2708" y="18597"/>
                    <a:pt x="4186" y="19223"/>
                  </a:cubicBezTo>
                  <a:cubicBezTo>
                    <a:pt x="4550" y="19374"/>
                    <a:pt x="5408" y="19424"/>
                    <a:pt x="6216" y="19424"/>
                  </a:cubicBezTo>
                  <a:cubicBezTo>
                    <a:pt x="7025" y="19424"/>
                    <a:pt x="7783" y="19374"/>
                    <a:pt x="7946" y="19324"/>
                  </a:cubicBezTo>
                  <a:cubicBezTo>
                    <a:pt x="8973" y="18797"/>
                    <a:pt x="8246" y="15990"/>
                    <a:pt x="8246" y="14837"/>
                  </a:cubicBezTo>
                  <a:cubicBezTo>
                    <a:pt x="8347" y="13584"/>
                    <a:pt x="8773" y="100"/>
                    <a:pt x="824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81;p89"/>
            <p:cNvSpPr/>
            <p:nvPr/>
          </p:nvSpPr>
          <p:spPr>
            <a:xfrm>
              <a:off x="5432380" y="4313315"/>
              <a:ext cx="235704" cy="535125"/>
            </a:xfrm>
            <a:custGeom>
              <a:avLst/>
              <a:gdLst/>
              <a:ahLst/>
              <a:cxnLst/>
              <a:rect l="l" t="t" r="r" b="b"/>
              <a:pathLst>
                <a:path w="9600" h="21405" extrusionOk="0">
                  <a:moveTo>
                    <a:pt x="9600" y="0"/>
                  </a:moveTo>
                  <a:lnTo>
                    <a:pt x="9600" y="0"/>
                  </a:lnTo>
                  <a:cubicBezTo>
                    <a:pt x="9599" y="1"/>
                    <a:pt x="9598" y="1"/>
                    <a:pt x="9598" y="1"/>
                  </a:cubicBezTo>
                  <a:lnTo>
                    <a:pt x="9598" y="1"/>
                  </a:lnTo>
                  <a:lnTo>
                    <a:pt x="9600" y="0"/>
                  </a:lnTo>
                  <a:close/>
                  <a:moveTo>
                    <a:pt x="9598" y="1"/>
                  </a:moveTo>
                  <a:lnTo>
                    <a:pt x="627" y="3133"/>
                  </a:lnTo>
                  <a:cubicBezTo>
                    <a:pt x="1" y="3359"/>
                    <a:pt x="502" y="8146"/>
                    <a:pt x="627" y="8672"/>
                  </a:cubicBezTo>
                  <a:cubicBezTo>
                    <a:pt x="727" y="11279"/>
                    <a:pt x="1028" y="13885"/>
                    <a:pt x="1454" y="16391"/>
                  </a:cubicBezTo>
                  <a:cubicBezTo>
                    <a:pt x="1755" y="18271"/>
                    <a:pt x="828" y="21404"/>
                    <a:pt x="4788" y="21404"/>
                  </a:cubicBezTo>
                  <a:cubicBezTo>
                    <a:pt x="8773" y="21304"/>
                    <a:pt x="5941" y="19224"/>
                    <a:pt x="6141" y="18171"/>
                  </a:cubicBezTo>
                  <a:cubicBezTo>
                    <a:pt x="6567" y="16517"/>
                    <a:pt x="8246" y="11905"/>
                    <a:pt x="8773" y="7118"/>
                  </a:cubicBezTo>
                  <a:cubicBezTo>
                    <a:pt x="8873" y="6593"/>
                    <a:pt x="9272" y="128"/>
                    <a:pt x="9598"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82;p89"/>
            <p:cNvSpPr/>
            <p:nvPr/>
          </p:nvSpPr>
          <p:spPr>
            <a:xfrm>
              <a:off x="5370450" y="4360325"/>
              <a:ext cx="83375" cy="485600"/>
            </a:xfrm>
            <a:custGeom>
              <a:avLst/>
              <a:gdLst/>
              <a:ahLst/>
              <a:cxnLst/>
              <a:rect l="l" t="t" r="r" b="b"/>
              <a:pathLst>
                <a:path w="3335" h="19424" extrusionOk="0">
                  <a:moveTo>
                    <a:pt x="2607" y="0"/>
                  </a:moveTo>
                  <a:cubicBezTo>
                    <a:pt x="2607" y="0"/>
                    <a:pt x="2181" y="0"/>
                    <a:pt x="1455" y="100"/>
                  </a:cubicBezTo>
                  <a:cubicBezTo>
                    <a:pt x="1881" y="1354"/>
                    <a:pt x="1455" y="13584"/>
                    <a:pt x="1354" y="14837"/>
                  </a:cubicBezTo>
                  <a:cubicBezTo>
                    <a:pt x="1354" y="15990"/>
                    <a:pt x="2081" y="18797"/>
                    <a:pt x="1054" y="19324"/>
                  </a:cubicBezTo>
                  <a:cubicBezTo>
                    <a:pt x="928" y="19324"/>
                    <a:pt x="527" y="19324"/>
                    <a:pt x="1" y="19424"/>
                  </a:cubicBezTo>
                  <a:cubicBezTo>
                    <a:pt x="1054" y="19424"/>
                    <a:pt x="2081" y="19324"/>
                    <a:pt x="2307" y="19324"/>
                  </a:cubicBezTo>
                  <a:cubicBezTo>
                    <a:pt x="3334" y="18797"/>
                    <a:pt x="2607" y="15990"/>
                    <a:pt x="2607" y="14837"/>
                  </a:cubicBezTo>
                  <a:cubicBezTo>
                    <a:pt x="2708" y="13584"/>
                    <a:pt x="3134" y="100"/>
                    <a:pt x="2607" y="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83;p89"/>
            <p:cNvSpPr/>
            <p:nvPr/>
          </p:nvSpPr>
          <p:spPr>
            <a:xfrm>
              <a:off x="5432380" y="4313315"/>
              <a:ext cx="235704" cy="535125"/>
            </a:xfrm>
            <a:custGeom>
              <a:avLst/>
              <a:gdLst/>
              <a:ahLst/>
              <a:cxnLst/>
              <a:rect l="l" t="t" r="r" b="b"/>
              <a:pathLst>
                <a:path w="9600" h="21405" extrusionOk="0">
                  <a:moveTo>
                    <a:pt x="9600" y="0"/>
                  </a:moveTo>
                  <a:cubicBezTo>
                    <a:pt x="9590" y="0"/>
                    <a:pt x="9580" y="4"/>
                    <a:pt x="9572" y="10"/>
                  </a:cubicBezTo>
                  <a:lnTo>
                    <a:pt x="9572" y="10"/>
                  </a:lnTo>
                  <a:lnTo>
                    <a:pt x="9600" y="0"/>
                  </a:lnTo>
                  <a:close/>
                  <a:moveTo>
                    <a:pt x="9572" y="10"/>
                  </a:moveTo>
                  <a:lnTo>
                    <a:pt x="627" y="3133"/>
                  </a:lnTo>
                  <a:cubicBezTo>
                    <a:pt x="1" y="3359"/>
                    <a:pt x="502" y="8146"/>
                    <a:pt x="627" y="8672"/>
                  </a:cubicBezTo>
                  <a:cubicBezTo>
                    <a:pt x="727" y="11279"/>
                    <a:pt x="1028" y="13885"/>
                    <a:pt x="1454" y="16391"/>
                  </a:cubicBezTo>
                  <a:cubicBezTo>
                    <a:pt x="1755" y="18271"/>
                    <a:pt x="828" y="21404"/>
                    <a:pt x="4788" y="21404"/>
                  </a:cubicBezTo>
                  <a:cubicBezTo>
                    <a:pt x="5013" y="21404"/>
                    <a:pt x="5314" y="21304"/>
                    <a:pt x="5514" y="21304"/>
                  </a:cubicBezTo>
                  <a:cubicBezTo>
                    <a:pt x="2607" y="20903"/>
                    <a:pt x="3434" y="18071"/>
                    <a:pt x="3134" y="16391"/>
                  </a:cubicBezTo>
                  <a:cubicBezTo>
                    <a:pt x="2707" y="13885"/>
                    <a:pt x="2382" y="11279"/>
                    <a:pt x="2281" y="8672"/>
                  </a:cubicBezTo>
                  <a:cubicBezTo>
                    <a:pt x="2181" y="8146"/>
                    <a:pt x="1655" y="3359"/>
                    <a:pt x="2281" y="3133"/>
                  </a:cubicBezTo>
                  <a:cubicBezTo>
                    <a:pt x="2281" y="3133"/>
                    <a:pt x="6768" y="1579"/>
                    <a:pt x="9399" y="627"/>
                  </a:cubicBezTo>
                  <a:cubicBezTo>
                    <a:pt x="9489" y="357"/>
                    <a:pt x="9498" y="66"/>
                    <a:pt x="9572" y="10"/>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84;p89"/>
            <p:cNvSpPr/>
            <p:nvPr/>
          </p:nvSpPr>
          <p:spPr>
            <a:xfrm>
              <a:off x="5221325" y="4357800"/>
              <a:ext cx="222475" cy="201625"/>
            </a:xfrm>
            <a:custGeom>
              <a:avLst/>
              <a:gdLst/>
              <a:ahLst/>
              <a:cxnLst/>
              <a:rect l="l" t="t" r="r" b="b"/>
              <a:pathLst>
                <a:path w="8899" h="8065" extrusionOk="0">
                  <a:moveTo>
                    <a:pt x="8572" y="1"/>
                  </a:moveTo>
                  <a:cubicBezTo>
                    <a:pt x="8572" y="1"/>
                    <a:pt x="1" y="101"/>
                    <a:pt x="126" y="627"/>
                  </a:cubicBezTo>
                  <a:cubicBezTo>
                    <a:pt x="227" y="953"/>
                    <a:pt x="427" y="4587"/>
                    <a:pt x="853" y="6793"/>
                  </a:cubicBezTo>
                  <a:cubicBezTo>
                    <a:pt x="2973" y="7720"/>
                    <a:pt x="5405" y="8064"/>
                    <a:pt x="7805" y="8064"/>
                  </a:cubicBezTo>
                  <a:cubicBezTo>
                    <a:pt x="8128" y="8064"/>
                    <a:pt x="8451" y="8058"/>
                    <a:pt x="8773" y="8046"/>
                  </a:cubicBezTo>
                  <a:cubicBezTo>
                    <a:pt x="8773" y="4587"/>
                    <a:pt x="8898" y="1"/>
                    <a:pt x="8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85;p89"/>
            <p:cNvSpPr/>
            <p:nvPr/>
          </p:nvSpPr>
          <p:spPr>
            <a:xfrm>
              <a:off x="5428100" y="4308300"/>
              <a:ext cx="247525" cy="242525"/>
            </a:xfrm>
            <a:custGeom>
              <a:avLst/>
              <a:gdLst/>
              <a:ahLst/>
              <a:cxnLst/>
              <a:rect l="l" t="t" r="r" b="b"/>
              <a:pathLst>
                <a:path w="9901" h="9701" extrusionOk="0">
                  <a:moveTo>
                    <a:pt x="9900" y="1"/>
                  </a:moveTo>
                  <a:lnTo>
                    <a:pt x="9900" y="1"/>
                  </a:lnTo>
                  <a:cubicBezTo>
                    <a:pt x="9900" y="1"/>
                    <a:pt x="9900" y="1"/>
                    <a:pt x="9900" y="1"/>
                  </a:cubicBezTo>
                  <a:lnTo>
                    <a:pt x="9900" y="1"/>
                  </a:lnTo>
                  <a:lnTo>
                    <a:pt x="9900" y="1"/>
                  </a:lnTo>
                  <a:close/>
                  <a:moveTo>
                    <a:pt x="9900" y="1"/>
                  </a:moveTo>
                  <a:lnTo>
                    <a:pt x="627" y="3134"/>
                  </a:lnTo>
                  <a:cubicBezTo>
                    <a:pt x="1" y="3334"/>
                    <a:pt x="727" y="9600"/>
                    <a:pt x="727" y="9700"/>
                  </a:cubicBezTo>
                  <a:cubicBezTo>
                    <a:pt x="5113" y="9700"/>
                    <a:pt x="9174" y="7720"/>
                    <a:pt x="9274" y="7620"/>
                  </a:cubicBezTo>
                  <a:cubicBezTo>
                    <a:pt x="9274" y="7420"/>
                    <a:pt x="9600" y="104"/>
                    <a:pt x="9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86;p89"/>
            <p:cNvSpPr/>
            <p:nvPr/>
          </p:nvSpPr>
          <p:spPr>
            <a:xfrm>
              <a:off x="5243445" y="4422975"/>
              <a:ext cx="198000" cy="136450"/>
            </a:xfrm>
            <a:custGeom>
              <a:avLst/>
              <a:gdLst/>
              <a:ahLst/>
              <a:cxnLst/>
              <a:rect l="l" t="t" r="r" b="b"/>
              <a:pathLst>
                <a:path w="7920" h="5458" extrusionOk="0">
                  <a:moveTo>
                    <a:pt x="7719" y="0"/>
                  </a:moveTo>
                  <a:cubicBezTo>
                    <a:pt x="7719" y="0"/>
                    <a:pt x="7093" y="2106"/>
                    <a:pt x="7193" y="4487"/>
                  </a:cubicBezTo>
                  <a:cubicBezTo>
                    <a:pt x="6326" y="4487"/>
                    <a:pt x="5458" y="4514"/>
                    <a:pt x="4604" y="4514"/>
                  </a:cubicBezTo>
                  <a:cubicBezTo>
                    <a:pt x="2991" y="4514"/>
                    <a:pt x="1426" y="4417"/>
                    <a:pt x="0" y="3860"/>
                  </a:cubicBezTo>
                  <a:lnTo>
                    <a:pt x="0" y="4086"/>
                  </a:lnTo>
                  <a:lnTo>
                    <a:pt x="0" y="4186"/>
                  </a:lnTo>
                  <a:cubicBezTo>
                    <a:pt x="2120" y="5113"/>
                    <a:pt x="4552" y="5457"/>
                    <a:pt x="6952" y="5457"/>
                  </a:cubicBezTo>
                  <a:cubicBezTo>
                    <a:pt x="7275" y="5457"/>
                    <a:pt x="7598" y="5451"/>
                    <a:pt x="7920" y="5439"/>
                  </a:cubicBezTo>
                  <a:cubicBezTo>
                    <a:pt x="7920" y="1980"/>
                    <a:pt x="7719" y="0"/>
                    <a:pt x="7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87;p89"/>
            <p:cNvSpPr/>
            <p:nvPr/>
          </p:nvSpPr>
          <p:spPr>
            <a:xfrm>
              <a:off x="5435552" y="4422923"/>
              <a:ext cx="224325" cy="127900"/>
            </a:xfrm>
            <a:custGeom>
              <a:avLst/>
              <a:gdLst/>
              <a:ahLst/>
              <a:cxnLst/>
              <a:rect l="l" t="t" r="r" b="b"/>
              <a:pathLst>
                <a:path w="8973" h="5116" extrusionOk="0">
                  <a:moveTo>
                    <a:pt x="1" y="1"/>
                  </a:moveTo>
                  <a:cubicBezTo>
                    <a:pt x="1" y="1"/>
                    <a:pt x="0" y="1"/>
                    <a:pt x="0" y="2"/>
                  </a:cubicBezTo>
                  <a:cubicBezTo>
                    <a:pt x="0" y="2"/>
                    <a:pt x="426" y="5015"/>
                    <a:pt x="426" y="5115"/>
                  </a:cubicBezTo>
                  <a:cubicBezTo>
                    <a:pt x="4812" y="5115"/>
                    <a:pt x="8873" y="3135"/>
                    <a:pt x="8973" y="3035"/>
                  </a:cubicBezTo>
                  <a:lnTo>
                    <a:pt x="8973" y="2609"/>
                  </a:lnTo>
                  <a:cubicBezTo>
                    <a:pt x="7519" y="3135"/>
                    <a:pt x="4487" y="4288"/>
                    <a:pt x="1254" y="4288"/>
                  </a:cubicBezTo>
                  <a:cubicBezTo>
                    <a:pt x="1254" y="4189"/>
                    <a:pt x="29"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8;p89"/>
            <p:cNvSpPr/>
            <p:nvPr/>
          </p:nvSpPr>
          <p:spPr>
            <a:xfrm>
              <a:off x="5668075" y="4337125"/>
              <a:ext cx="2525" cy="23225"/>
            </a:xfrm>
            <a:custGeom>
              <a:avLst/>
              <a:gdLst/>
              <a:ahLst/>
              <a:cxnLst/>
              <a:rect l="l" t="t" r="r" b="b"/>
              <a:pathLst>
                <a:path w="101" h="929" extrusionOk="0">
                  <a:moveTo>
                    <a:pt x="101" y="1"/>
                  </a:moveTo>
                  <a:cubicBezTo>
                    <a:pt x="1" y="201"/>
                    <a:pt x="1" y="627"/>
                    <a:pt x="1" y="928"/>
                  </a:cubicBezTo>
                  <a:lnTo>
                    <a:pt x="101" y="828"/>
                  </a:lnTo>
                  <a:lnTo>
                    <a:pt x="101" y="1"/>
                  </a:lnTo>
                  <a:close/>
                </a:path>
              </a:pathLst>
            </a:custGeom>
            <a:solidFill>
              <a:srgbClr val="A27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9;p89"/>
            <p:cNvSpPr/>
            <p:nvPr/>
          </p:nvSpPr>
          <p:spPr>
            <a:xfrm>
              <a:off x="5224580" y="4381870"/>
              <a:ext cx="216856" cy="33855"/>
            </a:xfrm>
            <a:custGeom>
              <a:avLst/>
              <a:gdLst/>
              <a:ahLst/>
              <a:cxnLst/>
              <a:rect l="l" t="t" r="r" b="b"/>
              <a:pathLst>
                <a:path w="8447" h="1355" extrusionOk="0">
                  <a:moveTo>
                    <a:pt x="1" y="1"/>
                  </a:moveTo>
                  <a:lnTo>
                    <a:pt x="101" y="828"/>
                  </a:lnTo>
                  <a:cubicBezTo>
                    <a:pt x="101" y="828"/>
                    <a:pt x="3660" y="1354"/>
                    <a:pt x="7720" y="1354"/>
                  </a:cubicBezTo>
                  <a:lnTo>
                    <a:pt x="8346" y="1354"/>
                  </a:lnTo>
                  <a:cubicBezTo>
                    <a:pt x="8447" y="928"/>
                    <a:pt x="8447" y="627"/>
                    <a:pt x="8447" y="427"/>
                  </a:cubicBezTo>
                  <a:lnTo>
                    <a:pt x="6793" y="427"/>
                  </a:lnTo>
                  <a:cubicBezTo>
                    <a:pt x="3860" y="427"/>
                    <a:pt x="1153" y="10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90;p89"/>
            <p:cNvSpPr/>
            <p:nvPr/>
          </p:nvSpPr>
          <p:spPr>
            <a:xfrm>
              <a:off x="5435618" y="4332349"/>
              <a:ext cx="239980" cy="83367"/>
            </a:xfrm>
            <a:custGeom>
              <a:avLst/>
              <a:gdLst/>
              <a:ahLst/>
              <a:cxnLst/>
              <a:rect l="l" t="t" r="r" b="b"/>
              <a:pathLst>
                <a:path w="9399" h="3335" extrusionOk="0">
                  <a:moveTo>
                    <a:pt x="9399" y="1"/>
                  </a:moveTo>
                  <a:lnTo>
                    <a:pt x="9399" y="1"/>
                  </a:lnTo>
                  <a:cubicBezTo>
                    <a:pt x="7219" y="1655"/>
                    <a:pt x="3559" y="2282"/>
                    <a:pt x="101" y="2407"/>
                  </a:cubicBezTo>
                  <a:cubicBezTo>
                    <a:pt x="101" y="2607"/>
                    <a:pt x="101" y="2908"/>
                    <a:pt x="0" y="3334"/>
                  </a:cubicBezTo>
                  <a:cubicBezTo>
                    <a:pt x="3760" y="3234"/>
                    <a:pt x="7620" y="2708"/>
                    <a:pt x="9299" y="928"/>
                  </a:cubicBezTo>
                  <a:cubicBezTo>
                    <a:pt x="9299" y="627"/>
                    <a:pt x="9299" y="201"/>
                    <a:pt x="9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91;p89"/>
            <p:cNvSpPr/>
            <p:nvPr/>
          </p:nvSpPr>
          <p:spPr>
            <a:xfrm>
              <a:off x="4976350" y="3955550"/>
              <a:ext cx="307675" cy="266125"/>
            </a:xfrm>
            <a:custGeom>
              <a:avLst/>
              <a:gdLst/>
              <a:ahLst/>
              <a:cxnLst/>
              <a:rect l="l" t="t" r="r" b="b"/>
              <a:pathLst>
                <a:path w="12307" h="10645" extrusionOk="0">
                  <a:moveTo>
                    <a:pt x="12306" y="1"/>
                  </a:moveTo>
                  <a:cubicBezTo>
                    <a:pt x="12106" y="627"/>
                    <a:pt x="10326" y="1580"/>
                    <a:pt x="9800" y="2006"/>
                  </a:cubicBezTo>
                  <a:cubicBezTo>
                    <a:pt x="7820" y="3660"/>
                    <a:pt x="5740" y="5339"/>
                    <a:pt x="3534" y="6692"/>
                  </a:cubicBezTo>
                  <a:cubicBezTo>
                    <a:pt x="2507" y="7319"/>
                    <a:pt x="0" y="8672"/>
                    <a:pt x="1354" y="9925"/>
                  </a:cubicBezTo>
                  <a:cubicBezTo>
                    <a:pt x="1850" y="10448"/>
                    <a:pt x="2702" y="10644"/>
                    <a:pt x="3690" y="10644"/>
                  </a:cubicBezTo>
                  <a:cubicBezTo>
                    <a:pt x="6445" y="10644"/>
                    <a:pt x="10252" y="9119"/>
                    <a:pt x="10326" y="8898"/>
                  </a:cubicBezTo>
                  <a:lnTo>
                    <a:pt x="12306" y="1"/>
                  </a:ln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92;p89"/>
            <p:cNvSpPr/>
            <p:nvPr/>
          </p:nvSpPr>
          <p:spPr>
            <a:xfrm>
              <a:off x="4997025" y="3955550"/>
              <a:ext cx="287000" cy="266125"/>
            </a:xfrm>
            <a:custGeom>
              <a:avLst/>
              <a:gdLst/>
              <a:ahLst/>
              <a:cxnLst/>
              <a:rect l="l" t="t" r="r" b="b"/>
              <a:pathLst>
                <a:path w="11480" h="10645" extrusionOk="0">
                  <a:moveTo>
                    <a:pt x="11479" y="1"/>
                  </a:moveTo>
                  <a:cubicBezTo>
                    <a:pt x="11379" y="126"/>
                    <a:pt x="11279" y="326"/>
                    <a:pt x="11178" y="427"/>
                  </a:cubicBezTo>
                  <a:cubicBezTo>
                    <a:pt x="10652" y="2833"/>
                    <a:pt x="9499" y="7945"/>
                    <a:pt x="9499" y="8046"/>
                  </a:cubicBezTo>
                  <a:cubicBezTo>
                    <a:pt x="9425" y="8286"/>
                    <a:pt x="5614" y="9817"/>
                    <a:pt x="2860" y="9817"/>
                  </a:cubicBezTo>
                  <a:cubicBezTo>
                    <a:pt x="1873" y="9817"/>
                    <a:pt x="1022" y="9620"/>
                    <a:pt x="527" y="9098"/>
                  </a:cubicBezTo>
                  <a:cubicBezTo>
                    <a:pt x="326" y="8998"/>
                    <a:pt x="326" y="8898"/>
                    <a:pt x="201" y="8773"/>
                  </a:cubicBezTo>
                  <a:lnTo>
                    <a:pt x="201" y="8773"/>
                  </a:lnTo>
                  <a:cubicBezTo>
                    <a:pt x="0" y="9098"/>
                    <a:pt x="101" y="9524"/>
                    <a:pt x="527" y="9925"/>
                  </a:cubicBezTo>
                  <a:cubicBezTo>
                    <a:pt x="1023" y="10448"/>
                    <a:pt x="1875" y="10644"/>
                    <a:pt x="2863" y="10644"/>
                  </a:cubicBezTo>
                  <a:cubicBezTo>
                    <a:pt x="5618" y="10644"/>
                    <a:pt x="9425" y="9119"/>
                    <a:pt x="9499" y="8898"/>
                  </a:cubicBezTo>
                  <a:lnTo>
                    <a:pt x="11479" y="1"/>
                  </a:ln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93;p89"/>
            <p:cNvSpPr/>
            <p:nvPr/>
          </p:nvSpPr>
          <p:spPr>
            <a:xfrm>
              <a:off x="5169325" y="3908550"/>
              <a:ext cx="172325" cy="276975"/>
            </a:xfrm>
            <a:custGeom>
              <a:avLst/>
              <a:gdLst/>
              <a:ahLst/>
              <a:cxnLst/>
              <a:rect l="l" t="t" r="r" b="b"/>
              <a:pathLst>
                <a:path w="6893" h="11079" extrusionOk="0">
                  <a:moveTo>
                    <a:pt x="6893" y="1"/>
                  </a:moveTo>
                  <a:lnTo>
                    <a:pt x="1" y="5540"/>
                  </a:lnTo>
                  <a:lnTo>
                    <a:pt x="1880" y="11079"/>
                  </a:lnTo>
                  <a:lnTo>
                    <a:pt x="3134" y="10552"/>
                  </a:lnTo>
                  <a:lnTo>
                    <a:pt x="68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94;p89"/>
            <p:cNvSpPr/>
            <p:nvPr/>
          </p:nvSpPr>
          <p:spPr>
            <a:xfrm>
              <a:off x="5203175" y="3844300"/>
              <a:ext cx="480600" cy="552800"/>
            </a:xfrm>
            <a:custGeom>
              <a:avLst/>
              <a:gdLst/>
              <a:ahLst/>
              <a:cxnLst/>
              <a:rect l="l" t="t" r="r" b="b"/>
              <a:pathLst>
                <a:path w="19224" h="22112" extrusionOk="0">
                  <a:moveTo>
                    <a:pt x="9366" y="0"/>
                  </a:moveTo>
                  <a:cubicBezTo>
                    <a:pt x="7528" y="0"/>
                    <a:pt x="5404" y="929"/>
                    <a:pt x="3359" y="3949"/>
                  </a:cubicBezTo>
                  <a:cubicBezTo>
                    <a:pt x="3359" y="3949"/>
                    <a:pt x="0" y="11969"/>
                    <a:pt x="426" y="21593"/>
                  </a:cubicBezTo>
                  <a:cubicBezTo>
                    <a:pt x="426" y="21593"/>
                    <a:pt x="3850" y="22111"/>
                    <a:pt x="7867" y="22111"/>
                  </a:cubicBezTo>
                  <a:cubicBezTo>
                    <a:pt x="12092" y="22111"/>
                    <a:pt x="16975" y="21539"/>
                    <a:pt x="19223" y="19187"/>
                  </a:cubicBezTo>
                  <a:cubicBezTo>
                    <a:pt x="19223" y="19187"/>
                    <a:pt x="18597" y="9789"/>
                    <a:pt x="14511" y="2370"/>
                  </a:cubicBezTo>
                  <a:cubicBezTo>
                    <a:pt x="14511" y="2370"/>
                    <a:pt x="12303" y="0"/>
                    <a:pt x="9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95;p89"/>
            <p:cNvSpPr/>
            <p:nvPr/>
          </p:nvSpPr>
          <p:spPr>
            <a:xfrm>
              <a:off x="5203175" y="3901050"/>
              <a:ext cx="480600" cy="496050"/>
            </a:xfrm>
            <a:custGeom>
              <a:avLst/>
              <a:gdLst/>
              <a:ahLst/>
              <a:cxnLst/>
              <a:rect l="l" t="t" r="r" b="b"/>
              <a:pathLst>
                <a:path w="19224" h="19842" extrusionOk="0">
                  <a:moveTo>
                    <a:pt x="4812" y="0"/>
                  </a:moveTo>
                  <a:lnTo>
                    <a:pt x="4812" y="0"/>
                  </a:lnTo>
                  <a:cubicBezTo>
                    <a:pt x="4286" y="426"/>
                    <a:pt x="3860" y="1053"/>
                    <a:pt x="3359" y="1679"/>
                  </a:cubicBezTo>
                  <a:cubicBezTo>
                    <a:pt x="3359" y="1679"/>
                    <a:pt x="0" y="9699"/>
                    <a:pt x="426" y="19323"/>
                  </a:cubicBezTo>
                  <a:cubicBezTo>
                    <a:pt x="426" y="19323"/>
                    <a:pt x="3850" y="19841"/>
                    <a:pt x="7867" y="19841"/>
                  </a:cubicBezTo>
                  <a:cubicBezTo>
                    <a:pt x="12092" y="19841"/>
                    <a:pt x="16975" y="19269"/>
                    <a:pt x="19223" y="16917"/>
                  </a:cubicBezTo>
                  <a:cubicBezTo>
                    <a:pt x="19223" y="16917"/>
                    <a:pt x="19223" y="16391"/>
                    <a:pt x="19123" y="15664"/>
                  </a:cubicBezTo>
                  <a:cubicBezTo>
                    <a:pt x="16576" y="16989"/>
                    <a:pt x="12857" y="17352"/>
                    <a:pt x="9545" y="17352"/>
                  </a:cubicBezTo>
                  <a:cubicBezTo>
                    <a:pt x="5526" y="17352"/>
                    <a:pt x="2105" y="16817"/>
                    <a:pt x="2105" y="16817"/>
                  </a:cubicBezTo>
                  <a:cubicBezTo>
                    <a:pt x="1780" y="8973"/>
                    <a:pt x="3985" y="2181"/>
                    <a:pt x="4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96;p89"/>
            <p:cNvSpPr/>
            <p:nvPr/>
          </p:nvSpPr>
          <p:spPr>
            <a:xfrm>
              <a:off x="5310300" y="3906050"/>
              <a:ext cx="180475" cy="136000"/>
            </a:xfrm>
            <a:custGeom>
              <a:avLst/>
              <a:gdLst/>
              <a:ahLst/>
              <a:cxnLst/>
              <a:rect l="l" t="t" r="r" b="b"/>
              <a:pathLst>
                <a:path w="7219" h="5440" extrusionOk="0">
                  <a:moveTo>
                    <a:pt x="3660" y="1"/>
                  </a:moveTo>
                  <a:cubicBezTo>
                    <a:pt x="2206" y="1"/>
                    <a:pt x="1" y="1580"/>
                    <a:pt x="1" y="3033"/>
                  </a:cubicBezTo>
                  <a:cubicBezTo>
                    <a:pt x="1" y="4487"/>
                    <a:pt x="4086" y="5439"/>
                    <a:pt x="4086" y="5439"/>
                  </a:cubicBezTo>
                  <a:cubicBezTo>
                    <a:pt x="4086" y="5439"/>
                    <a:pt x="7219" y="3459"/>
                    <a:pt x="7219" y="1981"/>
                  </a:cubicBezTo>
                  <a:cubicBezTo>
                    <a:pt x="7219" y="527"/>
                    <a:pt x="5013" y="1"/>
                    <a:pt x="3660" y="1"/>
                  </a:cubicBezTo>
                  <a:close/>
                </a:path>
              </a:pathLst>
            </a:custGeom>
            <a:solidFill>
              <a:srgbClr val="FFB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97;p89"/>
            <p:cNvSpPr/>
            <p:nvPr/>
          </p:nvSpPr>
          <p:spPr>
            <a:xfrm>
              <a:off x="4730725" y="2940675"/>
              <a:ext cx="1169825" cy="1069425"/>
            </a:xfrm>
            <a:custGeom>
              <a:avLst/>
              <a:gdLst/>
              <a:ahLst/>
              <a:cxnLst/>
              <a:rect l="l" t="t" r="r" b="b"/>
              <a:pathLst>
                <a:path w="46793" h="42777" extrusionOk="0">
                  <a:moveTo>
                    <a:pt x="25256" y="0"/>
                  </a:moveTo>
                  <a:cubicBezTo>
                    <a:pt x="20129" y="0"/>
                    <a:pt x="14588" y="1621"/>
                    <a:pt x="10753" y="4154"/>
                  </a:cubicBezTo>
                  <a:cubicBezTo>
                    <a:pt x="1" y="11147"/>
                    <a:pt x="3134" y="22425"/>
                    <a:pt x="5214" y="32976"/>
                  </a:cubicBezTo>
                  <a:cubicBezTo>
                    <a:pt x="5789" y="35851"/>
                    <a:pt x="10056" y="42776"/>
                    <a:pt x="16564" y="42776"/>
                  </a:cubicBezTo>
                  <a:cubicBezTo>
                    <a:pt x="17149" y="42776"/>
                    <a:pt x="17752" y="42720"/>
                    <a:pt x="18372" y="42601"/>
                  </a:cubicBezTo>
                  <a:lnTo>
                    <a:pt x="35916" y="39142"/>
                  </a:lnTo>
                  <a:cubicBezTo>
                    <a:pt x="46793" y="36636"/>
                    <a:pt x="43760" y="22325"/>
                    <a:pt x="43560" y="21297"/>
                  </a:cubicBezTo>
                  <a:cubicBezTo>
                    <a:pt x="41981" y="13026"/>
                    <a:pt x="40728" y="4380"/>
                    <a:pt x="31655" y="1021"/>
                  </a:cubicBezTo>
                  <a:cubicBezTo>
                    <a:pt x="29728" y="320"/>
                    <a:pt x="27533" y="0"/>
                    <a:pt x="25256" y="0"/>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8;p89"/>
            <p:cNvSpPr/>
            <p:nvPr/>
          </p:nvSpPr>
          <p:spPr>
            <a:xfrm>
              <a:off x="5007675" y="2971825"/>
              <a:ext cx="892875" cy="1037575"/>
            </a:xfrm>
            <a:custGeom>
              <a:avLst/>
              <a:gdLst/>
              <a:ahLst/>
              <a:cxnLst/>
              <a:rect l="l" t="t" r="r" b="b"/>
              <a:pathLst>
                <a:path w="35715" h="41503" extrusionOk="0">
                  <a:moveTo>
                    <a:pt x="20978" y="1"/>
                  </a:moveTo>
                  <a:lnTo>
                    <a:pt x="20978" y="1"/>
                  </a:lnTo>
                  <a:cubicBezTo>
                    <a:pt x="27469" y="3961"/>
                    <a:pt x="28597" y="11480"/>
                    <a:pt x="29976" y="18798"/>
                  </a:cubicBezTo>
                  <a:cubicBezTo>
                    <a:pt x="30176" y="19826"/>
                    <a:pt x="33209" y="34136"/>
                    <a:pt x="22331" y="36643"/>
                  </a:cubicBezTo>
                  <a:lnTo>
                    <a:pt x="4788" y="40101"/>
                  </a:lnTo>
                  <a:cubicBezTo>
                    <a:pt x="4230" y="40197"/>
                    <a:pt x="3691" y="40242"/>
                    <a:pt x="3167" y="40242"/>
                  </a:cubicBezTo>
                  <a:cubicBezTo>
                    <a:pt x="2043" y="40242"/>
                    <a:pt x="992" y="40034"/>
                    <a:pt x="1" y="39675"/>
                  </a:cubicBezTo>
                  <a:lnTo>
                    <a:pt x="1" y="39675"/>
                  </a:lnTo>
                  <a:cubicBezTo>
                    <a:pt x="1583" y="40757"/>
                    <a:pt x="3501" y="41502"/>
                    <a:pt x="5641" y="41502"/>
                  </a:cubicBezTo>
                  <a:cubicBezTo>
                    <a:pt x="6178" y="41502"/>
                    <a:pt x="6730" y="41455"/>
                    <a:pt x="7294" y="41355"/>
                  </a:cubicBezTo>
                  <a:lnTo>
                    <a:pt x="24838" y="37896"/>
                  </a:lnTo>
                  <a:cubicBezTo>
                    <a:pt x="35715" y="35390"/>
                    <a:pt x="32682" y="21079"/>
                    <a:pt x="32482" y="20051"/>
                  </a:cubicBezTo>
                  <a:cubicBezTo>
                    <a:pt x="30903" y="11906"/>
                    <a:pt x="29650" y="3435"/>
                    <a:pt x="20978"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9;p89"/>
            <p:cNvSpPr/>
            <p:nvPr/>
          </p:nvSpPr>
          <p:spPr>
            <a:xfrm>
              <a:off x="5579100" y="3872225"/>
              <a:ext cx="151650" cy="149150"/>
            </a:xfrm>
            <a:custGeom>
              <a:avLst/>
              <a:gdLst/>
              <a:ahLst/>
              <a:cxnLst/>
              <a:rect l="l" t="t" r="r" b="b"/>
              <a:pathLst>
                <a:path w="6066" h="5966" extrusionOk="0">
                  <a:moveTo>
                    <a:pt x="6066" y="0"/>
                  </a:moveTo>
                  <a:cubicBezTo>
                    <a:pt x="4913" y="827"/>
                    <a:pt x="3660" y="1454"/>
                    <a:pt x="1981" y="1880"/>
                  </a:cubicBezTo>
                  <a:lnTo>
                    <a:pt x="1" y="2206"/>
                  </a:lnTo>
                  <a:cubicBezTo>
                    <a:pt x="527" y="3233"/>
                    <a:pt x="1053" y="4386"/>
                    <a:pt x="1354" y="5439"/>
                  </a:cubicBezTo>
                  <a:lnTo>
                    <a:pt x="1881" y="5965"/>
                  </a:lnTo>
                  <a:cubicBezTo>
                    <a:pt x="3660" y="3659"/>
                    <a:pt x="5013" y="1679"/>
                    <a:pt x="6066" y="0"/>
                  </a:cubicBezTo>
                  <a:close/>
                </a:path>
              </a:pathLst>
            </a:custGeom>
            <a:solidFill>
              <a:srgbClr val="FFB9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00;p89"/>
            <p:cNvSpPr/>
            <p:nvPr/>
          </p:nvSpPr>
          <p:spPr>
            <a:xfrm>
              <a:off x="5547775" y="3927350"/>
              <a:ext cx="65200" cy="80850"/>
            </a:xfrm>
            <a:custGeom>
              <a:avLst/>
              <a:gdLst/>
              <a:ahLst/>
              <a:cxnLst/>
              <a:rect l="l" t="t" r="r" b="b"/>
              <a:pathLst>
                <a:path w="2608" h="3234" extrusionOk="0">
                  <a:moveTo>
                    <a:pt x="1254" y="1"/>
                  </a:moveTo>
                  <a:lnTo>
                    <a:pt x="1" y="301"/>
                  </a:lnTo>
                  <a:lnTo>
                    <a:pt x="2607" y="3234"/>
                  </a:lnTo>
                  <a:cubicBezTo>
                    <a:pt x="2306" y="2181"/>
                    <a:pt x="1780" y="1028"/>
                    <a:pt x="1254" y="1"/>
                  </a:cubicBezTo>
                  <a:close/>
                </a:path>
              </a:pathLst>
            </a:custGeom>
            <a:solidFill>
              <a:srgbClr val="FF7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01;p89"/>
            <p:cNvSpPr/>
            <p:nvPr/>
          </p:nvSpPr>
          <p:spPr>
            <a:xfrm>
              <a:off x="5550275" y="3637250"/>
              <a:ext cx="216825" cy="253175"/>
            </a:xfrm>
            <a:custGeom>
              <a:avLst/>
              <a:gdLst/>
              <a:ahLst/>
              <a:cxnLst/>
              <a:rect l="l" t="t" r="r" b="b"/>
              <a:pathLst>
                <a:path w="8673" h="10127" extrusionOk="0">
                  <a:moveTo>
                    <a:pt x="8673" y="1"/>
                  </a:moveTo>
                  <a:lnTo>
                    <a:pt x="8673" y="1"/>
                  </a:lnTo>
                  <a:cubicBezTo>
                    <a:pt x="8272" y="201"/>
                    <a:pt x="7946" y="527"/>
                    <a:pt x="7946" y="527"/>
                  </a:cubicBezTo>
                  <a:cubicBezTo>
                    <a:pt x="7419" y="326"/>
                    <a:pt x="7018" y="201"/>
                    <a:pt x="6693" y="201"/>
                  </a:cubicBezTo>
                  <a:cubicBezTo>
                    <a:pt x="4913" y="201"/>
                    <a:pt x="5339" y="3234"/>
                    <a:pt x="5339" y="3234"/>
                  </a:cubicBezTo>
                  <a:lnTo>
                    <a:pt x="1" y="10126"/>
                  </a:lnTo>
                  <a:lnTo>
                    <a:pt x="1" y="10126"/>
                  </a:lnTo>
                  <a:lnTo>
                    <a:pt x="627" y="10026"/>
                  </a:lnTo>
                  <a:cubicBezTo>
                    <a:pt x="6267" y="8672"/>
                    <a:pt x="8146" y="4186"/>
                    <a:pt x="8673" y="1"/>
                  </a:cubicBezTo>
                  <a:close/>
                </a:path>
              </a:pathLst>
            </a:custGeom>
            <a:solidFill>
              <a:srgbClr val="FFC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302;p89"/>
            <p:cNvSpPr/>
            <p:nvPr/>
          </p:nvSpPr>
          <p:spPr>
            <a:xfrm>
              <a:off x="5529600" y="3616575"/>
              <a:ext cx="300150" cy="318325"/>
            </a:xfrm>
            <a:custGeom>
              <a:avLst/>
              <a:gdLst/>
              <a:ahLst/>
              <a:cxnLst/>
              <a:rect l="l" t="t" r="r" b="b"/>
              <a:pathLst>
                <a:path w="12006" h="12733" extrusionOk="0">
                  <a:moveTo>
                    <a:pt x="11179" y="1"/>
                  </a:moveTo>
                  <a:cubicBezTo>
                    <a:pt x="10653" y="1"/>
                    <a:pt x="10026" y="402"/>
                    <a:pt x="9500" y="828"/>
                  </a:cubicBezTo>
                  <a:cubicBezTo>
                    <a:pt x="8973" y="5013"/>
                    <a:pt x="7094" y="9499"/>
                    <a:pt x="1454" y="10853"/>
                  </a:cubicBezTo>
                  <a:lnTo>
                    <a:pt x="828" y="10953"/>
                  </a:lnTo>
                  <a:lnTo>
                    <a:pt x="1" y="11905"/>
                  </a:lnTo>
                  <a:lnTo>
                    <a:pt x="728" y="12732"/>
                  </a:lnTo>
                  <a:lnTo>
                    <a:pt x="3961" y="12106"/>
                  </a:lnTo>
                  <a:cubicBezTo>
                    <a:pt x="5640" y="11680"/>
                    <a:pt x="6893" y="11053"/>
                    <a:pt x="8046" y="10226"/>
                  </a:cubicBezTo>
                  <a:cubicBezTo>
                    <a:pt x="11079" y="5214"/>
                    <a:pt x="11279" y="2607"/>
                    <a:pt x="11279" y="2607"/>
                  </a:cubicBezTo>
                  <a:cubicBezTo>
                    <a:pt x="12006" y="627"/>
                    <a:pt x="11705" y="1"/>
                    <a:pt x="11179" y="1"/>
                  </a:cubicBezTo>
                  <a:close/>
                </a:path>
              </a:pathLst>
            </a:custGeom>
            <a:solidFill>
              <a:srgbClr val="FFB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303;p89"/>
            <p:cNvSpPr/>
            <p:nvPr/>
          </p:nvSpPr>
          <p:spPr>
            <a:xfrm>
              <a:off x="5025850" y="3586550"/>
              <a:ext cx="203650" cy="187750"/>
            </a:xfrm>
            <a:custGeom>
              <a:avLst/>
              <a:gdLst/>
              <a:ahLst/>
              <a:cxnLst/>
              <a:rect l="l" t="t" r="r" b="b"/>
              <a:pathLst>
                <a:path w="8146" h="7510" extrusionOk="0">
                  <a:moveTo>
                    <a:pt x="4052" y="1"/>
                  </a:moveTo>
                  <a:cubicBezTo>
                    <a:pt x="3848" y="1"/>
                    <a:pt x="3642" y="17"/>
                    <a:pt x="3434" y="49"/>
                  </a:cubicBezTo>
                  <a:cubicBezTo>
                    <a:pt x="1354" y="475"/>
                    <a:pt x="0" y="2354"/>
                    <a:pt x="301" y="4435"/>
                  </a:cubicBezTo>
                  <a:cubicBezTo>
                    <a:pt x="596" y="6229"/>
                    <a:pt x="2251" y="7509"/>
                    <a:pt x="4107" y="7509"/>
                  </a:cubicBezTo>
                  <a:cubicBezTo>
                    <a:pt x="4298" y="7509"/>
                    <a:pt x="4492" y="7495"/>
                    <a:pt x="4687" y="7467"/>
                  </a:cubicBezTo>
                  <a:cubicBezTo>
                    <a:pt x="6792" y="7041"/>
                    <a:pt x="8146" y="5162"/>
                    <a:pt x="7820" y="3081"/>
                  </a:cubicBezTo>
                  <a:cubicBezTo>
                    <a:pt x="7549" y="1297"/>
                    <a:pt x="5914" y="1"/>
                    <a:pt x="4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304;p89"/>
            <p:cNvSpPr/>
            <p:nvPr/>
          </p:nvSpPr>
          <p:spPr>
            <a:xfrm>
              <a:off x="5106675" y="3610625"/>
              <a:ext cx="89000" cy="79825"/>
            </a:xfrm>
            <a:custGeom>
              <a:avLst/>
              <a:gdLst/>
              <a:ahLst/>
              <a:cxnLst/>
              <a:rect l="l" t="t" r="r" b="b"/>
              <a:pathLst>
                <a:path w="3560" h="3193" extrusionOk="0">
                  <a:moveTo>
                    <a:pt x="1683" y="1"/>
                  </a:moveTo>
                  <a:cubicBezTo>
                    <a:pt x="1608" y="1"/>
                    <a:pt x="1531" y="5"/>
                    <a:pt x="1454" y="13"/>
                  </a:cubicBezTo>
                  <a:cubicBezTo>
                    <a:pt x="627" y="239"/>
                    <a:pt x="0" y="1066"/>
                    <a:pt x="101" y="1893"/>
                  </a:cubicBezTo>
                  <a:cubicBezTo>
                    <a:pt x="295" y="2626"/>
                    <a:pt x="934" y="3192"/>
                    <a:pt x="1636" y="3192"/>
                  </a:cubicBezTo>
                  <a:cubicBezTo>
                    <a:pt x="1750" y="3192"/>
                    <a:pt x="1865" y="3177"/>
                    <a:pt x="1980" y="3146"/>
                  </a:cubicBezTo>
                  <a:cubicBezTo>
                    <a:pt x="2933" y="3046"/>
                    <a:pt x="3559" y="2219"/>
                    <a:pt x="3334" y="1391"/>
                  </a:cubicBezTo>
                  <a:cubicBezTo>
                    <a:pt x="3242" y="516"/>
                    <a:pt x="2536" y="1"/>
                    <a:pt x="16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305;p89"/>
            <p:cNvSpPr/>
            <p:nvPr/>
          </p:nvSpPr>
          <p:spPr>
            <a:xfrm>
              <a:off x="5086000" y="3707375"/>
              <a:ext cx="44500" cy="39550"/>
            </a:xfrm>
            <a:custGeom>
              <a:avLst/>
              <a:gdLst/>
              <a:ahLst/>
              <a:cxnLst/>
              <a:rect l="l" t="t" r="r" b="b"/>
              <a:pathLst>
                <a:path w="1780" h="1582" extrusionOk="0">
                  <a:moveTo>
                    <a:pt x="913" y="1"/>
                  </a:moveTo>
                  <a:cubicBezTo>
                    <a:pt x="852" y="1"/>
                    <a:pt x="790" y="9"/>
                    <a:pt x="727" y="28"/>
                  </a:cubicBezTo>
                  <a:cubicBezTo>
                    <a:pt x="301" y="28"/>
                    <a:pt x="0" y="429"/>
                    <a:pt x="101" y="855"/>
                  </a:cubicBezTo>
                  <a:cubicBezTo>
                    <a:pt x="101" y="1381"/>
                    <a:pt x="627" y="1582"/>
                    <a:pt x="1028" y="1582"/>
                  </a:cubicBezTo>
                  <a:cubicBezTo>
                    <a:pt x="1454" y="1481"/>
                    <a:pt x="1780" y="1055"/>
                    <a:pt x="1655" y="654"/>
                  </a:cubicBezTo>
                  <a:cubicBezTo>
                    <a:pt x="1569" y="291"/>
                    <a:pt x="1265"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06;p89"/>
            <p:cNvSpPr/>
            <p:nvPr/>
          </p:nvSpPr>
          <p:spPr>
            <a:xfrm>
              <a:off x="5005175" y="3629725"/>
              <a:ext cx="85850" cy="62700"/>
            </a:xfrm>
            <a:custGeom>
              <a:avLst/>
              <a:gdLst/>
              <a:ahLst/>
              <a:cxnLst/>
              <a:rect l="l" t="t" r="r" b="b"/>
              <a:pathLst>
                <a:path w="3434" h="2508" extrusionOk="0">
                  <a:moveTo>
                    <a:pt x="0" y="1"/>
                  </a:moveTo>
                  <a:lnTo>
                    <a:pt x="0" y="1"/>
                  </a:lnTo>
                  <a:cubicBezTo>
                    <a:pt x="0" y="1"/>
                    <a:pt x="101" y="101"/>
                    <a:pt x="201" y="302"/>
                  </a:cubicBezTo>
                  <a:cubicBezTo>
                    <a:pt x="201" y="402"/>
                    <a:pt x="301" y="502"/>
                    <a:pt x="301" y="728"/>
                  </a:cubicBezTo>
                  <a:cubicBezTo>
                    <a:pt x="401" y="828"/>
                    <a:pt x="502" y="928"/>
                    <a:pt x="502" y="1028"/>
                  </a:cubicBezTo>
                  <a:cubicBezTo>
                    <a:pt x="627" y="1254"/>
                    <a:pt x="727" y="1354"/>
                    <a:pt x="827" y="1455"/>
                  </a:cubicBezTo>
                  <a:cubicBezTo>
                    <a:pt x="928" y="1555"/>
                    <a:pt x="1028" y="1755"/>
                    <a:pt x="1128" y="1881"/>
                  </a:cubicBezTo>
                  <a:cubicBezTo>
                    <a:pt x="1253" y="1981"/>
                    <a:pt x="1354" y="2081"/>
                    <a:pt x="1354" y="2081"/>
                  </a:cubicBezTo>
                  <a:cubicBezTo>
                    <a:pt x="1554" y="2382"/>
                    <a:pt x="1880" y="2507"/>
                    <a:pt x="2281" y="2507"/>
                  </a:cubicBezTo>
                  <a:cubicBezTo>
                    <a:pt x="2908" y="2507"/>
                    <a:pt x="3434" y="1981"/>
                    <a:pt x="3434" y="1254"/>
                  </a:cubicBezTo>
                  <a:cubicBezTo>
                    <a:pt x="3434" y="627"/>
                    <a:pt x="2908" y="101"/>
                    <a:pt x="2181" y="101"/>
                  </a:cubicBezTo>
                  <a:cubicBezTo>
                    <a:pt x="2181" y="101"/>
                    <a:pt x="2080" y="201"/>
                    <a:pt x="1880" y="201"/>
                  </a:cubicBezTo>
                  <a:lnTo>
                    <a:pt x="727" y="201"/>
                  </a:lnTo>
                  <a:cubicBezTo>
                    <a:pt x="627" y="101"/>
                    <a:pt x="502" y="101"/>
                    <a:pt x="401" y="101"/>
                  </a:cubicBezTo>
                  <a:cubicBezTo>
                    <a:pt x="201"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07;p89"/>
            <p:cNvSpPr/>
            <p:nvPr/>
          </p:nvSpPr>
          <p:spPr>
            <a:xfrm>
              <a:off x="5477600" y="3510000"/>
              <a:ext cx="203675" cy="185975"/>
            </a:xfrm>
            <a:custGeom>
              <a:avLst/>
              <a:gdLst/>
              <a:ahLst/>
              <a:cxnLst/>
              <a:rect l="l" t="t" r="r" b="b"/>
              <a:pathLst>
                <a:path w="8147" h="7439" extrusionOk="0">
                  <a:moveTo>
                    <a:pt x="4200" y="1"/>
                  </a:moveTo>
                  <a:cubicBezTo>
                    <a:pt x="3949" y="1"/>
                    <a:pt x="3692" y="26"/>
                    <a:pt x="3434" y="78"/>
                  </a:cubicBezTo>
                  <a:cubicBezTo>
                    <a:pt x="1354" y="404"/>
                    <a:pt x="1" y="2384"/>
                    <a:pt x="301" y="4364"/>
                  </a:cubicBezTo>
                  <a:cubicBezTo>
                    <a:pt x="597" y="6158"/>
                    <a:pt x="2251" y="7438"/>
                    <a:pt x="4107" y="7438"/>
                  </a:cubicBezTo>
                  <a:cubicBezTo>
                    <a:pt x="4299" y="7438"/>
                    <a:pt x="4493" y="7425"/>
                    <a:pt x="4687" y="7396"/>
                  </a:cubicBezTo>
                  <a:cubicBezTo>
                    <a:pt x="6793" y="7071"/>
                    <a:pt x="8146" y="5091"/>
                    <a:pt x="7820" y="3111"/>
                  </a:cubicBezTo>
                  <a:cubicBezTo>
                    <a:pt x="7556" y="1286"/>
                    <a:pt x="6000" y="1"/>
                    <a:pt x="4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8;p89"/>
            <p:cNvSpPr/>
            <p:nvPr/>
          </p:nvSpPr>
          <p:spPr>
            <a:xfrm>
              <a:off x="5600400" y="3514450"/>
              <a:ext cx="72725" cy="80125"/>
            </a:xfrm>
            <a:custGeom>
              <a:avLst/>
              <a:gdLst/>
              <a:ahLst/>
              <a:cxnLst/>
              <a:rect l="l" t="t" r="r" b="b"/>
              <a:pathLst>
                <a:path w="2909" h="3205" extrusionOk="0">
                  <a:moveTo>
                    <a:pt x="2908" y="0"/>
                  </a:moveTo>
                  <a:cubicBezTo>
                    <a:pt x="2908" y="0"/>
                    <a:pt x="2808" y="101"/>
                    <a:pt x="2607" y="226"/>
                  </a:cubicBezTo>
                  <a:cubicBezTo>
                    <a:pt x="2507" y="326"/>
                    <a:pt x="2382" y="326"/>
                    <a:pt x="2282" y="426"/>
                  </a:cubicBezTo>
                  <a:cubicBezTo>
                    <a:pt x="2181" y="426"/>
                    <a:pt x="2081" y="527"/>
                    <a:pt x="1981" y="627"/>
                  </a:cubicBezTo>
                  <a:cubicBezTo>
                    <a:pt x="1755" y="627"/>
                    <a:pt x="1655" y="727"/>
                    <a:pt x="1555" y="727"/>
                  </a:cubicBezTo>
                  <a:cubicBezTo>
                    <a:pt x="1455" y="727"/>
                    <a:pt x="1354" y="852"/>
                    <a:pt x="1254" y="852"/>
                  </a:cubicBezTo>
                  <a:cubicBezTo>
                    <a:pt x="1029" y="953"/>
                    <a:pt x="928" y="953"/>
                    <a:pt x="928" y="953"/>
                  </a:cubicBezTo>
                  <a:cubicBezTo>
                    <a:pt x="628" y="1053"/>
                    <a:pt x="302" y="1354"/>
                    <a:pt x="201" y="1680"/>
                  </a:cubicBezTo>
                  <a:cubicBezTo>
                    <a:pt x="1" y="2306"/>
                    <a:pt x="302" y="2933"/>
                    <a:pt x="928" y="3133"/>
                  </a:cubicBezTo>
                  <a:cubicBezTo>
                    <a:pt x="1041" y="3182"/>
                    <a:pt x="1164" y="3205"/>
                    <a:pt x="1288" y="3205"/>
                  </a:cubicBezTo>
                  <a:cubicBezTo>
                    <a:pt x="1743" y="3205"/>
                    <a:pt x="2225" y="2898"/>
                    <a:pt x="2382" y="2406"/>
                  </a:cubicBezTo>
                  <a:cubicBezTo>
                    <a:pt x="2382" y="2406"/>
                    <a:pt x="2382" y="2306"/>
                    <a:pt x="2507" y="2106"/>
                  </a:cubicBezTo>
                  <a:cubicBezTo>
                    <a:pt x="2507" y="1980"/>
                    <a:pt x="2607" y="1880"/>
                    <a:pt x="2607" y="1680"/>
                  </a:cubicBezTo>
                  <a:cubicBezTo>
                    <a:pt x="2708" y="1579"/>
                    <a:pt x="2708" y="1354"/>
                    <a:pt x="2808" y="1253"/>
                  </a:cubicBezTo>
                  <a:lnTo>
                    <a:pt x="2808" y="727"/>
                  </a:lnTo>
                  <a:cubicBezTo>
                    <a:pt x="2908" y="627"/>
                    <a:pt x="2908" y="527"/>
                    <a:pt x="2908" y="326"/>
                  </a:cubicBezTo>
                  <a:lnTo>
                    <a:pt x="29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9;p89"/>
            <p:cNvSpPr/>
            <p:nvPr/>
          </p:nvSpPr>
          <p:spPr>
            <a:xfrm>
              <a:off x="5558425" y="3532325"/>
              <a:ext cx="89000" cy="82075"/>
            </a:xfrm>
            <a:custGeom>
              <a:avLst/>
              <a:gdLst/>
              <a:ahLst/>
              <a:cxnLst/>
              <a:rect l="l" t="t" r="r" b="b"/>
              <a:pathLst>
                <a:path w="3560" h="3283" extrusionOk="0">
                  <a:moveTo>
                    <a:pt x="1683" y="0"/>
                  </a:moveTo>
                  <a:cubicBezTo>
                    <a:pt x="1608" y="0"/>
                    <a:pt x="1532" y="4"/>
                    <a:pt x="1454" y="12"/>
                  </a:cubicBezTo>
                  <a:cubicBezTo>
                    <a:pt x="627" y="238"/>
                    <a:pt x="1" y="1065"/>
                    <a:pt x="101" y="1892"/>
                  </a:cubicBezTo>
                  <a:cubicBezTo>
                    <a:pt x="285" y="2767"/>
                    <a:pt x="1020" y="3282"/>
                    <a:pt x="1779" y="3282"/>
                  </a:cubicBezTo>
                  <a:cubicBezTo>
                    <a:pt x="1846" y="3282"/>
                    <a:pt x="1914" y="3278"/>
                    <a:pt x="1981" y="3270"/>
                  </a:cubicBezTo>
                  <a:cubicBezTo>
                    <a:pt x="2933" y="3045"/>
                    <a:pt x="3560" y="2218"/>
                    <a:pt x="3334" y="1391"/>
                  </a:cubicBezTo>
                  <a:cubicBezTo>
                    <a:pt x="3242" y="515"/>
                    <a:pt x="2536" y="0"/>
                    <a:pt x="1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10;p89"/>
            <p:cNvSpPr/>
            <p:nvPr/>
          </p:nvSpPr>
          <p:spPr>
            <a:xfrm>
              <a:off x="5537750" y="3629050"/>
              <a:ext cx="43900" cy="40050"/>
            </a:xfrm>
            <a:custGeom>
              <a:avLst/>
              <a:gdLst/>
              <a:ahLst/>
              <a:cxnLst/>
              <a:rect l="l" t="t" r="r" b="b"/>
              <a:pathLst>
                <a:path w="1756" h="1602" extrusionOk="0">
                  <a:moveTo>
                    <a:pt x="905" y="1"/>
                  </a:moveTo>
                  <a:cubicBezTo>
                    <a:pt x="846" y="1"/>
                    <a:pt x="787" y="9"/>
                    <a:pt x="727" y="28"/>
                  </a:cubicBezTo>
                  <a:cubicBezTo>
                    <a:pt x="301" y="128"/>
                    <a:pt x="1" y="529"/>
                    <a:pt x="101" y="955"/>
                  </a:cubicBezTo>
                  <a:cubicBezTo>
                    <a:pt x="101" y="1326"/>
                    <a:pt x="404" y="1601"/>
                    <a:pt x="829" y="1601"/>
                  </a:cubicBezTo>
                  <a:cubicBezTo>
                    <a:pt x="893" y="1601"/>
                    <a:pt x="959" y="1595"/>
                    <a:pt x="1028" y="1582"/>
                  </a:cubicBezTo>
                  <a:cubicBezTo>
                    <a:pt x="1454" y="1482"/>
                    <a:pt x="1755" y="1055"/>
                    <a:pt x="1655" y="654"/>
                  </a:cubicBezTo>
                  <a:cubicBezTo>
                    <a:pt x="1569" y="291"/>
                    <a:pt x="1247" y="1"/>
                    <a:pt x="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11;p89"/>
            <p:cNvSpPr/>
            <p:nvPr/>
          </p:nvSpPr>
          <p:spPr>
            <a:xfrm>
              <a:off x="4973850" y="3810150"/>
              <a:ext cx="141000" cy="55300"/>
            </a:xfrm>
            <a:custGeom>
              <a:avLst/>
              <a:gdLst/>
              <a:ahLst/>
              <a:cxnLst/>
              <a:rect l="l" t="t" r="r" b="b"/>
              <a:pathLst>
                <a:path w="5640" h="2212" extrusionOk="0">
                  <a:moveTo>
                    <a:pt x="3727" y="1"/>
                  </a:moveTo>
                  <a:cubicBezTo>
                    <a:pt x="3383" y="1"/>
                    <a:pt x="3005" y="26"/>
                    <a:pt x="2607" y="77"/>
                  </a:cubicBezTo>
                  <a:cubicBezTo>
                    <a:pt x="1128" y="403"/>
                    <a:pt x="0" y="1030"/>
                    <a:pt x="100" y="1556"/>
                  </a:cubicBezTo>
                  <a:cubicBezTo>
                    <a:pt x="169" y="1982"/>
                    <a:pt x="771" y="2212"/>
                    <a:pt x="1639" y="2212"/>
                  </a:cubicBezTo>
                  <a:cubicBezTo>
                    <a:pt x="2046" y="2212"/>
                    <a:pt x="2512" y="2161"/>
                    <a:pt x="3008" y="2057"/>
                  </a:cubicBezTo>
                  <a:cubicBezTo>
                    <a:pt x="4486" y="1857"/>
                    <a:pt x="5639" y="1230"/>
                    <a:pt x="5514" y="603"/>
                  </a:cubicBezTo>
                  <a:cubicBezTo>
                    <a:pt x="5439" y="212"/>
                    <a:pt x="4727" y="1"/>
                    <a:pt x="37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12;p89"/>
            <p:cNvSpPr/>
            <p:nvPr/>
          </p:nvSpPr>
          <p:spPr>
            <a:xfrm>
              <a:off x="4973850" y="3822725"/>
              <a:ext cx="25700" cy="23200"/>
            </a:xfrm>
            <a:custGeom>
              <a:avLst/>
              <a:gdLst/>
              <a:ahLst/>
              <a:cxnLst/>
              <a:rect l="l" t="t" r="r" b="b"/>
              <a:pathLst>
                <a:path w="1028" h="928" extrusionOk="0">
                  <a:moveTo>
                    <a:pt x="401" y="0"/>
                  </a:moveTo>
                  <a:cubicBezTo>
                    <a:pt x="201" y="0"/>
                    <a:pt x="0" y="301"/>
                    <a:pt x="0" y="527"/>
                  </a:cubicBezTo>
                  <a:cubicBezTo>
                    <a:pt x="100" y="827"/>
                    <a:pt x="301" y="928"/>
                    <a:pt x="501" y="928"/>
                  </a:cubicBezTo>
                  <a:cubicBezTo>
                    <a:pt x="827" y="827"/>
                    <a:pt x="1028" y="627"/>
                    <a:pt x="927" y="426"/>
                  </a:cubicBezTo>
                  <a:cubicBezTo>
                    <a:pt x="927" y="100"/>
                    <a:pt x="627"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13;p89"/>
            <p:cNvSpPr/>
            <p:nvPr/>
          </p:nvSpPr>
          <p:spPr>
            <a:xfrm>
              <a:off x="5636750" y="3696925"/>
              <a:ext cx="141000" cy="54675"/>
            </a:xfrm>
            <a:custGeom>
              <a:avLst/>
              <a:gdLst/>
              <a:ahLst/>
              <a:cxnLst/>
              <a:rect l="l" t="t" r="r" b="b"/>
              <a:pathLst>
                <a:path w="5640" h="2187" extrusionOk="0">
                  <a:moveTo>
                    <a:pt x="3812" y="0"/>
                  </a:moveTo>
                  <a:cubicBezTo>
                    <a:pt x="3446" y="0"/>
                    <a:pt x="3039" y="38"/>
                    <a:pt x="2607" y="120"/>
                  </a:cubicBezTo>
                  <a:cubicBezTo>
                    <a:pt x="1153" y="320"/>
                    <a:pt x="1" y="947"/>
                    <a:pt x="101" y="1574"/>
                  </a:cubicBezTo>
                  <a:cubicBezTo>
                    <a:pt x="175" y="1962"/>
                    <a:pt x="878" y="2187"/>
                    <a:pt x="1877" y="2187"/>
                  </a:cubicBezTo>
                  <a:cubicBezTo>
                    <a:pt x="2230" y="2187"/>
                    <a:pt x="2620" y="2159"/>
                    <a:pt x="3033" y="2100"/>
                  </a:cubicBezTo>
                  <a:cubicBezTo>
                    <a:pt x="4487" y="1799"/>
                    <a:pt x="5640" y="1173"/>
                    <a:pt x="5539" y="646"/>
                  </a:cubicBezTo>
                  <a:cubicBezTo>
                    <a:pt x="5467" y="264"/>
                    <a:pt x="4785" y="0"/>
                    <a:pt x="3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14;p89"/>
            <p:cNvSpPr/>
            <p:nvPr/>
          </p:nvSpPr>
          <p:spPr>
            <a:xfrm>
              <a:off x="5748900" y="3689250"/>
              <a:ext cx="23850" cy="23850"/>
            </a:xfrm>
            <a:custGeom>
              <a:avLst/>
              <a:gdLst/>
              <a:ahLst/>
              <a:cxnLst/>
              <a:rect l="l" t="t" r="r" b="b"/>
              <a:pathLst>
                <a:path w="954" h="954" extrusionOk="0">
                  <a:moveTo>
                    <a:pt x="427" y="1"/>
                  </a:moveTo>
                  <a:cubicBezTo>
                    <a:pt x="101" y="1"/>
                    <a:pt x="1" y="327"/>
                    <a:pt x="1" y="527"/>
                  </a:cubicBezTo>
                  <a:cubicBezTo>
                    <a:pt x="101" y="853"/>
                    <a:pt x="327" y="953"/>
                    <a:pt x="527" y="953"/>
                  </a:cubicBezTo>
                  <a:cubicBezTo>
                    <a:pt x="828" y="853"/>
                    <a:pt x="953" y="627"/>
                    <a:pt x="953" y="427"/>
                  </a:cubicBezTo>
                  <a:cubicBezTo>
                    <a:pt x="953" y="126"/>
                    <a:pt x="627"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15;p89"/>
            <p:cNvSpPr/>
            <p:nvPr/>
          </p:nvSpPr>
          <p:spPr>
            <a:xfrm>
              <a:off x="5325975" y="3786375"/>
              <a:ext cx="106400" cy="79800"/>
            </a:xfrm>
            <a:custGeom>
              <a:avLst/>
              <a:gdLst/>
              <a:ahLst/>
              <a:cxnLst/>
              <a:rect l="l" t="t" r="r" b="b"/>
              <a:pathLst>
                <a:path w="4256" h="3192" extrusionOk="0">
                  <a:moveTo>
                    <a:pt x="4186" y="1"/>
                  </a:moveTo>
                  <a:lnTo>
                    <a:pt x="4186" y="1"/>
                  </a:lnTo>
                  <a:cubicBezTo>
                    <a:pt x="2647" y="682"/>
                    <a:pt x="1544" y="837"/>
                    <a:pt x="859" y="837"/>
                  </a:cubicBezTo>
                  <a:cubicBezTo>
                    <a:pt x="283" y="837"/>
                    <a:pt x="1" y="727"/>
                    <a:pt x="0" y="727"/>
                  </a:cubicBezTo>
                  <a:lnTo>
                    <a:pt x="0" y="727"/>
                  </a:lnTo>
                  <a:cubicBezTo>
                    <a:pt x="966" y="2558"/>
                    <a:pt x="1743" y="3191"/>
                    <a:pt x="2354" y="3191"/>
                  </a:cubicBezTo>
                  <a:cubicBezTo>
                    <a:pt x="3725" y="3191"/>
                    <a:pt x="4255"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16;p89"/>
            <p:cNvSpPr/>
            <p:nvPr/>
          </p:nvSpPr>
          <p:spPr>
            <a:xfrm>
              <a:off x="5362325" y="3842750"/>
              <a:ext cx="52650" cy="22525"/>
            </a:xfrm>
            <a:custGeom>
              <a:avLst/>
              <a:gdLst/>
              <a:ahLst/>
              <a:cxnLst/>
              <a:rect l="l" t="t" r="r" b="b"/>
              <a:pathLst>
                <a:path w="2106" h="901" extrusionOk="0">
                  <a:moveTo>
                    <a:pt x="1742" y="1"/>
                  </a:moveTo>
                  <a:cubicBezTo>
                    <a:pt x="1161" y="1"/>
                    <a:pt x="624" y="199"/>
                    <a:pt x="0" y="553"/>
                  </a:cubicBezTo>
                  <a:cubicBezTo>
                    <a:pt x="322" y="798"/>
                    <a:pt x="618" y="901"/>
                    <a:pt x="886" y="901"/>
                  </a:cubicBezTo>
                  <a:cubicBezTo>
                    <a:pt x="1409" y="901"/>
                    <a:pt x="1823" y="507"/>
                    <a:pt x="2105" y="26"/>
                  </a:cubicBezTo>
                  <a:cubicBezTo>
                    <a:pt x="1982" y="9"/>
                    <a:pt x="1861" y="1"/>
                    <a:pt x="1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17;p89"/>
            <p:cNvSpPr/>
            <p:nvPr/>
          </p:nvSpPr>
          <p:spPr>
            <a:xfrm>
              <a:off x="5540250" y="3648350"/>
              <a:ext cx="322800" cy="393700"/>
            </a:xfrm>
            <a:custGeom>
              <a:avLst/>
              <a:gdLst/>
              <a:ahLst/>
              <a:cxnLst/>
              <a:rect l="l" t="t" r="r" b="b"/>
              <a:pathLst>
                <a:path w="12912" h="15748" extrusionOk="0">
                  <a:moveTo>
                    <a:pt x="11401" y="1"/>
                  </a:moveTo>
                  <a:cubicBezTo>
                    <a:pt x="10306" y="1"/>
                    <a:pt x="8773" y="910"/>
                    <a:pt x="8773" y="910"/>
                  </a:cubicBezTo>
                  <a:cubicBezTo>
                    <a:pt x="8292" y="672"/>
                    <a:pt x="7897" y="571"/>
                    <a:pt x="7574" y="571"/>
                  </a:cubicBezTo>
                  <a:cubicBezTo>
                    <a:pt x="5789" y="571"/>
                    <a:pt x="6166" y="3642"/>
                    <a:pt x="6166" y="3642"/>
                  </a:cubicBezTo>
                  <a:lnTo>
                    <a:pt x="1" y="11461"/>
                  </a:lnTo>
                  <a:lnTo>
                    <a:pt x="3861" y="15747"/>
                  </a:lnTo>
                  <a:cubicBezTo>
                    <a:pt x="10853" y="6875"/>
                    <a:pt x="12106" y="2890"/>
                    <a:pt x="12106" y="2890"/>
                  </a:cubicBezTo>
                  <a:cubicBezTo>
                    <a:pt x="12911" y="622"/>
                    <a:pt x="12305" y="1"/>
                    <a:pt x="11401" y="1"/>
                  </a:cubicBezTo>
                  <a:close/>
                </a:path>
              </a:pathLst>
            </a:custGeom>
            <a:solidFill>
              <a:srgbClr val="FFD9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18;p89"/>
            <p:cNvSpPr/>
            <p:nvPr/>
          </p:nvSpPr>
          <p:spPr>
            <a:xfrm>
              <a:off x="5616075" y="3647900"/>
              <a:ext cx="245025" cy="394150"/>
            </a:xfrm>
            <a:custGeom>
              <a:avLst/>
              <a:gdLst/>
              <a:ahLst/>
              <a:cxnLst/>
              <a:rect l="l" t="t" r="r" b="b"/>
              <a:pathLst>
                <a:path w="9801" h="15766" extrusionOk="0">
                  <a:moveTo>
                    <a:pt x="8547" y="1"/>
                  </a:moveTo>
                  <a:cubicBezTo>
                    <a:pt x="8647" y="527"/>
                    <a:pt x="8547" y="1154"/>
                    <a:pt x="8246" y="2081"/>
                  </a:cubicBezTo>
                  <a:cubicBezTo>
                    <a:pt x="8246" y="2081"/>
                    <a:pt x="6993" y="6041"/>
                    <a:pt x="1" y="14938"/>
                  </a:cubicBezTo>
                  <a:lnTo>
                    <a:pt x="828" y="15765"/>
                  </a:lnTo>
                  <a:cubicBezTo>
                    <a:pt x="7820" y="6893"/>
                    <a:pt x="9073" y="2908"/>
                    <a:pt x="9073" y="2908"/>
                  </a:cubicBezTo>
                  <a:cubicBezTo>
                    <a:pt x="9800" y="828"/>
                    <a:pt x="9399" y="101"/>
                    <a:pt x="8547" y="1"/>
                  </a:cubicBezTo>
                  <a:close/>
                </a:path>
              </a:pathLst>
            </a:custGeom>
            <a:solidFill>
              <a:srgbClr val="FFC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19;p89"/>
            <p:cNvSpPr/>
            <p:nvPr/>
          </p:nvSpPr>
          <p:spPr>
            <a:xfrm>
              <a:off x="5540250" y="3854050"/>
              <a:ext cx="107175" cy="203650"/>
            </a:xfrm>
            <a:custGeom>
              <a:avLst/>
              <a:gdLst/>
              <a:ahLst/>
              <a:cxnLst/>
              <a:rect l="l" t="t" r="r" b="b"/>
              <a:pathLst>
                <a:path w="4287" h="8146" extrusionOk="0">
                  <a:moveTo>
                    <a:pt x="2607" y="0"/>
                  </a:moveTo>
                  <a:lnTo>
                    <a:pt x="1" y="3233"/>
                  </a:lnTo>
                  <a:lnTo>
                    <a:pt x="3660" y="8146"/>
                  </a:lnTo>
                  <a:lnTo>
                    <a:pt x="4287" y="6993"/>
                  </a:lnTo>
                  <a:lnTo>
                    <a:pt x="26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20;p89"/>
            <p:cNvSpPr/>
            <p:nvPr/>
          </p:nvSpPr>
          <p:spPr>
            <a:xfrm>
              <a:off x="4558425" y="2893525"/>
              <a:ext cx="1389125" cy="754400"/>
            </a:xfrm>
            <a:custGeom>
              <a:avLst/>
              <a:gdLst/>
              <a:ahLst/>
              <a:cxnLst/>
              <a:rect l="l" t="t" r="r" b="b"/>
              <a:pathLst>
                <a:path w="55565" h="30176" extrusionOk="0">
                  <a:moveTo>
                    <a:pt x="22119" y="27032"/>
                  </a:moveTo>
                  <a:cubicBezTo>
                    <a:pt x="21806" y="27171"/>
                    <a:pt x="21630" y="27243"/>
                    <a:pt x="21630" y="27243"/>
                  </a:cubicBezTo>
                  <a:cubicBezTo>
                    <a:pt x="21638" y="27244"/>
                    <a:pt x="21647" y="27244"/>
                    <a:pt x="21655" y="27244"/>
                  </a:cubicBezTo>
                  <a:cubicBezTo>
                    <a:pt x="21813" y="27244"/>
                    <a:pt x="21968" y="27169"/>
                    <a:pt x="22119" y="27032"/>
                  </a:cubicBezTo>
                  <a:close/>
                  <a:moveTo>
                    <a:pt x="34462" y="0"/>
                  </a:moveTo>
                  <a:cubicBezTo>
                    <a:pt x="34462" y="0"/>
                    <a:pt x="1" y="1880"/>
                    <a:pt x="10452" y="30176"/>
                  </a:cubicBezTo>
                  <a:cubicBezTo>
                    <a:pt x="10452" y="30176"/>
                    <a:pt x="22657" y="23684"/>
                    <a:pt x="25063" y="15664"/>
                  </a:cubicBezTo>
                  <a:lnTo>
                    <a:pt x="25063" y="15664"/>
                  </a:lnTo>
                  <a:cubicBezTo>
                    <a:pt x="25063" y="15666"/>
                    <a:pt x="23844" y="25457"/>
                    <a:pt x="22119" y="27032"/>
                  </a:cubicBezTo>
                  <a:lnTo>
                    <a:pt x="22119" y="27032"/>
                  </a:lnTo>
                  <a:cubicBezTo>
                    <a:pt x="24494" y="25969"/>
                    <a:pt x="34735" y="20983"/>
                    <a:pt x="35289" y="13785"/>
                  </a:cubicBezTo>
                  <a:cubicBezTo>
                    <a:pt x="35289" y="13785"/>
                    <a:pt x="36868" y="17018"/>
                    <a:pt x="41154" y="19298"/>
                  </a:cubicBezTo>
                  <a:cubicBezTo>
                    <a:pt x="41154" y="19298"/>
                    <a:pt x="41880" y="16792"/>
                    <a:pt x="41154" y="12732"/>
                  </a:cubicBezTo>
                  <a:lnTo>
                    <a:pt x="41154" y="12732"/>
                  </a:lnTo>
                  <a:cubicBezTo>
                    <a:pt x="41154" y="12733"/>
                    <a:pt x="45201" y="21157"/>
                    <a:pt x="49603" y="21157"/>
                  </a:cubicBezTo>
                  <a:cubicBezTo>
                    <a:pt x="50051" y="21157"/>
                    <a:pt x="50502" y="21069"/>
                    <a:pt x="50953" y="20877"/>
                  </a:cubicBezTo>
                  <a:cubicBezTo>
                    <a:pt x="50953" y="20877"/>
                    <a:pt x="55565" y="7293"/>
                    <a:pt x="34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21;p89"/>
            <p:cNvSpPr/>
            <p:nvPr/>
          </p:nvSpPr>
          <p:spPr>
            <a:xfrm>
              <a:off x="5099150" y="3569575"/>
              <a:ext cx="12550" cy="5050"/>
            </a:xfrm>
            <a:custGeom>
              <a:avLst/>
              <a:gdLst/>
              <a:ahLst/>
              <a:cxnLst/>
              <a:rect l="l" t="t" r="r" b="b"/>
              <a:pathLst>
                <a:path w="502" h="202" extrusionOk="0">
                  <a:moveTo>
                    <a:pt x="502" y="1"/>
                  </a:moveTo>
                  <a:cubicBezTo>
                    <a:pt x="201" y="101"/>
                    <a:pt x="1" y="201"/>
                    <a:pt x="1" y="201"/>
                  </a:cubicBezTo>
                  <a:cubicBezTo>
                    <a:pt x="201" y="201"/>
                    <a:pt x="301" y="101"/>
                    <a:pt x="502" y="1"/>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22;p89"/>
            <p:cNvSpPr/>
            <p:nvPr/>
          </p:nvSpPr>
          <p:spPr>
            <a:xfrm>
              <a:off x="5111675" y="3091500"/>
              <a:ext cx="491275" cy="478100"/>
            </a:xfrm>
            <a:custGeom>
              <a:avLst/>
              <a:gdLst/>
              <a:ahLst/>
              <a:cxnLst/>
              <a:rect l="l" t="t" r="r" b="b"/>
              <a:pathLst>
                <a:path w="19651" h="19124" extrusionOk="0">
                  <a:moveTo>
                    <a:pt x="14011" y="1"/>
                  </a:moveTo>
                  <a:cubicBezTo>
                    <a:pt x="13485" y="6267"/>
                    <a:pt x="5765" y="10878"/>
                    <a:pt x="2106" y="12633"/>
                  </a:cubicBezTo>
                  <a:cubicBezTo>
                    <a:pt x="1580" y="15364"/>
                    <a:pt x="853" y="18272"/>
                    <a:pt x="1" y="19124"/>
                  </a:cubicBezTo>
                  <a:cubicBezTo>
                    <a:pt x="2307" y="18071"/>
                    <a:pt x="12532" y="13159"/>
                    <a:pt x="13159" y="5866"/>
                  </a:cubicBezTo>
                  <a:cubicBezTo>
                    <a:pt x="13159" y="5866"/>
                    <a:pt x="14738" y="9099"/>
                    <a:pt x="19024" y="11379"/>
                  </a:cubicBezTo>
                  <a:cubicBezTo>
                    <a:pt x="19024" y="11379"/>
                    <a:pt x="19650" y="9099"/>
                    <a:pt x="19024" y="5114"/>
                  </a:cubicBezTo>
                  <a:cubicBezTo>
                    <a:pt x="15364" y="2833"/>
                    <a:pt x="14011" y="1"/>
                    <a:pt x="14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23;p89"/>
            <p:cNvSpPr/>
            <p:nvPr/>
          </p:nvSpPr>
          <p:spPr>
            <a:xfrm>
              <a:off x="4790875" y="3138500"/>
              <a:ext cx="414825" cy="509425"/>
            </a:xfrm>
            <a:custGeom>
              <a:avLst/>
              <a:gdLst/>
              <a:ahLst/>
              <a:cxnLst/>
              <a:rect l="l" t="t" r="r" b="b"/>
              <a:pathLst>
                <a:path w="16593" h="20377" extrusionOk="0">
                  <a:moveTo>
                    <a:pt x="16592" y="1"/>
                  </a:moveTo>
                  <a:cubicBezTo>
                    <a:pt x="14211" y="8046"/>
                    <a:pt x="1981" y="14512"/>
                    <a:pt x="1981" y="14512"/>
                  </a:cubicBezTo>
                  <a:lnTo>
                    <a:pt x="728" y="10978"/>
                  </a:lnTo>
                  <a:lnTo>
                    <a:pt x="728" y="10978"/>
                  </a:lnTo>
                  <a:cubicBezTo>
                    <a:pt x="728" y="10979"/>
                    <a:pt x="1" y="17344"/>
                    <a:pt x="1154" y="20377"/>
                  </a:cubicBezTo>
                  <a:cubicBezTo>
                    <a:pt x="1154" y="20377"/>
                    <a:pt x="12332" y="14412"/>
                    <a:pt x="15339" y="6893"/>
                  </a:cubicBezTo>
                  <a:cubicBezTo>
                    <a:pt x="16191" y="3660"/>
                    <a:pt x="16592" y="1"/>
                    <a:pt x="16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24;p89"/>
            <p:cNvSpPr/>
            <p:nvPr/>
          </p:nvSpPr>
          <p:spPr>
            <a:xfrm>
              <a:off x="5564400" y="3065825"/>
              <a:ext cx="267875" cy="357050"/>
            </a:xfrm>
            <a:custGeom>
              <a:avLst/>
              <a:gdLst/>
              <a:ahLst/>
              <a:cxnLst/>
              <a:rect l="l" t="t" r="r" b="b"/>
              <a:pathLst>
                <a:path w="10715" h="14282" extrusionOk="0">
                  <a:moveTo>
                    <a:pt x="1742" y="0"/>
                  </a:moveTo>
                  <a:cubicBezTo>
                    <a:pt x="1" y="4070"/>
                    <a:pt x="1258" y="6269"/>
                    <a:pt x="1126" y="6269"/>
                  </a:cubicBezTo>
                  <a:cubicBezTo>
                    <a:pt x="1123" y="6269"/>
                    <a:pt x="1119" y="6268"/>
                    <a:pt x="1115" y="6266"/>
                  </a:cubicBezTo>
                  <a:lnTo>
                    <a:pt x="1115" y="6266"/>
                  </a:lnTo>
                  <a:cubicBezTo>
                    <a:pt x="2054" y="8032"/>
                    <a:pt x="5563" y="14281"/>
                    <a:pt x="9333" y="14281"/>
                  </a:cubicBezTo>
                  <a:cubicBezTo>
                    <a:pt x="9791" y="14281"/>
                    <a:pt x="10253" y="14189"/>
                    <a:pt x="10714" y="13985"/>
                  </a:cubicBezTo>
                  <a:cubicBezTo>
                    <a:pt x="10714" y="13985"/>
                    <a:pt x="5200" y="13359"/>
                    <a:pt x="1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25;p89"/>
            <p:cNvSpPr/>
            <p:nvPr/>
          </p:nvSpPr>
          <p:spPr>
            <a:xfrm>
              <a:off x="5119825" y="3422975"/>
              <a:ext cx="13200" cy="5650"/>
            </a:xfrm>
            <a:custGeom>
              <a:avLst/>
              <a:gdLst/>
              <a:ahLst/>
              <a:cxnLst/>
              <a:rect l="l" t="t" r="r" b="b"/>
              <a:pathLst>
                <a:path w="528" h="226" extrusionOk="0">
                  <a:moveTo>
                    <a:pt x="527" y="0"/>
                  </a:moveTo>
                  <a:cubicBezTo>
                    <a:pt x="201" y="125"/>
                    <a:pt x="1" y="226"/>
                    <a:pt x="1" y="226"/>
                  </a:cubicBezTo>
                  <a:cubicBezTo>
                    <a:pt x="201" y="226"/>
                    <a:pt x="302" y="125"/>
                    <a:pt x="527" y="0"/>
                  </a:cubicBezTo>
                  <a:close/>
                </a:path>
              </a:pathLst>
            </a:custGeom>
            <a:solidFill>
              <a:srgbClr val="EDB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26;p89"/>
            <p:cNvSpPr/>
            <p:nvPr/>
          </p:nvSpPr>
          <p:spPr>
            <a:xfrm>
              <a:off x="5594775" y="2934875"/>
              <a:ext cx="99650" cy="52650"/>
            </a:xfrm>
            <a:custGeom>
              <a:avLst/>
              <a:gdLst/>
              <a:ahLst/>
              <a:cxnLst/>
              <a:rect l="l" t="t" r="r" b="b"/>
              <a:pathLst>
                <a:path w="3986" h="2106" extrusionOk="0">
                  <a:moveTo>
                    <a:pt x="1780" y="0"/>
                  </a:moveTo>
                  <a:cubicBezTo>
                    <a:pt x="1354" y="0"/>
                    <a:pt x="953" y="101"/>
                    <a:pt x="727" y="226"/>
                  </a:cubicBezTo>
                  <a:cubicBezTo>
                    <a:pt x="426" y="326"/>
                    <a:pt x="326" y="527"/>
                    <a:pt x="226" y="627"/>
                  </a:cubicBezTo>
                  <a:cubicBezTo>
                    <a:pt x="101" y="627"/>
                    <a:pt x="101" y="727"/>
                    <a:pt x="0" y="727"/>
                  </a:cubicBezTo>
                  <a:lnTo>
                    <a:pt x="0" y="852"/>
                  </a:lnTo>
                  <a:cubicBezTo>
                    <a:pt x="101" y="852"/>
                    <a:pt x="101" y="953"/>
                    <a:pt x="101" y="1053"/>
                  </a:cubicBezTo>
                  <a:cubicBezTo>
                    <a:pt x="226" y="1153"/>
                    <a:pt x="426" y="1253"/>
                    <a:pt x="527" y="1479"/>
                  </a:cubicBezTo>
                  <a:cubicBezTo>
                    <a:pt x="727" y="1579"/>
                    <a:pt x="953" y="1679"/>
                    <a:pt x="1153" y="1780"/>
                  </a:cubicBezTo>
                  <a:cubicBezTo>
                    <a:pt x="1354" y="1880"/>
                    <a:pt x="1579" y="1980"/>
                    <a:pt x="1780" y="2106"/>
                  </a:cubicBezTo>
                  <a:lnTo>
                    <a:pt x="2507" y="2106"/>
                  </a:lnTo>
                  <a:cubicBezTo>
                    <a:pt x="2732" y="2106"/>
                    <a:pt x="2933" y="2106"/>
                    <a:pt x="3133" y="1980"/>
                  </a:cubicBezTo>
                  <a:lnTo>
                    <a:pt x="3359" y="1980"/>
                  </a:lnTo>
                  <a:cubicBezTo>
                    <a:pt x="3459" y="1880"/>
                    <a:pt x="3559" y="1880"/>
                    <a:pt x="3660" y="1880"/>
                  </a:cubicBezTo>
                  <a:lnTo>
                    <a:pt x="3860" y="1880"/>
                  </a:lnTo>
                  <a:lnTo>
                    <a:pt x="3860" y="1780"/>
                  </a:lnTo>
                  <a:cubicBezTo>
                    <a:pt x="3860" y="1780"/>
                    <a:pt x="3985" y="1679"/>
                    <a:pt x="3860" y="1579"/>
                  </a:cubicBezTo>
                  <a:lnTo>
                    <a:pt x="3860" y="1253"/>
                  </a:lnTo>
                  <a:cubicBezTo>
                    <a:pt x="3760" y="1153"/>
                    <a:pt x="3760" y="1053"/>
                    <a:pt x="3660" y="953"/>
                  </a:cubicBezTo>
                  <a:cubicBezTo>
                    <a:pt x="3559" y="727"/>
                    <a:pt x="3359" y="527"/>
                    <a:pt x="3033" y="326"/>
                  </a:cubicBezTo>
                  <a:cubicBezTo>
                    <a:pt x="2832" y="226"/>
                    <a:pt x="2507" y="101"/>
                    <a:pt x="2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27;p89"/>
            <p:cNvSpPr/>
            <p:nvPr/>
          </p:nvSpPr>
          <p:spPr>
            <a:xfrm>
              <a:off x="4806550" y="2992525"/>
              <a:ext cx="85850" cy="67675"/>
            </a:xfrm>
            <a:custGeom>
              <a:avLst/>
              <a:gdLst/>
              <a:ahLst/>
              <a:cxnLst/>
              <a:rect l="l" t="t" r="r" b="b"/>
              <a:pathLst>
                <a:path w="3434" h="2707" extrusionOk="0">
                  <a:moveTo>
                    <a:pt x="1780" y="0"/>
                  </a:moveTo>
                  <a:cubicBezTo>
                    <a:pt x="1454" y="100"/>
                    <a:pt x="1153" y="301"/>
                    <a:pt x="928" y="426"/>
                  </a:cubicBezTo>
                  <a:cubicBezTo>
                    <a:pt x="527" y="727"/>
                    <a:pt x="201" y="1253"/>
                    <a:pt x="101" y="1779"/>
                  </a:cubicBezTo>
                  <a:cubicBezTo>
                    <a:pt x="0" y="1980"/>
                    <a:pt x="0" y="2180"/>
                    <a:pt x="0" y="2406"/>
                  </a:cubicBezTo>
                  <a:lnTo>
                    <a:pt x="0" y="2607"/>
                  </a:lnTo>
                  <a:lnTo>
                    <a:pt x="101" y="2607"/>
                  </a:lnTo>
                  <a:cubicBezTo>
                    <a:pt x="201" y="2707"/>
                    <a:pt x="201" y="2707"/>
                    <a:pt x="301" y="2707"/>
                  </a:cubicBezTo>
                  <a:lnTo>
                    <a:pt x="426" y="2707"/>
                  </a:lnTo>
                  <a:cubicBezTo>
                    <a:pt x="527" y="2707"/>
                    <a:pt x="727" y="2607"/>
                    <a:pt x="928" y="2607"/>
                  </a:cubicBezTo>
                  <a:cubicBezTo>
                    <a:pt x="1153" y="2607"/>
                    <a:pt x="1354" y="2506"/>
                    <a:pt x="1554" y="2406"/>
                  </a:cubicBezTo>
                  <a:cubicBezTo>
                    <a:pt x="1780" y="2406"/>
                    <a:pt x="1980" y="2180"/>
                    <a:pt x="2181" y="2080"/>
                  </a:cubicBezTo>
                  <a:cubicBezTo>
                    <a:pt x="2406" y="1980"/>
                    <a:pt x="2507" y="1779"/>
                    <a:pt x="2707" y="1679"/>
                  </a:cubicBezTo>
                  <a:cubicBezTo>
                    <a:pt x="2807" y="1454"/>
                    <a:pt x="2933" y="1253"/>
                    <a:pt x="3033" y="1153"/>
                  </a:cubicBezTo>
                  <a:cubicBezTo>
                    <a:pt x="3033" y="1053"/>
                    <a:pt x="3133" y="927"/>
                    <a:pt x="3133" y="827"/>
                  </a:cubicBezTo>
                  <a:cubicBezTo>
                    <a:pt x="3233" y="727"/>
                    <a:pt x="3233" y="627"/>
                    <a:pt x="3233" y="627"/>
                  </a:cubicBezTo>
                  <a:cubicBezTo>
                    <a:pt x="3334" y="526"/>
                    <a:pt x="3334" y="526"/>
                    <a:pt x="3334" y="426"/>
                  </a:cubicBezTo>
                  <a:lnTo>
                    <a:pt x="3434" y="426"/>
                  </a:lnTo>
                  <a:lnTo>
                    <a:pt x="3334" y="301"/>
                  </a:lnTo>
                  <a:lnTo>
                    <a:pt x="3233" y="201"/>
                  </a:lnTo>
                  <a:cubicBezTo>
                    <a:pt x="3133" y="100"/>
                    <a:pt x="3033" y="100"/>
                    <a:pt x="2933" y="100"/>
                  </a:cubicBezTo>
                  <a:cubicBezTo>
                    <a:pt x="2807" y="0"/>
                    <a:pt x="2707" y="0"/>
                    <a:pt x="2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28;p89"/>
            <p:cNvSpPr/>
            <p:nvPr/>
          </p:nvSpPr>
          <p:spPr>
            <a:xfrm>
              <a:off x="5952550" y="3229975"/>
              <a:ext cx="114675" cy="112200"/>
            </a:xfrm>
            <a:custGeom>
              <a:avLst/>
              <a:gdLst/>
              <a:ahLst/>
              <a:cxnLst/>
              <a:rect l="l" t="t" r="r" b="b"/>
              <a:pathLst>
                <a:path w="4587" h="4488" extrusionOk="0">
                  <a:moveTo>
                    <a:pt x="426" y="1"/>
                  </a:moveTo>
                  <a:cubicBezTo>
                    <a:pt x="326" y="101"/>
                    <a:pt x="201" y="101"/>
                    <a:pt x="100" y="101"/>
                  </a:cubicBezTo>
                  <a:lnTo>
                    <a:pt x="0" y="201"/>
                  </a:lnTo>
                  <a:lnTo>
                    <a:pt x="0" y="327"/>
                  </a:lnTo>
                  <a:cubicBezTo>
                    <a:pt x="0" y="327"/>
                    <a:pt x="0" y="427"/>
                    <a:pt x="100" y="627"/>
                  </a:cubicBezTo>
                  <a:lnTo>
                    <a:pt x="100" y="1053"/>
                  </a:lnTo>
                  <a:cubicBezTo>
                    <a:pt x="100" y="1154"/>
                    <a:pt x="201" y="1354"/>
                    <a:pt x="201" y="1454"/>
                  </a:cubicBezTo>
                  <a:cubicBezTo>
                    <a:pt x="326" y="1881"/>
                    <a:pt x="426" y="2206"/>
                    <a:pt x="627" y="2507"/>
                  </a:cubicBezTo>
                  <a:cubicBezTo>
                    <a:pt x="827" y="2833"/>
                    <a:pt x="1053" y="3033"/>
                    <a:pt x="1253" y="3334"/>
                  </a:cubicBezTo>
                  <a:cubicBezTo>
                    <a:pt x="1579" y="3560"/>
                    <a:pt x="1780" y="3760"/>
                    <a:pt x="2080" y="3861"/>
                  </a:cubicBezTo>
                  <a:cubicBezTo>
                    <a:pt x="2406" y="4086"/>
                    <a:pt x="2707" y="4186"/>
                    <a:pt x="3033" y="4186"/>
                  </a:cubicBezTo>
                  <a:cubicBezTo>
                    <a:pt x="3133" y="4287"/>
                    <a:pt x="3334" y="4287"/>
                    <a:pt x="3459" y="4387"/>
                  </a:cubicBezTo>
                  <a:lnTo>
                    <a:pt x="3860" y="4387"/>
                  </a:lnTo>
                  <a:cubicBezTo>
                    <a:pt x="3960" y="4487"/>
                    <a:pt x="4085" y="4487"/>
                    <a:pt x="4186" y="4487"/>
                  </a:cubicBezTo>
                  <a:lnTo>
                    <a:pt x="4286" y="4487"/>
                  </a:lnTo>
                  <a:lnTo>
                    <a:pt x="4386" y="4387"/>
                  </a:lnTo>
                  <a:cubicBezTo>
                    <a:pt x="4386" y="4387"/>
                    <a:pt x="4486" y="4287"/>
                    <a:pt x="4486" y="4186"/>
                  </a:cubicBezTo>
                  <a:cubicBezTo>
                    <a:pt x="4486" y="3961"/>
                    <a:pt x="4587" y="3861"/>
                    <a:pt x="4587" y="3660"/>
                  </a:cubicBezTo>
                  <a:lnTo>
                    <a:pt x="4587" y="3134"/>
                  </a:lnTo>
                  <a:cubicBezTo>
                    <a:pt x="4587" y="2933"/>
                    <a:pt x="4587" y="2708"/>
                    <a:pt x="4486" y="2507"/>
                  </a:cubicBezTo>
                  <a:cubicBezTo>
                    <a:pt x="4486" y="2307"/>
                    <a:pt x="4386" y="2081"/>
                    <a:pt x="4286" y="1881"/>
                  </a:cubicBezTo>
                  <a:cubicBezTo>
                    <a:pt x="4286" y="1780"/>
                    <a:pt x="4186" y="1580"/>
                    <a:pt x="3960" y="1354"/>
                  </a:cubicBezTo>
                  <a:cubicBezTo>
                    <a:pt x="3860" y="1154"/>
                    <a:pt x="3760" y="1053"/>
                    <a:pt x="3559" y="828"/>
                  </a:cubicBezTo>
                  <a:cubicBezTo>
                    <a:pt x="3233" y="627"/>
                    <a:pt x="2933" y="327"/>
                    <a:pt x="2507" y="201"/>
                  </a:cubicBezTo>
                  <a:cubicBezTo>
                    <a:pt x="2206" y="101"/>
                    <a:pt x="1780" y="1"/>
                    <a:pt x="1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29;p89"/>
            <p:cNvSpPr/>
            <p:nvPr/>
          </p:nvSpPr>
          <p:spPr>
            <a:xfrm>
              <a:off x="5267148" y="4647917"/>
              <a:ext cx="186661" cy="198025"/>
            </a:xfrm>
            <a:custGeom>
              <a:avLst/>
              <a:gdLst/>
              <a:ahLst/>
              <a:cxnLst/>
              <a:rect l="l" t="t" r="r" b="b"/>
              <a:pathLst>
                <a:path w="7295" h="7921" extrusionOk="0">
                  <a:moveTo>
                    <a:pt x="1" y="1"/>
                  </a:moveTo>
                  <a:cubicBezTo>
                    <a:pt x="402" y="1254"/>
                    <a:pt x="1455" y="3535"/>
                    <a:pt x="2282" y="4888"/>
                  </a:cubicBezTo>
                  <a:cubicBezTo>
                    <a:pt x="2708" y="5640"/>
                    <a:pt x="1129" y="7094"/>
                    <a:pt x="2507" y="7720"/>
                  </a:cubicBezTo>
                  <a:cubicBezTo>
                    <a:pt x="2871" y="7871"/>
                    <a:pt x="3729" y="7921"/>
                    <a:pt x="4537" y="7921"/>
                  </a:cubicBezTo>
                  <a:cubicBezTo>
                    <a:pt x="5346" y="7921"/>
                    <a:pt x="6104" y="7871"/>
                    <a:pt x="6267" y="7821"/>
                  </a:cubicBezTo>
                  <a:cubicBezTo>
                    <a:pt x="7294" y="7294"/>
                    <a:pt x="6567" y="4487"/>
                    <a:pt x="6567" y="3334"/>
                  </a:cubicBezTo>
                  <a:cubicBezTo>
                    <a:pt x="6567" y="3008"/>
                    <a:pt x="6668" y="2081"/>
                    <a:pt x="6668" y="828"/>
                  </a:cubicBezTo>
                  <a:lnTo>
                    <a:pt x="6668" y="828"/>
                  </a:lnTo>
                  <a:cubicBezTo>
                    <a:pt x="6155" y="1199"/>
                    <a:pt x="5435" y="1361"/>
                    <a:pt x="4625" y="1361"/>
                  </a:cubicBezTo>
                  <a:cubicBezTo>
                    <a:pt x="3137" y="1361"/>
                    <a:pt x="1348" y="813"/>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30;p89"/>
            <p:cNvSpPr/>
            <p:nvPr/>
          </p:nvSpPr>
          <p:spPr>
            <a:xfrm>
              <a:off x="5451955" y="4629125"/>
              <a:ext cx="198650" cy="219325"/>
            </a:xfrm>
            <a:custGeom>
              <a:avLst/>
              <a:gdLst/>
              <a:ahLst/>
              <a:cxnLst/>
              <a:rect l="l" t="t" r="r" b="b"/>
              <a:pathLst>
                <a:path w="7946" h="8773" extrusionOk="0">
                  <a:moveTo>
                    <a:pt x="6893" y="0"/>
                  </a:moveTo>
                  <a:cubicBezTo>
                    <a:pt x="6564" y="581"/>
                    <a:pt x="3696" y="2012"/>
                    <a:pt x="1725" y="2012"/>
                  </a:cubicBezTo>
                  <a:cubicBezTo>
                    <a:pt x="1142" y="2012"/>
                    <a:pt x="639" y="1888"/>
                    <a:pt x="301" y="1579"/>
                  </a:cubicBezTo>
                  <a:lnTo>
                    <a:pt x="301" y="1579"/>
                  </a:lnTo>
                  <a:cubicBezTo>
                    <a:pt x="427" y="2306"/>
                    <a:pt x="527" y="3033"/>
                    <a:pt x="627" y="3759"/>
                  </a:cubicBezTo>
                  <a:cubicBezTo>
                    <a:pt x="928" y="5639"/>
                    <a:pt x="1" y="8772"/>
                    <a:pt x="3961" y="8772"/>
                  </a:cubicBezTo>
                  <a:cubicBezTo>
                    <a:pt x="7946" y="8672"/>
                    <a:pt x="5114" y="6592"/>
                    <a:pt x="5314" y="5539"/>
                  </a:cubicBezTo>
                  <a:cubicBezTo>
                    <a:pt x="5640" y="4511"/>
                    <a:pt x="6266" y="2506"/>
                    <a:pt x="6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31;p89"/>
            <p:cNvSpPr/>
            <p:nvPr/>
          </p:nvSpPr>
          <p:spPr>
            <a:xfrm>
              <a:off x="5319245" y="4670190"/>
              <a:ext cx="135375" cy="177325"/>
            </a:xfrm>
            <a:custGeom>
              <a:avLst/>
              <a:gdLst/>
              <a:ahLst/>
              <a:cxnLst/>
              <a:rect l="l" t="t" r="r" b="b"/>
              <a:pathLst>
                <a:path w="5415" h="7093" extrusionOk="0">
                  <a:moveTo>
                    <a:pt x="4788" y="0"/>
                  </a:moveTo>
                  <a:cubicBezTo>
                    <a:pt x="4587" y="100"/>
                    <a:pt x="4261" y="201"/>
                    <a:pt x="3961" y="301"/>
                  </a:cubicBezTo>
                  <a:cubicBezTo>
                    <a:pt x="3860" y="1053"/>
                    <a:pt x="3860" y="1454"/>
                    <a:pt x="3860" y="1679"/>
                  </a:cubicBezTo>
                  <a:cubicBezTo>
                    <a:pt x="3860" y="2807"/>
                    <a:pt x="4587" y="5639"/>
                    <a:pt x="3535" y="6165"/>
                  </a:cubicBezTo>
                  <a:cubicBezTo>
                    <a:pt x="3384" y="6216"/>
                    <a:pt x="2758" y="6266"/>
                    <a:pt x="2040" y="6266"/>
                  </a:cubicBezTo>
                  <a:cubicBezTo>
                    <a:pt x="1323" y="6266"/>
                    <a:pt x="514" y="6216"/>
                    <a:pt x="1" y="6065"/>
                  </a:cubicBezTo>
                  <a:lnTo>
                    <a:pt x="1" y="6065"/>
                  </a:lnTo>
                  <a:cubicBezTo>
                    <a:pt x="1" y="6366"/>
                    <a:pt x="201" y="6692"/>
                    <a:pt x="627" y="6892"/>
                  </a:cubicBezTo>
                  <a:cubicBezTo>
                    <a:pt x="991" y="7043"/>
                    <a:pt x="1849" y="7093"/>
                    <a:pt x="2657" y="7093"/>
                  </a:cubicBezTo>
                  <a:cubicBezTo>
                    <a:pt x="3466" y="7093"/>
                    <a:pt x="4224" y="7043"/>
                    <a:pt x="4387" y="6993"/>
                  </a:cubicBezTo>
                  <a:cubicBezTo>
                    <a:pt x="5414" y="6466"/>
                    <a:pt x="4687" y="3659"/>
                    <a:pt x="4687" y="2506"/>
                  </a:cubicBezTo>
                  <a:cubicBezTo>
                    <a:pt x="4687" y="2180"/>
                    <a:pt x="4788" y="1253"/>
                    <a:pt x="47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32;p89"/>
            <p:cNvSpPr/>
            <p:nvPr/>
          </p:nvSpPr>
          <p:spPr>
            <a:xfrm>
              <a:off x="5451160" y="4669395"/>
              <a:ext cx="154175" cy="179850"/>
            </a:xfrm>
            <a:custGeom>
              <a:avLst/>
              <a:gdLst/>
              <a:ahLst/>
              <a:cxnLst/>
              <a:rect l="l" t="t" r="r" b="b"/>
              <a:pathLst>
                <a:path w="6167" h="7194" extrusionOk="0">
                  <a:moveTo>
                    <a:pt x="301" y="0"/>
                  </a:moveTo>
                  <a:lnTo>
                    <a:pt x="301" y="0"/>
                  </a:lnTo>
                  <a:cubicBezTo>
                    <a:pt x="427" y="727"/>
                    <a:pt x="527" y="1454"/>
                    <a:pt x="627" y="2180"/>
                  </a:cubicBezTo>
                  <a:cubicBezTo>
                    <a:pt x="928" y="4060"/>
                    <a:pt x="1" y="7193"/>
                    <a:pt x="3961" y="7193"/>
                  </a:cubicBezTo>
                  <a:cubicBezTo>
                    <a:pt x="5840" y="7093"/>
                    <a:pt x="6166" y="6692"/>
                    <a:pt x="6066" y="6065"/>
                  </a:cubicBezTo>
                  <a:lnTo>
                    <a:pt x="6066" y="6065"/>
                  </a:lnTo>
                  <a:cubicBezTo>
                    <a:pt x="5740" y="6266"/>
                    <a:pt x="5214" y="6366"/>
                    <a:pt x="4387" y="6366"/>
                  </a:cubicBezTo>
                  <a:cubicBezTo>
                    <a:pt x="427" y="6366"/>
                    <a:pt x="1354" y="3233"/>
                    <a:pt x="1053" y="1353"/>
                  </a:cubicBezTo>
                  <a:cubicBezTo>
                    <a:pt x="1053" y="1053"/>
                    <a:pt x="928" y="627"/>
                    <a:pt x="828" y="301"/>
                  </a:cubicBezTo>
                  <a:cubicBezTo>
                    <a:pt x="627" y="201"/>
                    <a:pt x="427" y="10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Rounded Rectangle 1">
            <a:extLst>
              <a:ext uri="{FF2B5EF4-FFF2-40B4-BE49-F238E27FC236}">
                <a16:creationId xmlns:a16="http://schemas.microsoft.com/office/drawing/2014/main" id="{F3E655B1-BD52-403F-8BA8-07290EE8469A}"/>
              </a:ext>
            </a:extLst>
          </p:cNvPr>
          <p:cNvSpPr/>
          <p:nvPr/>
        </p:nvSpPr>
        <p:spPr>
          <a:xfrm>
            <a:off x="-298160" y="1581941"/>
            <a:ext cx="1918073" cy="668652"/>
          </a:xfrm>
          <a:prstGeom prst="roundRect">
            <a:avLst>
              <a:gd name="adj" fmla="val 50000"/>
            </a:avLst>
          </a:prstGeom>
          <a:solidFill>
            <a:srgbClr val="B82E55"/>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08" name="Rounded Rectangle 39">
            <a:extLst>
              <a:ext uri="{FF2B5EF4-FFF2-40B4-BE49-F238E27FC236}">
                <a16:creationId xmlns:a16="http://schemas.microsoft.com/office/drawing/2014/main" id="{41CD4C8D-4056-4D79-B1DB-6B045FF1B25F}"/>
              </a:ext>
            </a:extLst>
          </p:cNvPr>
          <p:cNvSpPr/>
          <p:nvPr/>
        </p:nvSpPr>
        <p:spPr>
          <a:xfrm>
            <a:off x="-298162" y="2399983"/>
            <a:ext cx="1918073" cy="668652"/>
          </a:xfrm>
          <a:prstGeom prst="roundRect">
            <a:avLst>
              <a:gd name="adj" fmla="val 50000"/>
            </a:avLst>
          </a:prstGeom>
          <a:solidFill>
            <a:srgbClr val="D24A71"/>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09" name="Rounded Rectangle 40">
            <a:extLst>
              <a:ext uri="{FF2B5EF4-FFF2-40B4-BE49-F238E27FC236}">
                <a16:creationId xmlns:a16="http://schemas.microsoft.com/office/drawing/2014/main" id="{B0AB4D79-509F-4392-8FB8-981B68045C43}"/>
              </a:ext>
            </a:extLst>
          </p:cNvPr>
          <p:cNvSpPr/>
          <p:nvPr/>
        </p:nvSpPr>
        <p:spPr>
          <a:xfrm>
            <a:off x="-298164" y="3199663"/>
            <a:ext cx="1918073" cy="668652"/>
          </a:xfrm>
          <a:prstGeom prst="roundRect">
            <a:avLst>
              <a:gd name="adj" fmla="val 50000"/>
            </a:avLst>
          </a:prstGeom>
          <a:solidFill>
            <a:srgbClr val="DC729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0" name="Rounded Rectangle 41">
            <a:extLst>
              <a:ext uri="{FF2B5EF4-FFF2-40B4-BE49-F238E27FC236}">
                <a16:creationId xmlns:a16="http://schemas.microsoft.com/office/drawing/2014/main" id="{1D2CA420-59E1-42E3-B170-FA410C386944}"/>
              </a:ext>
            </a:extLst>
          </p:cNvPr>
          <p:cNvSpPr/>
          <p:nvPr/>
        </p:nvSpPr>
        <p:spPr>
          <a:xfrm>
            <a:off x="-310197" y="4015028"/>
            <a:ext cx="1918073" cy="668652"/>
          </a:xfrm>
          <a:prstGeom prst="roundRect">
            <a:avLst>
              <a:gd name="adj" fmla="val 50000"/>
            </a:avLst>
          </a:prstGeom>
          <a:solidFill>
            <a:srgbClr val="E69AB0"/>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
        <p:nvSpPr>
          <p:cNvPr id="211" name="Rounded Rectangle 41">
            <a:extLst>
              <a:ext uri="{FF2B5EF4-FFF2-40B4-BE49-F238E27FC236}">
                <a16:creationId xmlns:a16="http://schemas.microsoft.com/office/drawing/2014/main" id="{A7238B6F-C0CF-472B-B1C1-3D4905950DC3}"/>
              </a:ext>
            </a:extLst>
          </p:cNvPr>
          <p:cNvSpPr/>
          <p:nvPr/>
        </p:nvSpPr>
        <p:spPr>
          <a:xfrm>
            <a:off x="-310197" y="4852670"/>
            <a:ext cx="1918073" cy="668652"/>
          </a:xfrm>
          <a:prstGeom prst="roundRect">
            <a:avLst>
              <a:gd name="adj" fmla="val 50000"/>
            </a:avLst>
          </a:prstGeom>
          <a:solidFill>
            <a:srgbClr val="F3CDD8"/>
          </a:solidFill>
          <a:ln w="38100">
            <a:noFill/>
          </a:ln>
          <a:effectLst>
            <a:outerShdw blurRad="88900" dist="38100" dir="2700000" sx="101000" sy="101000" algn="tl" rotWithShape="0">
              <a:prstClr val="black">
                <a:alpha val="37000"/>
              </a:prstClr>
            </a:outerShdw>
          </a:effectLst>
          <a:scene3d>
            <a:camera prst="orthographicFront">
              <a:rot lat="0" lon="0" rev="0"/>
            </a:camera>
            <a:lightRig rig="soft" dir="t">
              <a:rot lat="0" lon="0" rev="0"/>
            </a:lightRig>
          </a:scene3d>
          <a:sp3d contourW="44450" prstMaterial="matte">
            <a:bevelB w="571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593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1016</Words>
  <Application>Microsoft Office PowerPoint</Application>
  <PresentationFormat>Widescreen</PresentationFormat>
  <Paragraphs>117</Paragraphs>
  <Slides>20</Slides>
  <Notes>4</Notes>
  <HiddenSlides>2</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SimSun</vt:lpstr>
      <vt:lpstr>Arial</vt:lpstr>
      <vt:lpstr>Calibri</vt:lpstr>
      <vt:lpstr>Calibri Light</vt:lpstr>
      <vt:lpstr>Cooper Black</vt:lpstr>
      <vt:lpstr>HP001 5 hàng</vt:lpstr>
      <vt:lpstr>Times New Roman</vt:lpstr>
      <vt:lpstr>UTM Avo</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creator>Tiara</dc:creator>
  <cp:lastModifiedBy>User</cp:lastModifiedBy>
  <cp:revision>E03</cp:revision>
  <dcterms:created xsi:type="dcterms:W3CDTF">2021-02-18T09:22:33Z</dcterms:created>
  <dcterms:modified xsi:type="dcterms:W3CDTF">2022-03-27T12:44:45Z</dcterms:modified>
  <cp:version>03</cp:version>
</cp:coreProperties>
</file>