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(Tiết 3)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Những thói quen giúp bạn có năng lượng dồi d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05800" cy="64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10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26257" r="19391" b="51006"/>
          <a:stretch>
            <a:fillRect/>
          </a:stretch>
        </p:blipFill>
        <p:spPr bwMode="auto">
          <a:xfrm>
            <a:off x="5250543" y="3882571"/>
            <a:ext cx="3741057" cy="24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6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26372" r="52245" b="51006"/>
          <a:stretch>
            <a:fillRect/>
          </a:stretch>
        </p:blipFill>
        <p:spPr bwMode="auto">
          <a:xfrm>
            <a:off x="1121297" y="3882571"/>
            <a:ext cx="3733800" cy="24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8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8978" r="52403" b="73061"/>
          <a:stretch>
            <a:fillRect/>
          </a:stretch>
        </p:blipFill>
        <p:spPr bwMode="auto">
          <a:xfrm>
            <a:off x="990600" y="762000"/>
            <a:ext cx="399519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9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8978" r="19391" b="73401"/>
          <a:stretch>
            <a:fillRect/>
          </a:stretch>
        </p:blipFill>
        <p:spPr bwMode="auto">
          <a:xfrm>
            <a:off x="5257800" y="775299"/>
            <a:ext cx="3733800" cy="27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723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Tại sao 1 + 1 =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" y="36286"/>
            <a:ext cx="1074058" cy="9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400" y="76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Hoạt động nào diễn ra vào ban ngày, ban đêm?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3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05070"/>
              </p:ext>
            </p:extLst>
          </p:nvPr>
        </p:nvGraphicFramePr>
        <p:xfrm>
          <a:off x="533400" y="254000"/>
          <a:ext cx="8305800" cy="47428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2900"/>
                <a:gridCol w="4152900"/>
              </a:tblGrid>
              <a:tr h="103285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Ban ngày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Ban đêm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10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7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26257" r="19391" b="51006"/>
          <a:stretch>
            <a:fillRect/>
          </a:stretch>
        </p:blipFill>
        <p:spPr bwMode="auto">
          <a:xfrm>
            <a:off x="6928184" y="5063671"/>
            <a:ext cx="2215816" cy="16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26372" r="52245" b="51006"/>
          <a:stretch>
            <a:fillRect/>
          </a:stretch>
        </p:blipFill>
        <p:spPr bwMode="auto">
          <a:xfrm>
            <a:off x="4451615" y="5078328"/>
            <a:ext cx="2476570" cy="16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2" t="8978" r="54382" b="73597"/>
          <a:stretch/>
        </p:blipFill>
        <p:spPr bwMode="auto">
          <a:xfrm>
            <a:off x="116114" y="4952999"/>
            <a:ext cx="2169885" cy="17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8978" r="19391" b="73401"/>
          <a:stretch>
            <a:fillRect/>
          </a:stretch>
        </p:blipFill>
        <p:spPr bwMode="auto">
          <a:xfrm>
            <a:off x="2327373" y="4996858"/>
            <a:ext cx="2326843" cy="17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111 L 0.12917 -0.51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26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93642E-7 L -0.1151 -0.252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2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5434E-6 L 0.10278 -0.51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25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81503E-6 L -0.14566 -0.234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11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Slide P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21336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 kể những việc làm diễn ra vào ban ngày ở gia đình em</a:t>
            </a:r>
            <a:endParaRPr lang="en-US" sz="4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1336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 kể những việc làm diễn ra vào ban đêm ở gia đình em</a:t>
            </a:r>
            <a:endParaRPr lang="en-US" sz="4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vận dụng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Phạm Duyên- TỰ NHIÊN VÀ XÃ HỘI LỚP 1\11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71389" r="45673" b="9059"/>
          <a:stretch/>
        </p:blipFill>
        <p:spPr bwMode="auto">
          <a:xfrm>
            <a:off x="609600" y="1295400"/>
            <a:ext cx="6105525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0469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543"/>
            <a:ext cx="7696200" cy="33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3" y="3574143"/>
            <a:ext cx="7696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533400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940076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đêm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ại sao 1 + 1 =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" y="36286"/>
            <a:ext cx="1074058" cy="9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5217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Thảo luận nhóm 4: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63227"/>
              </p:ext>
            </p:extLst>
          </p:nvPr>
        </p:nvGraphicFramePr>
        <p:xfrm>
          <a:off x="685800" y="1187094"/>
          <a:ext cx="7962900" cy="5366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794000"/>
                <a:gridCol w="2654300"/>
              </a:tblGrid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 trời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Ban ngày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Ban đêm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của trời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3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trời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Trăng</a:t>
                      </a:r>
                      <a:r>
                        <a:rPr lang="en-US" sz="3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Sao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9000" y="4038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 thấy</a:t>
            </a:r>
          </a:p>
        </p:txBody>
      </p:sp>
    </p:spTree>
    <p:extLst>
      <p:ext uri="{BB962C8B-B14F-4D97-AF65-F5344CB8AC3E}">
        <p14:creationId xmlns:p14="http://schemas.microsoft.com/office/powerpoint/2010/main" val="2048054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41377" r="51610" b="38116"/>
          <a:stretch>
            <a:fillRect/>
          </a:stretch>
        </p:blipFill>
        <p:spPr bwMode="auto">
          <a:xfrm>
            <a:off x="304800" y="1135743"/>
            <a:ext cx="401011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1" t="41377" r="20506" b="38715"/>
          <a:stretch>
            <a:fillRect/>
          </a:stretch>
        </p:blipFill>
        <p:spPr bwMode="auto">
          <a:xfrm>
            <a:off x="4800600" y="1219200"/>
            <a:ext cx="3962400" cy="260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61086" r="50922" b="18608"/>
          <a:stretch>
            <a:fillRect/>
          </a:stretch>
        </p:blipFill>
        <p:spPr bwMode="auto">
          <a:xfrm>
            <a:off x="304800" y="3940629"/>
            <a:ext cx="4114800" cy="24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4" t="61285" r="20409" b="18608"/>
          <a:stretch>
            <a:fillRect/>
          </a:stretch>
        </p:blipFill>
        <p:spPr bwMode="auto">
          <a:xfrm>
            <a:off x="5267325" y="4038599"/>
            <a:ext cx="3495675" cy="24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vi-V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19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School Clipart - student_with_an_idea_16 - Classroom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569"/>
            <a:ext cx="970153" cy="10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9725" y="11997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 hãy nói về vai trò của ánh sáng mặt trời trong các hình dưới đây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2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4290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Mặt Trời chiếu sáng và sưởi ấm cho Trái Đất. Nhờ có Mặt Trời, cây cối tốt tươi, con người sống khỏe mạnh.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C:\Users\admin\Desktop\quang-hop-la-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65137"/>
            <a:ext cx="8596455" cy="55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Nghề làm muối ở Ninh Thuận | Tạp chí điện tử Thế giới Di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0"/>
            <a:ext cx="8824365" cy="58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84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hơi quần áo ngoài nắng không phải lúc nào cũng tốt thật mà như đù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599"/>
            <a:ext cx="8248650" cy="586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4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156</Words>
  <Application>Microsoft Office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2020-08-19T04:16:16Z</dcterms:created>
  <dcterms:modified xsi:type="dcterms:W3CDTF">2020-08-20T14:50:33Z</dcterms:modified>
</cp:coreProperties>
</file>