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  <p:sldId id="291" r:id="rId8"/>
    <p:sldId id="310" r:id="rId9"/>
    <p:sldId id="321" r:id="rId10"/>
    <p:sldId id="312" r:id="rId11"/>
    <p:sldId id="314" r:id="rId12"/>
    <p:sldId id="318" r:id="rId13"/>
    <p:sldId id="315" r:id="rId14"/>
    <p:sldId id="316" r:id="rId15"/>
    <p:sldId id="319" r:id="rId16"/>
    <p:sldId id="322" r:id="rId17"/>
    <p:sldId id="323" r:id="rId18"/>
    <p:sldId id="324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868567" y="106016"/>
            <a:ext cx="2449552" cy="980661"/>
            <a:chOff x="1398654" y="0"/>
            <a:chExt cx="2449552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398654" y="206880"/>
              <a:ext cx="24495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39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83193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xmlns="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xmlns="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xmlns="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xmlns="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xmlns="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xmlns="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xmlns="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xmlns="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xmlns="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621</Words>
  <Application>Microsoft Office PowerPoint</Application>
  <PresentationFormat>Custom</PresentationFormat>
  <Paragraphs>201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261</cp:revision>
  <dcterms:created xsi:type="dcterms:W3CDTF">2021-06-02T01:34:28Z</dcterms:created>
  <dcterms:modified xsi:type="dcterms:W3CDTF">2022-05-11T01:51:24Z</dcterms:modified>
</cp:coreProperties>
</file>