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345" r:id="rId3"/>
    <p:sldId id="346" r:id="rId4"/>
    <p:sldId id="347" r:id="rId5"/>
    <p:sldId id="348" r:id="rId6"/>
    <p:sldId id="303" r:id="rId7"/>
    <p:sldId id="317" r:id="rId8"/>
    <p:sldId id="325" r:id="rId9"/>
    <p:sldId id="349" r:id="rId10"/>
    <p:sldId id="326" r:id="rId11"/>
    <p:sldId id="290" r:id="rId12"/>
    <p:sldId id="299" r:id="rId13"/>
    <p:sldId id="304" r:id="rId14"/>
    <p:sldId id="334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E"/>
    <a:srgbClr val="FFF79A"/>
    <a:srgbClr val="FFFAC2"/>
    <a:srgbClr val="D34CD6"/>
    <a:srgbClr val="F7941E"/>
    <a:srgbClr val="EA8EA2"/>
    <a:srgbClr val="EB54E9"/>
    <a:srgbClr val="71CFED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308" autoAdjust="0"/>
  </p:normalViewPr>
  <p:slideViewPr>
    <p:cSldViewPr snapToGrid="0">
      <p:cViewPr varScale="1">
        <p:scale>
          <a:sx n="70" d="100"/>
          <a:sy n="70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50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6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4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16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9.wdp"/><Relationship Id="rId4" Type="http://schemas.openxmlformats.org/officeDocument/2006/relationships/image" Target="../media/image12.png"/><Relationship Id="rId9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14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3402" y="232092"/>
            <a:ext cx="7381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9319" y="1555531"/>
            <a:ext cx="6195927" cy="33445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56</a:t>
            </a: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GIỚI THIỆU</a:t>
            </a:r>
          </a:p>
          <a:p>
            <a:pPr algn="ctr">
              <a:lnSpc>
                <a:spcPct val="120000"/>
              </a:lnSpc>
            </a:pPr>
            <a:r>
              <a:rPr lang="vi-VN" sz="7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TIỀN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50,000 Dong 20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5" y="656327"/>
            <a:ext cx="5115752" cy="249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01" y="656326"/>
            <a:ext cx="5115752" cy="249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5" y="3485995"/>
            <a:ext cx="5133226" cy="24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01" y="3485996"/>
            <a:ext cx="5115752" cy="2382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>
            <a:fillRect/>
          </a:stretch>
        </p:blipFill>
        <p:spPr>
          <a:xfrm>
            <a:off x="1234227" y="1119392"/>
            <a:ext cx="9453089" cy="529592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2749275" y="586301"/>
            <a:ext cx="8208498" cy="570588"/>
            <a:chOff x="1183343" y="1464304"/>
            <a:chExt cx="8208498" cy="570588"/>
          </a:xfrm>
        </p:grpSpPr>
        <p:sp>
          <p:nvSpPr>
            <p:cNvPr id="60" name="TextBox 59"/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điền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89" name="Table 490"/>
          <p:cNvGraphicFramePr>
            <a:graphicFrameLocks noGrp="1"/>
          </p:cNvGraphicFramePr>
          <p:nvPr/>
        </p:nvGraphicFramePr>
        <p:xfrm>
          <a:off x="7039428" y="3846288"/>
          <a:ext cx="3410857" cy="256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225"/>
                <a:gridCol w="1156632"/>
              </a:tblGrid>
              <a:tr h="4693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</a:tr>
              <a:tr h="4988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4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3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9695425" y="4368390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695425" y="4901481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703329" y="5427902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703329" y="5960993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239813"/>
            <a:ext cx="10256461" cy="1305101"/>
            <a:chOff x="1183343" y="1395558"/>
            <a:chExt cx="10256461" cy="1305101"/>
          </a:xfrm>
        </p:grpSpPr>
        <p:sp>
          <p:nvSpPr>
            <p:cNvPr id="26" name="TextBox 25"/>
            <p:cNvSpPr txBox="1"/>
            <p:nvPr/>
          </p:nvSpPr>
          <p:spPr>
            <a:xfrm>
              <a:off x="1819586" y="1395558"/>
              <a:ext cx="9620218" cy="13051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Bạn Mai mua kẹo hết 1000 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083225" y="5058740"/>
            <a:ext cx="9961950" cy="1254374"/>
            <a:chOff x="1083225" y="5058740"/>
            <a:chExt cx="9961950" cy="1254374"/>
          </a:xfrm>
        </p:grpSpPr>
        <p:sp>
          <p:nvSpPr>
            <p:cNvPr id="47" name="TextBox 46"/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5" name="Picture 4" descr="100 đồng (tiền Việt) – Wikipedia tiếng Việ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6000"/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/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35104" y="5097327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km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km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km + 20 km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km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km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km - 20 km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433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99247" y="3339355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1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7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0 đồng (tiền Việt)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65" y="3720360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0" y="3720360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40" y="551570"/>
            <a:ext cx="4700083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Việt Nam qua các địa danh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472" y="551570"/>
            <a:ext cx="4885350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9247" y="323601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Một Nghìn Đồng - Home | Faceboo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83" y="3621984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968188" y="3573893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63781" y="290286"/>
            <a:ext cx="6514048" cy="6154056"/>
            <a:chOff x="2963781" y="290286"/>
            <a:chExt cx="6514048" cy="6154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>
              <a:fillRect/>
            </a:stretch>
          </p:blipFill>
          <p:spPr>
            <a:xfrm>
              <a:off x="2963781" y="2075543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3831771" y="290286"/>
              <a:ext cx="5646058" cy="1529279"/>
            </a:xfrm>
            <a:prstGeom prst="wedgeEllipseCallout">
              <a:avLst>
                <a:gd name="adj1" fmla="val -23265"/>
                <a:gd name="adj2" fmla="val 877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52408" y="596014"/>
              <a:ext cx="4748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Ngoài ra còn một số tờ tiền loại khác nữa Mai nhé!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7" y="607894"/>
            <a:ext cx="5393171" cy="2435557"/>
          </a:xfrm>
          <a:prstGeom prst="rect">
            <a:avLst/>
          </a:prstGeom>
        </p:spPr>
      </p:pic>
      <p:pic>
        <p:nvPicPr>
          <p:cNvPr id="5" name="Picture 8" descr="50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69" y="607894"/>
            <a:ext cx="4908016" cy="243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ietnam polymer 10,000 Dong banknot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21" y="3606413"/>
            <a:ext cx="5297637" cy="246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Vietnam polymer 20,000 Dong banknote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68" y="3606413"/>
            <a:ext cx="4908017" cy="246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173</Words>
  <Application>Microsoft Office PowerPoint</Application>
  <PresentationFormat>Widescreen</PresentationFormat>
  <Paragraphs>44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UTM Cookies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ThaoPC</cp:lastModifiedBy>
  <cp:revision>271</cp:revision>
  <dcterms:created xsi:type="dcterms:W3CDTF">2021-06-02T01:34:00Z</dcterms:created>
  <dcterms:modified xsi:type="dcterms:W3CDTF">2022-03-24T13:43:42Z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89CADB706F8944288AF6FD312F65EDEB</vt:lpwstr>
  </property>
</Properties>
</file>