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1" r:id="rId2"/>
    <p:sldId id="305" r:id="rId3"/>
    <p:sldId id="306" r:id="rId4"/>
    <p:sldId id="307" r:id="rId5"/>
    <p:sldId id="292" r:id="rId6"/>
    <p:sldId id="338" r:id="rId7"/>
    <p:sldId id="286" r:id="rId8"/>
    <p:sldId id="288" r:id="rId9"/>
    <p:sldId id="287" r:id="rId10"/>
    <p:sldId id="293" r:id="rId11"/>
    <p:sldId id="339" r:id="rId12"/>
    <p:sldId id="300" r:id="rId13"/>
    <p:sldId id="303" r:id="rId14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000000"/>
    <a:srgbClr val="F8B1A9"/>
    <a:srgbClr val="DBEEF4"/>
    <a:srgbClr val="F15441"/>
    <a:srgbClr val="FFC000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1014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  <p:sldLayoutId id="2147483708" r:id="rId25"/>
    <p:sldLayoutId id="2147483707" r:id="rId26"/>
    <p:sldLayoutId id="2147483705" r:id="rId27"/>
    <p:sldLayoutId id="2147483706" r:id="rId28"/>
    <p:sldLayoutId id="214748370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6" y="1240"/>
            <a:ext cx="9141795" cy="6855520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1055441" y="1844824"/>
            <a:ext cx="92503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Chào mừng các con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đến với giờ học Toán!!!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54" y="4216123"/>
            <a:ext cx="2391539" cy="267117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3" y="1241"/>
            <a:ext cx="1575692" cy="226899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6" y="1496717"/>
            <a:ext cx="1271022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/>
              <a:t>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Freeform 17">
            <a:extLst>
              <a:ext uri="{FF2B5EF4-FFF2-40B4-BE49-F238E27FC236}">
                <a16:creationId xmlns=""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447059" y="1148994"/>
            <a:ext cx="9503321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4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 err="1" smtClean="0"/>
              <a:t>S</a:t>
            </a:r>
            <a:r>
              <a:rPr lang="en-US" sz="3200" dirty="0" err="1" smtClean="0"/>
              <a:t>ố</a:t>
            </a:r>
            <a:r>
              <a:rPr lang="en-US" sz="3200" dirty="0" smtClean="0"/>
              <a:t> </a:t>
            </a:r>
            <a:r>
              <a:rPr lang="en-US" sz="3200" dirty="0" err="1"/>
              <a:t>lớn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ghi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toa</a:t>
            </a:r>
            <a:r>
              <a:rPr lang="en-US" sz="3200" dirty="0"/>
              <a:t> </a:t>
            </a:r>
            <a:r>
              <a:rPr lang="en-US" sz="3200" dirty="0" err="1" smtClean="0"/>
              <a:t>tàu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: 730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 err="1"/>
              <a:t>C</a:t>
            </a:r>
            <a:r>
              <a:rPr lang="en-US" sz="3200" dirty="0" err="1" smtClean="0"/>
              <a:t>ác</a:t>
            </a:r>
            <a:r>
              <a:rPr lang="en-US" sz="3200" dirty="0" smtClean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 smtClean="0"/>
              <a:t>lớn</a:t>
            </a:r>
            <a:r>
              <a:rPr lang="en-US" sz="3200" dirty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      130, 310, 370, 730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04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x-none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x-none" sz="6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70098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94619" y="402175"/>
            <a:ext cx="10545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 TẠM </a:t>
            </a:r>
            <a:r>
              <a:rPr lang="en-US" sz="48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 CÁC CON! </a:t>
            </a:r>
            <a:endParaRPr lang="en-US" sz="4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771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2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</p:spTree>
    <p:extLst>
      <p:ext uri="{BB962C8B-B14F-4D97-AF65-F5344CB8AC3E}">
        <p14:creationId xmlns:p14="http://schemas.microsoft.com/office/powerpoint/2010/main" val="9609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582" y="1062182"/>
            <a:ext cx="417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–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58231" y="2098451"/>
            <a:ext cx="3457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Yêu</a:t>
            </a:r>
            <a:r>
              <a:rPr lang="en-US" sz="3200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cầu</a:t>
            </a:r>
            <a:r>
              <a:rPr lang="en-US" sz="3200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cần</a:t>
            </a:r>
            <a:r>
              <a:rPr lang="en-US" sz="3200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đạt</a:t>
            </a:r>
            <a:endParaRPr lang="en-US" sz="3200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Đ</a:t>
              </a:r>
              <a:r>
                <a:rPr lang="en-US" sz="3600" dirty="0"/>
                <a:t> / S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785652"/>
            <a:chOff x="935467" y="1897092"/>
            <a:chExt cx="10319619" cy="378565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x-none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x-none" sz="4000" dirty="0"/>
                <a:t>890  &gt;  </a:t>
              </a:r>
              <a:r>
                <a:rPr lang="x-none" sz="4000" dirty="0" smtClean="0"/>
                <a:t>8</a:t>
              </a:r>
              <a:r>
                <a:rPr lang="en-US" sz="4000" dirty="0" smtClean="0"/>
                <a:t>8</a:t>
              </a:r>
              <a:r>
                <a:rPr lang="x-none" sz="4000" dirty="0" smtClean="0"/>
                <a:t>0</a:t>
              </a:r>
              <a:r>
                <a:rPr lang="x-none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x-none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=""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=""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=""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Đ</a:t>
            </a:r>
            <a:endParaRPr lang="x-none" sz="40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kho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tảng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56492" y="1565549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=""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0" y="3466143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0761" y="4776578"/>
            <a:ext cx="74478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Bài 3: Các số theo thứ tự từ bé đến lớn:</a:t>
            </a:r>
          </a:p>
          <a:p>
            <a:r>
              <a:rPr lang="vi-VN" sz="3200" dirty="0" smtClean="0">
                <a:solidFill>
                  <a:srgbClr val="FF0000"/>
                </a:solidFill>
              </a:rPr>
              <a:t>240, 420, 600, 640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298</Words>
  <Application>Microsoft Office PowerPoint</Application>
  <PresentationFormat>Widescreen</PresentationFormat>
  <Paragraphs>61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Times New Roman</vt:lpstr>
      <vt:lpstr>UTM Cookies</vt:lpstr>
      <vt:lpstr>UTM Zebrawood</vt:lpstr>
      <vt:lpstr>字魂17号-萌趣果冻体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ThaoPC</cp:lastModifiedBy>
  <cp:revision>155</cp:revision>
  <dcterms:created xsi:type="dcterms:W3CDTF">2021-06-02T01:34:28Z</dcterms:created>
  <dcterms:modified xsi:type="dcterms:W3CDTF">2022-03-07T14:19:57Z</dcterms:modified>
</cp:coreProperties>
</file>