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2" r:id="rId2"/>
  </p:sldMasterIdLst>
  <p:notesMasterIdLst>
    <p:notesMasterId r:id="rId17"/>
  </p:notesMasterIdLst>
  <p:sldIdLst>
    <p:sldId id="294" r:id="rId3"/>
    <p:sldId id="303" r:id="rId4"/>
    <p:sldId id="310" r:id="rId5"/>
    <p:sldId id="309" r:id="rId6"/>
    <p:sldId id="311" r:id="rId7"/>
    <p:sldId id="312" r:id="rId8"/>
    <p:sldId id="331" r:id="rId9"/>
    <p:sldId id="337" r:id="rId10"/>
    <p:sldId id="339" r:id="rId11"/>
    <p:sldId id="349" r:id="rId12"/>
    <p:sldId id="348" r:id="rId13"/>
    <p:sldId id="350" r:id="rId14"/>
    <p:sldId id="326" r:id="rId15"/>
    <p:sldId id="33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0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1352B-35EB-4667-9CB1-703ADEDD116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7574B-573D-42E0-AE2A-25DC8C3CB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41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Giới thiệu trò chơi: “Hãy giúp Kam phục vụ khách hàng buổi sáng nay bạn nhé!”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253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72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035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12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109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626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6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398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572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98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92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82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940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1472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78500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2111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749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56526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965200" y="1410699"/>
            <a:ext cx="10266800" cy="4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895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61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9676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69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0196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7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23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5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77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02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4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48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8743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6.xml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rtoon bistro restaurant building small business Vector Image">
            <a:extLst>
              <a:ext uri="{FF2B5EF4-FFF2-40B4-BE49-F238E27FC236}">
                <a16:creationId xmlns:a16="http://schemas.microsoft.com/office/drawing/2014/main" id="{63D53FF1-0A0A-4EB2-96FB-9C2EBA702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0" b="8652"/>
          <a:stretch/>
        </p:blipFill>
        <p:spPr bwMode="auto">
          <a:xfrm>
            <a:off x="0" y="7991"/>
            <a:ext cx="12192000" cy="685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EDA37F-5D21-4817-A58E-EA049D4F0C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87" b="37185" l="4673" r="51636">
                        <a14:foregroundMark x1="21184" y1="9647" x2="30763" y2="9863"/>
                        <a14:foregroundMark x1="49143" y1="13715" x2="49143" y2="13715"/>
                        <a14:foregroundMark x1="51636" y1="17783" x2="51636" y2="17783"/>
                        <a14:foregroundMark x1="24533" y1="8891" x2="24533" y2="8891"/>
                        <a14:foregroundMark x1="26558" y1="36897" x2="26558" y2="36897"/>
                        <a14:foregroundMark x1="34969" y1="36897" x2="34969" y2="36897"/>
                        <a14:foregroundMark x1="25779" y1="37113" x2="27804" y2="37113"/>
                        <a14:foregroundMark x1="4673" y1="18970" x2="4673" y2="18970"/>
                        <a14:foregroundMark x1="36215" y1="8783" x2="36215" y2="8783"/>
                        <a14:foregroundMark x1="24221" y1="8387" x2="24221" y2="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14" r="46655" b="59227"/>
          <a:stretch/>
        </p:blipFill>
        <p:spPr>
          <a:xfrm>
            <a:off x="2273093" y="3325187"/>
            <a:ext cx="2755839" cy="37620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FF3B9F-911A-4B93-9A76-12992EA841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75" b="37401" l="53115" r="95093">
                        <a14:foregroundMark x1="53115" y1="20806" x2="56931" y2="21958"/>
                        <a14:foregroundMark x1="94938" y1="19366" x2="94938" y2="19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45" t="7114" b="59227"/>
          <a:stretch/>
        </p:blipFill>
        <p:spPr>
          <a:xfrm>
            <a:off x="7096608" y="3036311"/>
            <a:ext cx="2723253" cy="405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A223CA-DBA8-9156-6F01-06817B43E6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262" y="164120"/>
            <a:ext cx="2944623" cy="20911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67874B-59ED-DFD3-D852-9D753F8C707C}"/>
              </a:ext>
            </a:extLst>
          </p:cNvPr>
          <p:cNvSpPr/>
          <p:nvPr/>
        </p:nvSpPr>
        <p:spPr>
          <a:xfrm>
            <a:off x="2133600" y="1171575"/>
            <a:ext cx="7781925" cy="273367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C1CE69-F251-B4AE-61FB-2E2DAA9C2D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0263" y="1197002"/>
            <a:ext cx="7596274" cy="22922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78BCC6-D183-3A8E-53C6-5ACE00137451}"/>
              </a:ext>
            </a:extLst>
          </p:cNvPr>
          <p:cNvSpPr txBox="1"/>
          <p:nvPr/>
        </p:nvSpPr>
        <p:spPr>
          <a:xfrm>
            <a:off x="5295900" y="3152775"/>
            <a:ext cx="1971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(</a:t>
            </a:r>
            <a:r>
              <a:rPr lang="en-US" sz="4400" b="1" dirty="0" err="1">
                <a:solidFill>
                  <a:srgbClr val="002060"/>
                </a:solidFill>
              </a:rPr>
              <a:t>Tiết</a:t>
            </a:r>
            <a:r>
              <a:rPr lang="en-US" sz="4400" b="1" dirty="0">
                <a:solidFill>
                  <a:srgbClr val="00206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97245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911EFE5C-E5ED-4E01-AC96-3F550CCE5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769A258A-7215-4C8D-BB67-F2D56FF7B436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79B1BE-E201-4239-82CA-862E9AC08E36}"/>
              </a:ext>
            </a:extLst>
          </p:cNvPr>
          <p:cNvSpPr/>
          <p:nvPr/>
        </p:nvSpPr>
        <p:spPr>
          <a:xfrm>
            <a:off x="1518664" y="528684"/>
            <a:ext cx="6383644" cy="639098"/>
          </a:xfrm>
          <a:prstGeom prst="rect">
            <a:avLst/>
          </a:prstGeom>
          <a:solidFill>
            <a:srgbClr val="FFFFCC">
              <a:alpha val="8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50D37BB-361C-4428-A028-36891C219559}"/>
              </a:ext>
            </a:extLst>
          </p:cNvPr>
          <p:cNvSpPr/>
          <p:nvPr/>
        </p:nvSpPr>
        <p:spPr>
          <a:xfrm>
            <a:off x="788533" y="510397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A6E14-AE88-44EC-9F9D-DEFB5464D4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87" b="38805" l="18614" r="79673">
                        <a14:foregroundMark x1="21184" y1="22102" x2="25000" y2="24910"/>
                        <a14:foregroundMark x1="25000" y1="24910" x2="25078" y2="24910"/>
                        <a14:foregroundMark x1="45249" y1="23290" x2="50857" y2="25306"/>
                        <a14:foregroundMark x1="79673" y1="20878" x2="77960" y2="23290"/>
                        <a14:foregroundMark x1="51947" y1="9071" x2="47352" y2="9071"/>
                        <a14:foregroundMark x1="52570" y1="38805" x2="54283" y2="37905"/>
                        <a14:foregroundMark x1="18614" y1="23182" x2="18614" y2="23182"/>
                        <a14:foregroundMark x1="49143" y1="8387" x2="49143" y2="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6" t="6776" r="15792" b="59126"/>
          <a:stretch/>
        </p:blipFill>
        <p:spPr>
          <a:xfrm>
            <a:off x="0" y="5602622"/>
            <a:ext cx="1166858" cy="1255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BD7168-5A9E-459A-8C31-47D419EBCA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83" b="39957" l="9969" r="89875">
                        <a14:foregroundMark x1="47274" y1="8819" x2="55763" y2="9971"/>
                        <a14:foregroundMark x1="42056" y1="39273" x2="56620" y2="39957"/>
                        <a14:backgroundMark x1="23676" y1="14219" x2="25545" y2="29410"/>
                        <a14:backgroundMark x1="25545" y1="29410" x2="27414" y2="32145"/>
                        <a14:backgroundMark x1="36604" y1="8711" x2="20639" y2="18790"/>
                        <a14:backgroundMark x1="20639" y1="18790" x2="18146" y2="22138"/>
                        <a14:backgroundMark x1="18146" y1="22138" x2="18069" y2="25414"/>
                        <a14:backgroundMark x1="18069" y1="25414" x2="20717" y2="28438"/>
                        <a14:backgroundMark x1="20717" y1="28438" x2="38474" y2="38301"/>
                        <a14:backgroundMark x1="69548" y1="34557" x2="88474" y2="19762"/>
                        <a14:backgroundMark x1="88474" y1="19762" x2="89174" y2="18467"/>
                        <a14:backgroundMark x1="67290" y1="8603" x2="80763" y2="16379"/>
                        <a14:backgroundMark x1="80763" y1="16379" x2="85826" y2="22318"/>
                        <a14:backgroundMark x1="59735" y1="33297" x2="66121" y2="35781"/>
                        <a14:backgroundMark x1="66121" y1="35781" x2="74922" y2="36969"/>
                        <a14:backgroundMark x1="74922" y1="36969" x2="76636" y2="36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3" b="58909"/>
          <a:stretch/>
        </p:blipFill>
        <p:spPr>
          <a:xfrm>
            <a:off x="9033566" y="3515178"/>
            <a:ext cx="3736928" cy="27657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9BBEAA-AE75-496D-BD45-6D03E53B7CDC}"/>
              </a:ext>
            </a:extLst>
          </p:cNvPr>
          <p:cNvSpPr txBox="1"/>
          <p:nvPr/>
        </p:nvSpPr>
        <p:spPr>
          <a:xfrm>
            <a:off x="1646679" y="547228"/>
            <a:ext cx="7386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giá trị của biểu thức: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925C84-5A62-C77F-330C-114EBABD0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848243"/>
              </p:ext>
            </p:extLst>
          </p:nvPr>
        </p:nvGraphicFramePr>
        <p:xfrm>
          <a:off x="905256" y="1440974"/>
          <a:ext cx="10396728" cy="1463040"/>
        </p:xfrm>
        <a:graphic>
          <a:graphicData uri="http://schemas.openxmlformats.org/drawingml/2006/table">
            <a:tbl>
              <a:tblPr/>
              <a:tblGrid>
                <a:gridCol w="5198364">
                  <a:extLst>
                    <a:ext uri="{9D8B030D-6E8A-4147-A177-3AD203B41FA5}">
                      <a16:colId xmlns:a16="http://schemas.microsoft.com/office/drawing/2014/main" val="3119646960"/>
                    </a:ext>
                  </a:extLst>
                </a:gridCol>
                <a:gridCol w="5198364">
                  <a:extLst>
                    <a:ext uri="{9D8B030D-6E8A-4147-A177-3AD203B41FA5}">
                      <a16:colId xmlns:a16="http://schemas.microsoft.com/office/drawing/2014/main" val="20907077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514350" indent="-514350" algn="just" fontAlgn="t">
                        <a:buAutoNum type="alphaLcParenR"/>
                      </a:pPr>
                      <a:r>
                        <a:rPr lang="pt-BR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5 406 x 2 x 4</a:t>
                      </a:r>
                    </a:p>
                    <a:p>
                      <a:pPr marL="0" indent="0" algn="just" fontAlgn="t">
                        <a:buNone/>
                      </a:pPr>
                      <a:endParaRPr lang="pt-BR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indent="0" algn="just" fontAlgn="t">
                        <a:buNone/>
                      </a:pPr>
                      <a:endParaRPr lang="pt-BR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pl-PL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370 + 9 826 + 6 530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20766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A02DD13-880C-B2A7-82F0-82AD1A5601CC}"/>
              </a:ext>
            </a:extLst>
          </p:cNvPr>
          <p:cNvSpPr txBox="1"/>
          <p:nvPr/>
        </p:nvSpPr>
        <p:spPr>
          <a:xfrm>
            <a:off x="1078992" y="2039112"/>
            <a:ext cx="3858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10 812 x 4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F52A9-69FF-256D-EA5E-FC3476CD7946}"/>
              </a:ext>
            </a:extLst>
          </p:cNvPr>
          <p:cNvSpPr txBox="1"/>
          <p:nvPr/>
        </p:nvSpPr>
        <p:spPr>
          <a:xfrm>
            <a:off x="1078992" y="2798064"/>
            <a:ext cx="3858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43 248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178740-39E9-9361-4E95-42B904E57E31}"/>
              </a:ext>
            </a:extLst>
          </p:cNvPr>
          <p:cNvSpPr txBox="1"/>
          <p:nvPr/>
        </p:nvSpPr>
        <p:spPr>
          <a:xfrm>
            <a:off x="6016752" y="1947672"/>
            <a:ext cx="5550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10 196 + 6 530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BDA0A0-CEE1-ACE4-FEF9-ED99A884E5EA}"/>
              </a:ext>
            </a:extLst>
          </p:cNvPr>
          <p:cNvSpPr txBox="1"/>
          <p:nvPr/>
        </p:nvSpPr>
        <p:spPr>
          <a:xfrm>
            <a:off x="6016752" y="2697480"/>
            <a:ext cx="3858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16 726</a:t>
            </a:r>
          </a:p>
        </p:txBody>
      </p:sp>
    </p:spTree>
    <p:extLst>
      <p:ext uri="{BB962C8B-B14F-4D97-AF65-F5344CB8AC3E}">
        <p14:creationId xmlns:p14="http://schemas.microsoft.com/office/powerpoint/2010/main" val="163289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911EFE5C-E5ED-4E01-AC96-3F550CCE5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769A258A-7215-4C8D-BB67-F2D56FF7B436}"/>
              </a:ext>
            </a:extLst>
          </p:cNvPr>
          <p:cNvSpPr/>
          <p:nvPr/>
        </p:nvSpPr>
        <p:spPr>
          <a:xfrm>
            <a:off x="554637" y="172527"/>
            <a:ext cx="10912838" cy="6504317"/>
          </a:xfrm>
          <a:custGeom>
            <a:avLst/>
            <a:gdLst>
              <a:gd name="connsiteX0" fmla="*/ 0 w 10912838"/>
              <a:gd name="connsiteY0" fmla="*/ 648610 h 6504317"/>
              <a:gd name="connsiteX1" fmla="*/ 648610 w 10912838"/>
              <a:gd name="connsiteY1" fmla="*/ 0 h 6504317"/>
              <a:gd name="connsiteX2" fmla="*/ 10264228 w 10912838"/>
              <a:gd name="connsiteY2" fmla="*/ 0 h 6504317"/>
              <a:gd name="connsiteX3" fmla="*/ 10912838 w 10912838"/>
              <a:gd name="connsiteY3" fmla="*/ 648610 h 6504317"/>
              <a:gd name="connsiteX4" fmla="*/ 10912838 w 10912838"/>
              <a:gd name="connsiteY4" fmla="*/ 5855707 h 6504317"/>
              <a:gd name="connsiteX5" fmla="*/ 10264228 w 10912838"/>
              <a:gd name="connsiteY5" fmla="*/ 6504317 h 6504317"/>
              <a:gd name="connsiteX6" fmla="*/ 648610 w 10912838"/>
              <a:gd name="connsiteY6" fmla="*/ 6504317 h 6504317"/>
              <a:gd name="connsiteX7" fmla="*/ 0 w 10912838"/>
              <a:gd name="connsiteY7" fmla="*/ 5855707 h 6504317"/>
              <a:gd name="connsiteX8" fmla="*/ 0 w 10912838"/>
              <a:gd name="connsiteY8" fmla="*/ 648610 h 650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504317" fill="none" extrusionOk="0">
                <a:moveTo>
                  <a:pt x="0" y="648610"/>
                </a:moveTo>
                <a:cubicBezTo>
                  <a:pt x="2471" y="357280"/>
                  <a:pt x="298554" y="13697"/>
                  <a:pt x="648610" y="0"/>
                </a:cubicBezTo>
                <a:cubicBezTo>
                  <a:pt x="5341664" y="72427"/>
                  <a:pt x="6494455" y="61419"/>
                  <a:pt x="10264228" y="0"/>
                </a:cubicBezTo>
                <a:cubicBezTo>
                  <a:pt x="10615739" y="-46164"/>
                  <a:pt x="10897268" y="285683"/>
                  <a:pt x="10912838" y="648610"/>
                </a:cubicBezTo>
                <a:cubicBezTo>
                  <a:pt x="11013714" y="2673868"/>
                  <a:pt x="10805525" y="3341547"/>
                  <a:pt x="10912838" y="5855707"/>
                </a:cubicBezTo>
                <a:cubicBezTo>
                  <a:pt x="10921439" y="6170274"/>
                  <a:pt x="10599023" y="6478061"/>
                  <a:pt x="10264228" y="6504317"/>
                </a:cubicBezTo>
                <a:cubicBezTo>
                  <a:pt x="6968704" y="6534144"/>
                  <a:pt x="4420425" y="6425011"/>
                  <a:pt x="648610" y="6504317"/>
                </a:cubicBezTo>
                <a:cubicBezTo>
                  <a:pt x="350764" y="6497492"/>
                  <a:pt x="-41638" y="6222158"/>
                  <a:pt x="0" y="5855707"/>
                </a:cubicBezTo>
                <a:cubicBezTo>
                  <a:pt x="50037" y="4966413"/>
                  <a:pt x="770" y="1576804"/>
                  <a:pt x="0" y="648610"/>
                </a:cubicBezTo>
                <a:close/>
              </a:path>
              <a:path w="10912838" h="6504317" stroke="0" extrusionOk="0">
                <a:moveTo>
                  <a:pt x="0" y="648610"/>
                </a:moveTo>
                <a:cubicBezTo>
                  <a:pt x="5953" y="292016"/>
                  <a:pt x="301916" y="24008"/>
                  <a:pt x="648610" y="0"/>
                </a:cubicBezTo>
                <a:cubicBezTo>
                  <a:pt x="2725653" y="123000"/>
                  <a:pt x="7304526" y="-96860"/>
                  <a:pt x="10264228" y="0"/>
                </a:cubicBezTo>
                <a:cubicBezTo>
                  <a:pt x="10580405" y="-32040"/>
                  <a:pt x="10924479" y="266925"/>
                  <a:pt x="10912838" y="648610"/>
                </a:cubicBezTo>
                <a:cubicBezTo>
                  <a:pt x="10916011" y="1506552"/>
                  <a:pt x="11007105" y="4715840"/>
                  <a:pt x="10912838" y="5855707"/>
                </a:cubicBezTo>
                <a:cubicBezTo>
                  <a:pt x="10879492" y="6226005"/>
                  <a:pt x="10578076" y="6497056"/>
                  <a:pt x="10264228" y="6504317"/>
                </a:cubicBezTo>
                <a:cubicBezTo>
                  <a:pt x="7899970" y="6343610"/>
                  <a:pt x="5372368" y="6543984"/>
                  <a:pt x="648610" y="6504317"/>
                </a:cubicBezTo>
                <a:cubicBezTo>
                  <a:pt x="279093" y="6502035"/>
                  <a:pt x="-51202" y="6190728"/>
                  <a:pt x="0" y="5855707"/>
                </a:cubicBezTo>
                <a:cubicBezTo>
                  <a:pt x="32216" y="4760527"/>
                  <a:pt x="57206" y="2734814"/>
                  <a:pt x="0" y="64861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94055C-E7B0-48D4-9E06-2DF8431AABC6}"/>
              </a:ext>
            </a:extLst>
          </p:cNvPr>
          <p:cNvGrpSpPr/>
          <p:nvPr/>
        </p:nvGrpSpPr>
        <p:grpSpPr>
          <a:xfrm>
            <a:off x="724525" y="299509"/>
            <a:ext cx="10732907" cy="1938992"/>
            <a:chOff x="619432" y="265557"/>
            <a:chExt cx="10732907" cy="193899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50D37BB-361C-4428-A028-36891C219559}"/>
                </a:ext>
              </a:extLst>
            </p:cNvPr>
            <p:cNvSpPr/>
            <p:nvPr/>
          </p:nvSpPr>
          <p:spPr>
            <a:xfrm>
              <a:off x="619432" y="471948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B27E04-1FE0-4FD9-A3BB-0A7664A51680}"/>
                </a:ext>
              </a:extLst>
            </p:cNvPr>
            <p:cNvSpPr txBox="1"/>
            <p:nvPr/>
          </p:nvSpPr>
          <p:spPr>
            <a:xfrm>
              <a:off x="1369504" y="265557"/>
              <a:ext cx="998283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 Hoa mua 5 kg gạo hết 85 000 đồng. Hỏi: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Mỗi ki-lô-gam gạo như vậy bao nhiêu tiền?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Bác Hiền mua 4 kg gạo như thế thì bác Hiền phải trả người bán hàng bao nhiêu tiền?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0A6E14-AE88-44EC-9F9D-DEFB5464D4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87" b="38805" l="18614" r="79673">
                        <a14:foregroundMark x1="21184" y1="22102" x2="25000" y2="24910"/>
                        <a14:foregroundMark x1="25000" y1="24910" x2="25078" y2="24910"/>
                        <a14:foregroundMark x1="45249" y1="23290" x2="50857" y2="25306"/>
                        <a14:foregroundMark x1="79673" y1="20878" x2="77960" y2="23290"/>
                        <a14:foregroundMark x1="51947" y1="9071" x2="47352" y2="9071"/>
                        <a14:foregroundMark x1="52570" y1="38805" x2="54283" y2="37905"/>
                        <a14:foregroundMark x1="18614" y1="23182" x2="18614" y2="23182"/>
                        <a14:foregroundMark x1="49143" y1="8387" x2="49143" y2="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6" t="6776" r="15792" b="59126"/>
          <a:stretch/>
        </p:blipFill>
        <p:spPr>
          <a:xfrm>
            <a:off x="-381725" y="4640254"/>
            <a:ext cx="2145558" cy="23083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E54030A-3A4D-4FE5-8AB9-5E00CF24E5AA}"/>
              </a:ext>
            </a:extLst>
          </p:cNvPr>
          <p:cNvSpPr txBox="1"/>
          <p:nvPr/>
        </p:nvSpPr>
        <p:spPr>
          <a:xfrm>
            <a:off x="1517904" y="2592290"/>
            <a:ext cx="9039124" cy="4205407"/>
          </a:xfrm>
          <a:custGeom>
            <a:avLst/>
            <a:gdLst>
              <a:gd name="connsiteX0" fmla="*/ 0 w 9039124"/>
              <a:gd name="connsiteY0" fmla="*/ 700915 h 4205407"/>
              <a:gd name="connsiteX1" fmla="*/ 700915 w 9039124"/>
              <a:gd name="connsiteY1" fmla="*/ 0 h 4205407"/>
              <a:gd name="connsiteX2" fmla="*/ 1547960 w 9039124"/>
              <a:gd name="connsiteY2" fmla="*/ 0 h 4205407"/>
              <a:gd name="connsiteX3" fmla="*/ 2318633 w 9039124"/>
              <a:gd name="connsiteY3" fmla="*/ 0 h 4205407"/>
              <a:gd name="connsiteX4" fmla="*/ 3012932 w 9039124"/>
              <a:gd name="connsiteY4" fmla="*/ 0 h 4205407"/>
              <a:gd name="connsiteX5" fmla="*/ 3630859 w 9039124"/>
              <a:gd name="connsiteY5" fmla="*/ 0 h 4205407"/>
              <a:gd name="connsiteX6" fmla="*/ 4172412 w 9039124"/>
              <a:gd name="connsiteY6" fmla="*/ 0 h 4205407"/>
              <a:gd name="connsiteX7" fmla="*/ 4790339 w 9039124"/>
              <a:gd name="connsiteY7" fmla="*/ 0 h 4205407"/>
              <a:gd name="connsiteX8" fmla="*/ 5637384 w 9039124"/>
              <a:gd name="connsiteY8" fmla="*/ 0 h 4205407"/>
              <a:gd name="connsiteX9" fmla="*/ 6178938 w 9039124"/>
              <a:gd name="connsiteY9" fmla="*/ 0 h 4205407"/>
              <a:gd name="connsiteX10" fmla="*/ 7025983 w 9039124"/>
              <a:gd name="connsiteY10" fmla="*/ 0 h 4205407"/>
              <a:gd name="connsiteX11" fmla="*/ 7567537 w 9039124"/>
              <a:gd name="connsiteY11" fmla="*/ 0 h 4205407"/>
              <a:gd name="connsiteX12" fmla="*/ 8338209 w 9039124"/>
              <a:gd name="connsiteY12" fmla="*/ 0 h 4205407"/>
              <a:gd name="connsiteX13" fmla="*/ 9039124 w 9039124"/>
              <a:gd name="connsiteY13" fmla="*/ 700915 h 4205407"/>
              <a:gd name="connsiteX14" fmla="*/ 9039124 w 9039124"/>
              <a:gd name="connsiteY14" fmla="*/ 1261630 h 4205407"/>
              <a:gd name="connsiteX15" fmla="*/ 9039124 w 9039124"/>
              <a:gd name="connsiteY15" fmla="*/ 1822346 h 4205407"/>
              <a:gd name="connsiteX16" fmla="*/ 9039124 w 9039124"/>
              <a:gd name="connsiteY16" fmla="*/ 2355025 h 4205407"/>
              <a:gd name="connsiteX17" fmla="*/ 9039124 w 9039124"/>
              <a:gd name="connsiteY17" fmla="*/ 2915741 h 4205407"/>
              <a:gd name="connsiteX18" fmla="*/ 9039124 w 9039124"/>
              <a:gd name="connsiteY18" fmla="*/ 3504492 h 4205407"/>
              <a:gd name="connsiteX19" fmla="*/ 8338209 w 9039124"/>
              <a:gd name="connsiteY19" fmla="*/ 4205407 h 4205407"/>
              <a:gd name="connsiteX20" fmla="*/ 7643910 w 9039124"/>
              <a:gd name="connsiteY20" fmla="*/ 4205407 h 4205407"/>
              <a:gd name="connsiteX21" fmla="*/ 6796864 w 9039124"/>
              <a:gd name="connsiteY21" fmla="*/ 4205407 h 4205407"/>
              <a:gd name="connsiteX22" fmla="*/ 6255311 w 9039124"/>
              <a:gd name="connsiteY22" fmla="*/ 4205407 h 4205407"/>
              <a:gd name="connsiteX23" fmla="*/ 5790130 w 9039124"/>
              <a:gd name="connsiteY23" fmla="*/ 4205407 h 4205407"/>
              <a:gd name="connsiteX24" fmla="*/ 5019458 w 9039124"/>
              <a:gd name="connsiteY24" fmla="*/ 4205407 h 4205407"/>
              <a:gd name="connsiteX25" fmla="*/ 4325158 w 9039124"/>
              <a:gd name="connsiteY25" fmla="*/ 4205407 h 4205407"/>
              <a:gd name="connsiteX26" fmla="*/ 3630859 w 9039124"/>
              <a:gd name="connsiteY26" fmla="*/ 4205407 h 4205407"/>
              <a:gd name="connsiteX27" fmla="*/ 3165678 w 9039124"/>
              <a:gd name="connsiteY27" fmla="*/ 4205407 h 4205407"/>
              <a:gd name="connsiteX28" fmla="*/ 2624124 w 9039124"/>
              <a:gd name="connsiteY28" fmla="*/ 4205407 h 4205407"/>
              <a:gd name="connsiteX29" fmla="*/ 1777079 w 9039124"/>
              <a:gd name="connsiteY29" fmla="*/ 4205407 h 4205407"/>
              <a:gd name="connsiteX30" fmla="*/ 700915 w 9039124"/>
              <a:gd name="connsiteY30" fmla="*/ 4205407 h 4205407"/>
              <a:gd name="connsiteX31" fmla="*/ 0 w 9039124"/>
              <a:gd name="connsiteY31" fmla="*/ 3504492 h 4205407"/>
              <a:gd name="connsiteX32" fmla="*/ 0 w 9039124"/>
              <a:gd name="connsiteY32" fmla="*/ 2943777 h 4205407"/>
              <a:gd name="connsiteX33" fmla="*/ 0 w 9039124"/>
              <a:gd name="connsiteY33" fmla="*/ 2355025 h 4205407"/>
              <a:gd name="connsiteX34" fmla="*/ 0 w 9039124"/>
              <a:gd name="connsiteY34" fmla="*/ 1794310 h 4205407"/>
              <a:gd name="connsiteX35" fmla="*/ 0 w 9039124"/>
              <a:gd name="connsiteY35" fmla="*/ 1289666 h 4205407"/>
              <a:gd name="connsiteX36" fmla="*/ 0 w 9039124"/>
              <a:gd name="connsiteY36" fmla="*/ 700915 h 420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039124" h="4205407" fill="none" extrusionOk="0">
                <a:moveTo>
                  <a:pt x="0" y="700915"/>
                </a:moveTo>
                <a:cubicBezTo>
                  <a:pt x="91467" y="316256"/>
                  <a:pt x="282646" y="-83933"/>
                  <a:pt x="700915" y="0"/>
                </a:cubicBezTo>
                <a:cubicBezTo>
                  <a:pt x="1051900" y="-2460"/>
                  <a:pt x="1134424" y="29258"/>
                  <a:pt x="1547960" y="0"/>
                </a:cubicBezTo>
                <a:cubicBezTo>
                  <a:pt x="1961497" y="-29258"/>
                  <a:pt x="1952297" y="-32850"/>
                  <a:pt x="2318633" y="0"/>
                </a:cubicBezTo>
                <a:cubicBezTo>
                  <a:pt x="2684969" y="32850"/>
                  <a:pt x="2677304" y="-24065"/>
                  <a:pt x="3012932" y="0"/>
                </a:cubicBezTo>
                <a:cubicBezTo>
                  <a:pt x="3348560" y="24065"/>
                  <a:pt x="3441175" y="13881"/>
                  <a:pt x="3630859" y="0"/>
                </a:cubicBezTo>
                <a:cubicBezTo>
                  <a:pt x="3820543" y="-13881"/>
                  <a:pt x="3999941" y="7136"/>
                  <a:pt x="4172412" y="0"/>
                </a:cubicBezTo>
                <a:cubicBezTo>
                  <a:pt x="4344883" y="-7136"/>
                  <a:pt x="4565470" y="9626"/>
                  <a:pt x="4790339" y="0"/>
                </a:cubicBezTo>
                <a:cubicBezTo>
                  <a:pt x="5015208" y="-9626"/>
                  <a:pt x="5438390" y="138"/>
                  <a:pt x="5637384" y="0"/>
                </a:cubicBezTo>
                <a:cubicBezTo>
                  <a:pt x="5836378" y="-138"/>
                  <a:pt x="5951808" y="1703"/>
                  <a:pt x="6178938" y="0"/>
                </a:cubicBezTo>
                <a:cubicBezTo>
                  <a:pt x="6406068" y="-1703"/>
                  <a:pt x="6797549" y="-3756"/>
                  <a:pt x="7025983" y="0"/>
                </a:cubicBezTo>
                <a:cubicBezTo>
                  <a:pt x="7254417" y="3756"/>
                  <a:pt x="7430597" y="5536"/>
                  <a:pt x="7567537" y="0"/>
                </a:cubicBezTo>
                <a:cubicBezTo>
                  <a:pt x="7704477" y="-5536"/>
                  <a:pt x="7969648" y="1062"/>
                  <a:pt x="8338209" y="0"/>
                </a:cubicBezTo>
                <a:cubicBezTo>
                  <a:pt x="8686904" y="1117"/>
                  <a:pt x="9075637" y="303500"/>
                  <a:pt x="9039124" y="700915"/>
                </a:cubicBezTo>
                <a:cubicBezTo>
                  <a:pt x="9039062" y="866712"/>
                  <a:pt x="9020792" y="1148451"/>
                  <a:pt x="9039124" y="1261630"/>
                </a:cubicBezTo>
                <a:cubicBezTo>
                  <a:pt x="9057456" y="1374809"/>
                  <a:pt x="9047450" y="1685763"/>
                  <a:pt x="9039124" y="1822346"/>
                </a:cubicBezTo>
                <a:cubicBezTo>
                  <a:pt x="9030798" y="1958929"/>
                  <a:pt x="9044454" y="2189178"/>
                  <a:pt x="9039124" y="2355025"/>
                </a:cubicBezTo>
                <a:cubicBezTo>
                  <a:pt x="9033794" y="2520872"/>
                  <a:pt x="9033600" y="2715902"/>
                  <a:pt x="9039124" y="2915741"/>
                </a:cubicBezTo>
                <a:cubicBezTo>
                  <a:pt x="9044648" y="3115580"/>
                  <a:pt x="9033780" y="3332665"/>
                  <a:pt x="9039124" y="3504492"/>
                </a:cubicBezTo>
                <a:cubicBezTo>
                  <a:pt x="9099464" y="3910738"/>
                  <a:pt x="8768666" y="4151630"/>
                  <a:pt x="8338209" y="4205407"/>
                </a:cubicBezTo>
                <a:cubicBezTo>
                  <a:pt x="8159954" y="4195954"/>
                  <a:pt x="7978877" y="4180924"/>
                  <a:pt x="7643910" y="4205407"/>
                </a:cubicBezTo>
                <a:cubicBezTo>
                  <a:pt x="7308943" y="4229890"/>
                  <a:pt x="7179607" y="4230630"/>
                  <a:pt x="6796864" y="4205407"/>
                </a:cubicBezTo>
                <a:cubicBezTo>
                  <a:pt x="6414121" y="4180184"/>
                  <a:pt x="6391333" y="4224921"/>
                  <a:pt x="6255311" y="4205407"/>
                </a:cubicBezTo>
                <a:cubicBezTo>
                  <a:pt x="6119289" y="4185893"/>
                  <a:pt x="5998981" y="4220717"/>
                  <a:pt x="5790130" y="4205407"/>
                </a:cubicBezTo>
                <a:cubicBezTo>
                  <a:pt x="5581279" y="4190097"/>
                  <a:pt x="5378277" y="4187444"/>
                  <a:pt x="5019458" y="4205407"/>
                </a:cubicBezTo>
                <a:cubicBezTo>
                  <a:pt x="4660639" y="4223370"/>
                  <a:pt x="4586577" y="4216261"/>
                  <a:pt x="4325158" y="4205407"/>
                </a:cubicBezTo>
                <a:cubicBezTo>
                  <a:pt x="4063739" y="4194553"/>
                  <a:pt x="3836712" y="4185541"/>
                  <a:pt x="3630859" y="4205407"/>
                </a:cubicBezTo>
                <a:cubicBezTo>
                  <a:pt x="3425006" y="4225273"/>
                  <a:pt x="3382514" y="4197193"/>
                  <a:pt x="3165678" y="4205407"/>
                </a:cubicBezTo>
                <a:cubicBezTo>
                  <a:pt x="2948842" y="4213621"/>
                  <a:pt x="2820249" y="4211922"/>
                  <a:pt x="2624124" y="4205407"/>
                </a:cubicBezTo>
                <a:cubicBezTo>
                  <a:pt x="2427999" y="4198892"/>
                  <a:pt x="2030788" y="4165242"/>
                  <a:pt x="1777079" y="4205407"/>
                </a:cubicBezTo>
                <a:cubicBezTo>
                  <a:pt x="1523370" y="4245572"/>
                  <a:pt x="1181266" y="4238881"/>
                  <a:pt x="700915" y="4205407"/>
                </a:cubicBezTo>
                <a:cubicBezTo>
                  <a:pt x="334442" y="4270759"/>
                  <a:pt x="-37108" y="3813236"/>
                  <a:pt x="0" y="3504492"/>
                </a:cubicBezTo>
                <a:cubicBezTo>
                  <a:pt x="-11604" y="3233736"/>
                  <a:pt x="-935" y="3088350"/>
                  <a:pt x="0" y="2943777"/>
                </a:cubicBezTo>
                <a:cubicBezTo>
                  <a:pt x="935" y="2799205"/>
                  <a:pt x="23569" y="2640708"/>
                  <a:pt x="0" y="2355025"/>
                </a:cubicBezTo>
                <a:cubicBezTo>
                  <a:pt x="-23569" y="2069342"/>
                  <a:pt x="18884" y="1953293"/>
                  <a:pt x="0" y="1794310"/>
                </a:cubicBezTo>
                <a:cubicBezTo>
                  <a:pt x="-18884" y="1635327"/>
                  <a:pt x="6371" y="1513822"/>
                  <a:pt x="0" y="1289666"/>
                </a:cubicBezTo>
                <a:cubicBezTo>
                  <a:pt x="-6371" y="1065510"/>
                  <a:pt x="-7662" y="904367"/>
                  <a:pt x="0" y="700915"/>
                </a:cubicBezTo>
                <a:close/>
              </a:path>
              <a:path w="9039124" h="4205407" stroke="0" extrusionOk="0">
                <a:moveTo>
                  <a:pt x="0" y="700915"/>
                </a:moveTo>
                <a:cubicBezTo>
                  <a:pt x="-10146" y="354068"/>
                  <a:pt x="355441" y="51757"/>
                  <a:pt x="700915" y="0"/>
                </a:cubicBezTo>
                <a:cubicBezTo>
                  <a:pt x="888742" y="8088"/>
                  <a:pt x="1229333" y="-25836"/>
                  <a:pt x="1547960" y="0"/>
                </a:cubicBezTo>
                <a:cubicBezTo>
                  <a:pt x="1866587" y="25836"/>
                  <a:pt x="1793407" y="6682"/>
                  <a:pt x="2013141" y="0"/>
                </a:cubicBezTo>
                <a:cubicBezTo>
                  <a:pt x="2232875" y="-6682"/>
                  <a:pt x="2280036" y="12792"/>
                  <a:pt x="2478322" y="0"/>
                </a:cubicBezTo>
                <a:cubicBezTo>
                  <a:pt x="2676608" y="-12792"/>
                  <a:pt x="2830489" y="22190"/>
                  <a:pt x="2943502" y="0"/>
                </a:cubicBezTo>
                <a:cubicBezTo>
                  <a:pt x="3056515" y="-22190"/>
                  <a:pt x="3408653" y="14354"/>
                  <a:pt x="3561429" y="0"/>
                </a:cubicBezTo>
                <a:cubicBezTo>
                  <a:pt x="3714205" y="-14354"/>
                  <a:pt x="4056336" y="-33325"/>
                  <a:pt x="4408474" y="0"/>
                </a:cubicBezTo>
                <a:cubicBezTo>
                  <a:pt x="4760612" y="33325"/>
                  <a:pt x="5006865" y="-24677"/>
                  <a:pt x="5179146" y="0"/>
                </a:cubicBezTo>
                <a:cubicBezTo>
                  <a:pt x="5351427" y="24677"/>
                  <a:pt x="5576723" y="-29122"/>
                  <a:pt x="5797073" y="0"/>
                </a:cubicBezTo>
                <a:cubicBezTo>
                  <a:pt x="6017423" y="29122"/>
                  <a:pt x="6228778" y="-2748"/>
                  <a:pt x="6415000" y="0"/>
                </a:cubicBezTo>
                <a:cubicBezTo>
                  <a:pt x="6601222" y="2748"/>
                  <a:pt x="6830697" y="17861"/>
                  <a:pt x="6956553" y="0"/>
                </a:cubicBezTo>
                <a:cubicBezTo>
                  <a:pt x="7082409" y="-17861"/>
                  <a:pt x="8011237" y="32434"/>
                  <a:pt x="8338209" y="0"/>
                </a:cubicBezTo>
                <a:cubicBezTo>
                  <a:pt x="8712825" y="9299"/>
                  <a:pt x="9030647" y="322542"/>
                  <a:pt x="9039124" y="700915"/>
                </a:cubicBezTo>
                <a:cubicBezTo>
                  <a:pt x="9044466" y="973525"/>
                  <a:pt x="9022936" y="1036454"/>
                  <a:pt x="9039124" y="1289666"/>
                </a:cubicBezTo>
                <a:cubicBezTo>
                  <a:pt x="9055312" y="1542878"/>
                  <a:pt x="9029303" y="1594974"/>
                  <a:pt x="9039124" y="1766274"/>
                </a:cubicBezTo>
                <a:cubicBezTo>
                  <a:pt x="9048945" y="1937574"/>
                  <a:pt x="9045137" y="2128006"/>
                  <a:pt x="9039124" y="2242882"/>
                </a:cubicBezTo>
                <a:cubicBezTo>
                  <a:pt x="9033111" y="2357758"/>
                  <a:pt x="9018958" y="2604672"/>
                  <a:pt x="9039124" y="2719490"/>
                </a:cubicBezTo>
                <a:cubicBezTo>
                  <a:pt x="9059290" y="2834308"/>
                  <a:pt x="9073286" y="3302292"/>
                  <a:pt x="9039124" y="3504492"/>
                </a:cubicBezTo>
                <a:cubicBezTo>
                  <a:pt x="9058698" y="3808334"/>
                  <a:pt x="8789343" y="4179817"/>
                  <a:pt x="8338209" y="4205407"/>
                </a:cubicBezTo>
                <a:cubicBezTo>
                  <a:pt x="8108709" y="4182966"/>
                  <a:pt x="8044133" y="4217973"/>
                  <a:pt x="7873028" y="4205407"/>
                </a:cubicBezTo>
                <a:cubicBezTo>
                  <a:pt x="7701923" y="4192841"/>
                  <a:pt x="7276068" y="4214084"/>
                  <a:pt x="7102356" y="4205407"/>
                </a:cubicBezTo>
                <a:cubicBezTo>
                  <a:pt x="6928644" y="4196730"/>
                  <a:pt x="6546755" y="4164895"/>
                  <a:pt x="6255311" y="4205407"/>
                </a:cubicBezTo>
                <a:cubicBezTo>
                  <a:pt x="5963868" y="4245919"/>
                  <a:pt x="5856019" y="4188516"/>
                  <a:pt x="5713757" y="4205407"/>
                </a:cubicBezTo>
                <a:cubicBezTo>
                  <a:pt x="5571495" y="4222298"/>
                  <a:pt x="5468100" y="4189000"/>
                  <a:pt x="5248576" y="4205407"/>
                </a:cubicBezTo>
                <a:cubicBezTo>
                  <a:pt x="5029052" y="4221814"/>
                  <a:pt x="4905429" y="4226232"/>
                  <a:pt x="4783396" y="4205407"/>
                </a:cubicBezTo>
                <a:cubicBezTo>
                  <a:pt x="4661363" y="4184582"/>
                  <a:pt x="4369296" y="4178087"/>
                  <a:pt x="4165469" y="4205407"/>
                </a:cubicBezTo>
                <a:cubicBezTo>
                  <a:pt x="3961642" y="4232727"/>
                  <a:pt x="3678109" y="4174042"/>
                  <a:pt x="3318424" y="4205407"/>
                </a:cubicBezTo>
                <a:cubicBezTo>
                  <a:pt x="2958740" y="4236772"/>
                  <a:pt x="3000227" y="4182296"/>
                  <a:pt x="2776870" y="4205407"/>
                </a:cubicBezTo>
                <a:cubicBezTo>
                  <a:pt x="2553513" y="4228518"/>
                  <a:pt x="2275193" y="4180819"/>
                  <a:pt x="2082571" y="4205407"/>
                </a:cubicBezTo>
                <a:cubicBezTo>
                  <a:pt x="1889949" y="4229995"/>
                  <a:pt x="1632338" y="4218575"/>
                  <a:pt x="1464644" y="4205407"/>
                </a:cubicBezTo>
                <a:cubicBezTo>
                  <a:pt x="1296950" y="4192239"/>
                  <a:pt x="864003" y="4234427"/>
                  <a:pt x="700915" y="4205407"/>
                </a:cubicBezTo>
                <a:cubicBezTo>
                  <a:pt x="319093" y="4198105"/>
                  <a:pt x="-1150" y="3878096"/>
                  <a:pt x="0" y="3504492"/>
                </a:cubicBezTo>
                <a:cubicBezTo>
                  <a:pt x="18869" y="3389371"/>
                  <a:pt x="-23945" y="3178593"/>
                  <a:pt x="0" y="2971812"/>
                </a:cubicBezTo>
                <a:cubicBezTo>
                  <a:pt x="23945" y="2765031"/>
                  <a:pt x="-4691" y="2594129"/>
                  <a:pt x="0" y="2439133"/>
                </a:cubicBezTo>
                <a:cubicBezTo>
                  <a:pt x="4691" y="2284137"/>
                  <a:pt x="2623" y="2113681"/>
                  <a:pt x="0" y="1850382"/>
                </a:cubicBezTo>
                <a:cubicBezTo>
                  <a:pt x="-2623" y="1587083"/>
                  <a:pt x="4384" y="1408983"/>
                  <a:pt x="0" y="1233595"/>
                </a:cubicBezTo>
                <a:cubicBezTo>
                  <a:pt x="-4384" y="1058207"/>
                  <a:pt x="-9931" y="893149"/>
                  <a:pt x="0" y="70091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FF9999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FA3B68-BF4B-4116-AFD2-D77BF6288BD8}"/>
              </a:ext>
            </a:extLst>
          </p:cNvPr>
          <p:cNvSpPr/>
          <p:nvPr/>
        </p:nvSpPr>
        <p:spPr>
          <a:xfrm>
            <a:off x="3849624" y="3832835"/>
            <a:ext cx="5305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85000 : 5 = 17 000 (đồng)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77C2C3-6ACC-4DB4-9798-ECE4B811461B}"/>
              </a:ext>
            </a:extLst>
          </p:cNvPr>
          <p:cNvSpPr/>
          <p:nvPr/>
        </p:nvSpPr>
        <p:spPr>
          <a:xfrm>
            <a:off x="2898648" y="3281045"/>
            <a:ext cx="6667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 tiền của 1 ki-lô-gam gạo là: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215526-97BC-4331-AA0D-65EB91D63715}"/>
              </a:ext>
            </a:extLst>
          </p:cNvPr>
          <p:cNvSpPr/>
          <p:nvPr/>
        </p:nvSpPr>
        <p:spPr>
          <a:xfrm>
            <a:off x="3758184" y="4869923"/>
            <a:ext cx="6967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17 000 x 4  = 68 000 (đồng)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D9EABA-7399-4219-97E8-A509FC72E9D2}"/>
              </a:ext>
            </a:extLst>
          </p:cNvPr>
          <p:cNvSpPr/>
          <p:nvPr/>
        </p:nvSpPr>
        <p:spPr>
          <a:xfrm>
            <a:off x="1609344" y="4324347"/>
            <a:ext cx="8905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tiền bác Hiền phải trả người bán hàng là: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F5C3AE-14CB-4F4C-9D2D-C1D260CED7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83" b="39957" l="9969" r="89875">
                        <a14:foregroundMark x1="47274" y1="8819" x2="55763" y2="9971"/>
                        <a14:foregroundMark x1="42056" y1="39273" x2="56620" y2="39957"/>
                        <a14:backgroundMark x1="23676" y1="14219" x2="25545" y2="29410"/>
                        <a14:backgroundMark x1="25545" y1="29410" x2="27414" y2="32145"/>
                        <a14:backgroundMark x1="36604" y1="8711" x2="20639" y2="18790"/>
                        <a14:backgroundMark x1="20639" y1="18790" x2="18146" y2="22138"/>
                        <a14:backgroundMark x1="18146" y1="22138" x2="18069" y2="25414"/>
                        <a14:backgroundMark x1="18069" y1="25414" x2="20717" y2="28438"/>
                        <a14:backgroundMark x1="20717" y1="28438" x2="38474" y2="38301"/>
                        <a14:backgroundMark x1="69548" y1="34557" x2="88474" y2="19762"/>
                        <a14:backgroundMark x1="88474" y1="19762" x2="89174" y2="18467"/>
                        <a14:backgroundMark x1="67290" y1="8603" x2="80763" y2="16379"/>
                        <a14:backgroundMark x1="80763" y1="16379" x2="85826" y2="22318"/>
                        <a14:backgroundMark x1="59735" y1="33297" x2="66121" y2="35781"/>
                        <a14:backgroundMark x1="66121" y1="35781" x2="74922" y2="36969"/>
                        <a14:backgroundMark x1="74922" y1="36969" x2="76636" y2="36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3" b="58909"/>
          <a:stretch/>
        </p:blipFill>
        <p:spPr>
          <a:xfrm>
            <a:off x="9457415" y="4078275"/>
            <a:ext cx="3736928" cy="27657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F31EB3-2ACE-40CC-9CCC-36D571EFD514}"/>
              </a:ext>
            </a:extLst>
          </p:cNvPr>
          <p:cNvSpPr/>
          <p:nvPr/>
        </p:nvSpPr>
        <p:spPr>
          <a:xfrm>
            <a:off x="5846672" y="5459709"/>
            <a:ext cx="48152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a) 17 000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b) 68 000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9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27" grpId="0"/>
      <p:bldP spid="28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911EFE5C-E5ED-4E01-AC96-3F550CCE5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769A258A-7215-4C8D-BB67-F2D56FF7B436}"/>
              </a:ext>
            </a:extLst>
          </p:cNvPr>
          <p:cNvSpPr/>
          <p:nvPr/>
        </p:nvSpPr>
        <p:spPr>
          <a:xfrm>
            <a:off x="554637" y="172527"/>
            <a:ext cx="10912838" cy="6504317"/>
          </a:xfrm>
          <a:custGeom>
            <a:avLst/>
            <a:gdLst>
              <a:gd name="connsiteX0" fmla="*/ 0 w 10912838"/>
              <a:gd name="connsiteY0" fmla="*/ 648610 h 6504317"/>
              <a:gd name="connsiteX1" fmla="*/ 648610 w 10912838"/>
              <a:gd name="connsiteY1" fmla="*/ 0 h 6504317"/>
              <a:gd name="connsiteX2" fmla="*/ 10264228 w 10912838"/>
              <a:gd name="connsiteY2" fmla="*/ 0 h 6504317"/>
              <a:gd name="connsiteX3" fmla="*/ 10912838 w 10912838"/>
              <a:gd name="connsiteY3" fmla="*/ 648610 h 6504317"/>
              <a:gd name="connsiteX4" fmla="*/ 10912838 w 10912838"/>
              <a:gd name="connsiteY4" fmla="*/ 5855707 h 6504317"/>
              <a:gd name="connsiteX5" fmla="*/ 10264228 w 10912838"/>
              <a:gd name="connsiteY5" fmla="*/ 6504317 h 6504317"/>
              <a:gd name="connsiteX6" fmla="*/ 648610 w 10912838"/>
              <a:gd name="connsiteY6" fmla="*/ 6504317 h 6504317"/>
              <a:gd name="connsiteX7" fmla="*/ 0 w 10912838"/>
              <a:gd name="connsiteY7" fmla="*/ 5855707 h 6504317"/>
              <a:gd name="connsiteX8" fmla="*/ 0 w 10912838"/>
              <a:gd name="connsiteY8" fmla="*/ 648610 h 650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504317" fill="none" extrusionOk="0">
                <a:moveTo>
                  <a:pt x="0" y="648610"/>
                </a:moveTo>
                <a:cubicBezTo>
                  <a:pt x="2471" y="357280"/>
                  <a:pt x="298554" y="13697"/>
                  <a:pt x="648610" y="0"/>
                </a:cubicBezTo>
                <a:cubicBezTo>
                  <a:pt x="5341664" y="72427"/>
                  <a:pt x="6494455" y="61419"/>
                  <a:pt x="10264228" y="0"/>
                </a:cubicBezTo>
                <a:cubicBezTo>
                  <a:pt x="10615739" y="-46164"/>
                  <a:pt x="10897268" y="285683"/>
                  <a:pt x="10912838" y="648610"/>
                </a:cubicBezTo>
                <a:cubicBezTo>
                  <a:pt x="11013714" y="2673868"/>
                  <a:pt x="10805525" y="3341547"/>
                  <a:pt x="10912838" y="5855707"/>
                </a:cubicBezTo>
                <a:cubicBezTo>
                  <a:pt x="10921439" y="6170274"/>
                  <a:pt x="10599023" y="6478061"/>
                  <a:pt x="10264228" y="6504317"/>
                </a:cubicBezTo>
                <a:cubicBezTo>
                  <a:pt x="6968704" y="6534144"/>
                  <a:pt x="4420425" y="6425011"/>
                  <a:pt x="648610" y="6504317"/>
                </a:cubicBezTo>
                <a:cubicBezTo>
                  <a:pt x="350764" y="6497492"/>
                  <a:pt x="-41638" y="6222158"/>
                  <a:pt x="0" y="5855707"/>
                </a:cubicBezTo>
                <a:cubicBezTo>
                  <a:pt x="50037" y="4966413"/>
                  <a:pt x="770" y="1576804"/>
                  <a:pt x="0" y="648610"/>
                </a:cubicBezTo>
                <a:close/>
              </a:path>
              <a:path w="10912838" h="6504317" stroke="0" extrusionOk="0">
                <a:moveTo>
                  <a:pt x="0" y="648610"/>
                </a:moveTo>
                <a:cubicBezTo>
                  <a:pt x="5953" y="292016"/>
                  <a:pt x="301916" y="24008"/>
                  <a:pt x="648610" y="0"/>
                </a:cubicBezTo>
                <a:cubicBezTo>
                  <a:pt x="2725653" y="123000"/>
                  <a:pt x="7304526" y="-96860"/>
                  <a:pt x="10264228" y="0"/>
                </a:cubicBezTo>
                <a:cubicBezTo>
                  <a:pt x="10580405" y="-32040"/>
                  <a:pt x="10924479" y="266925"/>
                  <a:pt x="10912838" y="648610"/>
                </a:cubicBezTo>
                <a:cubicBezTo>
                  <a:pt x="10916011" y="1506552"/>
                  <a:pt x="11007105" y="4715840"/>
                  <a:pt x="10912838" y="5855707"/>
                </a:cubicBezTo>
                <a:cubicBezTo>
                  <a:pt x="10879492" y="6226005"/>
                  <a:pt x="10578076" y="6497056"/>
                  <a:pt x="10264228" y="6504317"/>
                </a:cubicBezTo>
                <a:cubicBezTo>
                  <a:pt x="7899970" y="6343610"/>
                  <a:pt x="5372368" y="6543984"/>
                  <a:pt x="648610" y="6504317"/>
                </a:cubicBezTo>
                <a:cubicBezTo>
                  <a:pt x="279093" y="6502035"/>
                  <a:pt x="-51202" y="6190728"/>
                  <a:pt x="0" y="5855707"/>
                </a:cubicBezTo>
                <a:cubicBezTo>
                  <a:pt x="32216" y="4760527"/>
                  <a:pt x="57206" y="2734814"/>
                  <a:pt x="0" y="64861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94055C-E7B0-48D4-9E06-2DF8431AABC6}"/>
              </a:ext>
            </a:extLst>
          </p:cNvPr>
          <p:cNvGrpSpPr/>
          <p:nvPr/>
        </p:nvGrpSpPr>
        <p:grpSpPr>
          <a:xfrm>
            <a:off x="724525" y="299509"/>
            <a:ext cx="10732907" cy="1200329"/>
            <a:chOff x="619432" y="265557"/>
            <a:chExt cx="10732907" cy="120032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50D37BB-361C-4428-A028-36891C219559}"/>
                </a:ext>
              </a:extLst>
            </p:cNvPr>
            <p:cNvSpPr/>
            <p:nvPr/>
          </p:nvSpPr>
          <p:spPr>
            <a:xfrm>
              <a:off x="619432" y="471948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B27E04-1FE0-4FD9-A3BB-0A7664A51680}"/>
                </a:ext>
              </a:extLst>
            </p:cNvPr>
            <p:cNvSpPr txBox="1"/>
            <p:nvPr/>
          </p:nvSpPr>
          <p:spPr>
            <a:xfrm>
              <a:off x="1369504" y="265557"/>
              <a:ext cx="99828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 nay Nam 9 tuổi, bố hơn Nam 27 tuổi. Hỏi năm nay, tuổi bố gấp mấy lần tuổi Nam?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0A6E14-AE88-44EC-9F9D-DEFB5464D4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87" b="38805" l="18614" r="79673">
                        <a14:foregroundMark x1="21184" y1="22102" x2="25000" y2="24910"/>
                        <a14:foregroundMark x1="25000" y1="24910" x2="25078" y2="24910"/>
                        <a14:foregroundMark x1="45249" y1="23290" x2="50857" y2="25306"/>
                        <a14:foregroundMark x1="79673" y1="20878" x2="77960" y2="23290"/>
                        <a14:foregroundMark x1="51947" y1="9071" x2="47352" y2="9071"/>
                        <a14:foregroundMark x1="52570" y1="38805" x2="54283" y2="37905"/>
                        <a14:foregroundMark x1="18614" y1="23182" x2="18614" y2="23182"/>
                        <a14:foregroundMark x1="49143" y1="8387" x2="49143" y2="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6" t="6776" r="15792" b="59126"/>
          <a:stretch/>
        </p:blipFill>
        <p:spPr>
          <a:xfrm>
            <a:off x="-381725" y="4640254"/>
            <a:ext cx="2145558" cy="23083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E54030A-3A4D-4FE5-8AB9-5E00CF24E5AA}"/>
              </a:ext>
            </a:extLst>
          </p:cNvPr>
          <p:cNvSpPr txBox="1"/>
          <p:nvPr/>
        </p:nvSpPr>
        <p:spPr>
          <a:xfrm>
            <a:off x="1517904" y="2592290"/>
            <a:ext cx="9039124" cy="4205407"/>
          </a:xfrm>
          <a:custGeom>
            <a:avLst/>
            <a:gdLst>
              <a:gd name="connsiteX0" fmla="*/ 0 w 9039124"/>
              <a:gd name="connsiteY0" fmla="*/ 700915 h 4205407"/>
              <a:gd name="connsiteX1" fmla="*/ 700915 w 9039124"/>
              <a:gd name="connsiteY1" fmla="*/ 0 h 4205407"/>
              <a:gd name="connsiteX2" fmla="*/ 1547960 w 9039124"/>
              <a:gd name="connsiteY2" fmla="*/ 0 h 4205407"/>
              <a:gd name="connsiteX3" fmla="*/ 2318633 w 9039124"/>
              <a:gd name="connsiteY3" fmla="*/ 0 h 4205407"/>
              <a:gd name="connsiteX4" fmla="*/ 3012932 w 9039124"/>
              <a:gd name="connsiteY4" fmla="*/ 0 h 4205407"/>
              <a:gd name="connsiteX5" fmla="*/ 3630859 w 9039124"/>
              <a:gd name="connsiteY5" fmla="*/ 0 h 4205407"/>
              <a:gd name="connsiteX6" fmla="*/ 4172412 w 9039124"/>
              <a:gd name="connsiteY6" fmla="*/ 0 h 4205407"/>
              <a:gd name="connsiteX7" fmla="*/ 4790339 w 9039124"/>
              <a:gd name="connsiteY7" fmla="*/ 0 h 4205407"/>
              <a:gd name="connsiteX8" fmla="*/ 5637384 w 9039124"/>
              <a:gd name="connsiteY8" fmla="*/ 0 h 4205407"/>
              <a:gd name="connsiteX9" fmla="*/ 6178938 w 9039124"/>
              <a:gd name="connsiteY9" fmla="*/ 0 h 4205407"/>
              <a:gd name="connsiteX10" fmla="*/ 7025983 w 9039124"/>
              <a:gd name="connsiteY10" fmla="*/ 0 h 4205407"/>
              <a:gd name="connsiteX11" fmla="*/ 7567537 w 9039124"/>
              <a:gd name="connsiteY11" fmla="*/ 0 h 4205407"/>
              <a:gd name="connsiteX12" fmla="*/ 8338209 w 9039124"/>
              <a:gd name="connsiteY12" fmla="*/ 0 h 4205407"/>
              <a:gd name="connsiteX13" fmla="*/ 9039124 w 9039124"/>
              <a:gd name="connsiteY13" fmla="*/ 700915 h 4205407"/>
              <a:gd name="connsiteX14" fmla="*/ 9039124 w 9039124"/>
              <a:gd name="connsiteY14" fmla="*/ 1261630 h 4205407"/>
              <a:gd name="connsiteX15" fmla="*/ 9039124 w 9039124"/>
              <a:gd name="connsiteY15" fmla="*/ 1822346 h 4205407"/>
              <a:gd name="connsiteX16" fmla="*/ 9039124 w 9039124"/>
              <a:gd name="connsiteY16" fmla="*/ 2355025 h 4205407"/>
              <a:gd name="connsiteX17" fmla="*/ 9039124 w 9039124"/>
              <a:gd name="connsiteY17" fmla="*/ 2915741 h 4205407"/>
              <a:gd name="connsiteX18" fmla="*/ 9039124 w 9039124"/>
              <a:gd name="connsiteY18" fmla="*/ 3504492 h 4205407"/>
              <a:gd name="connsiteX19" fmla="*/ 8338209 w 9039124"/>
              <a:gd name="connsiteY19" fmla="*/ 4205407 h 4205407"/>
              <a:gd name="connsiteX20" fmla="*/ 7643910 w 9039124"/>
              <a:gd name="connsiteY20" fmla="*/ 4205407 h 4205407"/>
              <a:gd name="connsiteX21" fmla="*/ 6796864 w 9039124"/>
              <a:gd name="connsiteY21" fmla="*/ 4205407 h 4205407"/>
              <a:gd name="connsiteX22" fmla="*/ 6255311 w 9039124"/>
              <a:gd name="connsiteY22" fmla="*/ 4205407 h 4205407"/>
              <a:gd name="connsiteX23" fmla="*/ 5790130 w 9039124"/>
              <a:gd name="connsiteY23" fmla="*/ 4205407 h 4205407"/>
              <a:gd name="connsiteX24" fmla="*/ 5019458 w 9039124"/>
              <a:gd name="connsiteY24" fmla="*/ 4205407 h 4205407"/>
              <a:gd name="connsiteX25" fmla="*/ 4325158 w 9039124"/>
              <a:gd name="connsiteY25" fmla="*/ 4205407 h 4205407"/>
              <a:gd name="connsiteX26" fmla="*/ 3630859 w 9039124"/>
              <a:gd name="connsiteY26" fmla="*/ 4205407 h 4205407"/>
              <a:gd name="connsiteX27" fmla="*/ 3165678 w 9039124"/>
              <a:gd name="connsiteY27" fmla="*/ 4205407 h 4205407"/>
              <a:gd name="connsiteX28" fmla="*/ 2624124 w 9039124"/>
              <a:gd name="connsiteY28" fmla="*/ 4205407 h 4205407"/>
              <a:gd name="connsiteX29" fmla="*/ 1777079 w 9039124"/>
              <a:gd name="connsiteY29" fmla="*/ 4205407 h 4205407"/>
              <a:gd name="connsiteX30" fmla="*/ 700915 w 9039124"/>
              <a:gd name="connsiteY30" fmla="*/ 4205407 h 4205407"/>
              <a:gd name="connsiteX31" fmla="*/ 0 w 9039124"/>
              <a:gd name="connsiteY31" fmla="*/ 3504492 h 4205407"/>
              <a:gd name="connsiteX32" fmla="*/ 0 w 9039124"/>
              <a:gd name="connsiteY32" fmla="*/ 2943777 h 4205407"/>
              <a:gd name="connsiteX33" fmla="*/ 0 w 9039124"/>
              <a:gd name="connsiteY33" fmla="*/ 2355025 h 4205407"/>
              <a:gd name="connsiteX34" fmla="*/ 0 w 9039124"/>
              <a:gd name="connsiteY34" fmla="*/ 1794310 h 4205407"/>
              <a:gd name="connsiteX35" fmla="*/ 0 w 9039124"/>
              <a:gd name="connsiteY35" fmla="*/ 1289666 h 4205407"/>
              <a:gd name="connsiteX36" fmla="*/ 0 w 9039124"/>
              <a:gd name="connsiteY36" fmla="*/ 700915 h 420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039124" h="4205407" fill="none" extrusionOk="0">
                <a:moveTo>
                  <a:pt x="0" y="700915"/>
                </a:moveTo>
                <a:cubicBezTo>
                  <a:pt x="91467" y="316256"/>
                  <a:pt x="282646" y="-83933"/>
                  <a:pt x="700915" y="0"/>
                </a:cubicBezTo>
                <a:cubicBezTo>
                  <a:pt x="1051900" y="-2460"/>
                  <a:pt x="1134424" y="29258"/>
                  <a:pt x="1547960" y="0"/>
                </a:cubicBezTo>
                <a:cubicBezTo>
                  <a:pt x="1961497" y="-29258"/>
                  <a:pt x="1952297" y="-32850"/>
                  <a:pt x="2318633" y="0"/>
                </a:cubicBezTo>
                <a:cubicBezTo>
                  <a:pt x="2684969" y="32850"/>
                  <a:pt x="2677304" y="-24065"/>
                  <a:pt x="3012932" y="0"/>
                </a:cubicBezTo>
                <a:cubicBezTo>
                  <a:pt x="3348560" y="24065"/>
                  <a:pt x="3441175" y="13881"/>
                  <a:pt x="3630859" y="0"/>
                </a:cubicBezTo>
                <a:cubicBezTo>
                  <a:pt x="3820543" y="-13881"/>
                  <a:pt x="3999941" y="7136"/>
                  <a:pt x="4172412" y="0"/>
                </a:cubicBezTo>
                <a:cubicBezTo>
                  <a:pt x="4344883" y="-7136"/>
                  <a:pt x="4565470" y="9626"/>
                  <a:pt x="4790339" y="0"/>
                </a:cubicBezTo>
                <a:cubicBezTo>
                  <a:pt x="5015208" y="-9626"/>
                  <a:pt x="5438390" y="138"/>
                  <a:pt x="5637384" y="0"/>
                </a:cubicBezTo>
                <a:cubicBezTo>
                  <a:pt x="5836378" y="-138"/>
                  <a:pt x="5951808" y="1703"/>
                  <a:pt x="6178938" y="0"/>
                </a:cubicBezTo>
                <a:cubicBezTo>
                  <a:pt x="6406068" y="-1703"/>
                  <a:pt x="6797549" y="-3756"/>
                  <a:pt x="7025983" y="0"/>
                </a:cubicBezTo>
                <a:cubicBezTo>
                  <a:pt x="7254417" y="3756"/>
                  <a:pt x="7430597" y="5536"/>
                  <a:pt x="7567537" y="0"/>
                </a:cubicBezTo>
                <a:cubicBezTo>
                  <a:pt x="7704477" y="-5536"/>
                  <a:pt x="7969648" y="1062"/>
                  <a:pt x="8338209" y="0"/>
                </a:cubicBezTo>
                <a:cubicBezTo>
                  <a:pt x="8686904" y="1117"/>
                  <a:pt x="9075637" y="303500"/>
                  <a:pt x="9039124" y="700915"/>
                </a:cubicBezTo>
                <a:cubicBezTo>
                  <a:pt x="9039062" y="866712"/>
                  <a:pt x="9020792" y="1148451"/>
                  <a:pt x="9039124" y="1261630"/>
                </a:cubicBezTo>
                <a:cubicBezTo>
                  <a:pt x="9057456" y="1374809"/>
                  <a:pt x="9047450" y="1685763"/>
                  <a:pt x="9039124" y="1822346"/>
                </a:cubicBezTo>
                <a:cubicBezTo>
                  <a:pt x="9030798" y="1958929"/>
                  <a:pt x="9044454" y="2189178"/>
                  <a:pt x="9039124" y="2355025"/>
                </a:cubicBezTo>
                <a:cubicBezTo>
                  <a:pt x="9033794" y="2520872"/>
                  <a:pt x="9033600" y="2715902"/>
                  <a:pt x="9039124" y="2915741"/>
                </a:cubicBezTo>
                <a:cubicBezTo>
                  <a:pt x="9044648" y="3115580"/>
                  <a:pt x="9033780" y="3332665"/>
                  <a:pt x="9039124" y="3504492"/>
                </a:cubicBezTo>
                <a:cubicBezTo>
                  <a:pt x="9099464" y="3910738"/>
                  <a:pt x="8768666" y="4151630"/>
                  <a:pt x="8338209" y="4205407"/>
                </a:cubicBezTo>
                <a:cubicBezTo>
                  <a:pt x="8159954" y="4195954"/>
                  <a:pt x="7978877" y="4180924"/>
                  <a:pt x="7643910" y="4205407"/>
                </a:cubicBezTo>
                <a:cubicBezTo>
                  <a:pt x="7308943" y="4229890"/>
                  <a:pt x="7179607" y="4230630"/>
                  <a:pt x="6796864" y="4205407"/>
                </a:cubicBezTo>
                <a:cubicBezTo>
                  <a:pt x="6414121" y="4180184"/>
                  <a:pt x="6391333" y="4224921"/>
                  <a:pt x="6255311" y="4205407"/>
                </a:cubicBezTo>
                <a:cubicBezTo>
                  <a:pt x="6119289" y="4185893"/>
                  <a:pt x="5998981" y="4220717"/>
                  <a:pt x="5790130" y="4205407"/>
                </a:cubicBezTo>
                <a:cubicBezTo>
                  <a:pt x="5581279" y="4190097"/>
                  <a:pt x="5378277" y="4187444"/>
                  <a:pt x="5019458" y="4205407"/>
                </a:cubicBezTo>
                <a:cubicBezTo>
                  <a:pt x="4660639" y="4223370"/>
                  <a:pt x="4586577" y="4216261"/>
                  <a:pt x="4325158" y="4205407"/>
                </a:cubicBezTo>
                <a:cubicBezTo>
                  <a:pt x="4063739" y="4194553"/>
                  <a:pt x="3836712" y="4185541"/>
                  <a:pt x="3630859" y="4205407"/>
                </a:cubicBezTo>
                <a:cubicBezTo>
                  <a:pt x="3425006" y="4225273"/>
                  <a:pt x="3382514" y="4197193"/>
                  <a:pt x="3165678" y="4205407"/>
                </a:cubicBezTo>
                <a:cubicBezTo>
                  <a:pt x="2948842" y="4213621"/>
                  <a:pt x="2820249" y="4211922"/>
                  <a:pt x="2624124" y="4205407"/>
                </a:cubicBezTo>
                <a:cubicBezTo>
                  <a:pt x="2427999" y="4198892"/>
                  <a:pt x="2030788" y="4165242"/>
                  <a:pt x="1777079" y="4205407"/>
                </a:cubicBezTo>
                <a:cubicBezTo>
                  <a:pt x="1523370" y="4245572"/>
                  <a:pt x="1181266" y="4238881"/>
                  <a:pt x="700915" y="4205407"/>
                </a:cubicBezTo>
                <a:cubicBezTo>
                  <a:pt x="334442" y="4270759"/>
                  <a:pt x="-37108" y="3813236"/>
                  <a:pt x="0" y="3504492"/>
                </a:cubicBezTo>
                <a:cubicBezTo>
                  <a:pt x="-11604" y="3233736"/>
                  <a:pt x="-935" y="3088350"/>
                  <a:pt x="0" y="2943777"/>
                </a:cubicBezTo>
                <a:cubicBezTo>
                  <a:pt x="935" y="2799205"/>
                  <a:pt x="23569" y="2640708"/>
                  <a:pt x="0" y="2355025"/>
                </a:cubicBezTo>
                <a:cubicBezTo>
                  <a:pt x="-23569" y="2069342"/>
                  <a:pt x="18884" y="1953293"/>
                  <a:pt x="0" y="1794310"/>
                </a:cubicBezTo>
                <a:cubicBezTo>
                  <a:pt x="-18884" y="1635327"/>
                  <a:pt x="6371" y="1513822"/>
                  <a:pt x="0" y="1289666"/>
                </a:cubicBezTo>
                <a:cubicBezTo>
                  <a:pt x="-6371" y="1065510"/>
                  <a:pt x="-7662" y="904367"/>
                  <a:pt x="0" y="700915"/>
                </a:cubicBezTo>
                <a:close/>
              </a:path>
              <a:path w="9039124" h="4205407" stroke="0" extrusionOk="0">
                <a:moveTo>
                  <a:pt x="0" y="700915"/>
                </a:moveTo>
                <a:cubicBezTo>
                  <a:pt x="-10146" y="354068"/>
                  <a:pt x="355441" y="51757"/>
                  <a:pt x="700915" y="0"/>
                </a:cubicBezTo>
                <a:cubicBezTo>
                  <a:pt x="888742" y="8088"/>
                  <a:pt x="1229333" y="-25836"/>
                  <a:pt x="1547960" y="0"/>
                </a:cubicBezTo>
                <a:cubicBezTo>
                  <a:pt x="1866587" y="25836"/>
                  <a:pt x="1793407" y="6682"/>
                  <a:pt x="2013141" y="0"/>
                </a:cubicBezTo>
                <a:cubicBezTo>
                  <a:pt x="2232875" y="-6682"/>
                  <a:pt x="2280036" y="12792"/>
                  <a:pt x="2478322" y="0"/>
                </a:cubicBezTo>
                <a:cubicBezTo>
                  <a:pt x="2676608" y="-12792"/>
                  <a:pt x="2830489" y="22190"/>
                  <a:pt x="2943502" y="0"/>
                </a:cubicBezTo>
                <a:cubicBezTo>
                  <a:pt x="3056515" y="-22190"/>
                  <a:pt x="3408653" y="14354"/>
                  <a:pt x="3561429" y="0"/>
                </a:cubicBezTo>
                <a:cubicBezTo>
                  <a:pt x="3714205" y="-14354"/>
                  <a:pt x="4056336" y="-33325"/>
                  <a:pt x="4408474" y="0"/>
                </a:cubicBezTo>
                <a:cubicBezTo>
                  <a:pt x="4760612" y="33325"/>
                  <a:pt x="5006865" y="-24677"/>
                  <a:pt x="5179146" y="0"/>
                </a:cubicBezTo>
                <a:cubicBezTo>
                  <a:pt x="5351427" y="24677"/>
                  <a:pt x="5576723" y="-29122"/>
                  <a:pt x="5797073" y="0"/>
                </a:cubicBezTo>
                <a:cubicBezTo>
                  <a:pt x="6017423" y="29122"/>
                  <a:pt x="6228778" y="-2748"/>
                  <a:pt x="6415000" y="0"/>
                </a:cubicBezTo>
                <a:cubicBezTo>
                  <a:pt x="6601222" y="2748"/>
                  <a:pt x="6830697" y="17861"/>
                  <a:pt x="6956553" y="0"/>
                </a:cubicBezTo>
                <a:cubicBezTo>
                  <a:pt x="7082409" y="-17861"/>
                  <a:pt x="8011237" y="32434"/>
                  <a:pt x="8338209" y="0"/>
                </a:cubicBezTo>
                <a:cubicBezTo>
                  <a:pt x="8712825" y="9299"/>
                  <a:pt x="9030647" y="322542"/>
                  <a:pt x="9039124" y="700915"/>
                </a:cubicBezTo>
                <a:cubicBezTo>
                  <a:pt x="9044466" y="973525"/>
                  <a:pt x="9022936" y="1036454"/>
                  <a:pt x="9039124" y="1289666"/>
                </a:cubicBezTo>
                <a:cubicBezTo>
                  <a:pt x="9055312" y="1542878"/>
                  <a:pt x="9029303" y="1594974"/>
                  <a:pt x="9039124" y="1766274"/>
                </a:cubicBezTo>
                <a:cubicBezTo>
                  <a:pt x="9048945" y="1937574"/>
                  <a:pt x="9045137" y="2128006"/>
                  <a:pt x="9039124" y="2242882"/>
                </a:cubicBezTo>
                <a:cubicBezTo>
                  <a:pt x="9033111" y="2357758"/>
                  <a:pt x="9018958" y="2604672"/>
                  <a:pt x="9039124" y="2719490"/>
                </a:cubicBezTo>
                <a:cubicBezTo>
                  <a:pt x="9059290" y="2834308"/>
                  <a:pt x="9073286" y="3302292"/>
                  <a:pt x="9039124" y="3504492"/>
                </a:cubicBezTo>
                <a:cubicBezTo>
                  <a:pt x="9058698" y="3808334"/>
                  <a:pt x="8789343" y="4179817"/>
                  <a:pt x="8338209" y="4205407"/>
                </a:cubicBezTo>
                <a:cubicBezTo>
                  <a:pt x="8108709" y="4182966"/>
                  <a:pt x="8044133" y="4217973"/>
                  <a:pt x="7873028" y="4205407"/>
                </a:cubicBezTo>
                <a:cubicBezTo>
                  <a:pt x="7701923" y="4192841"/>
                  <a:pt x="7276068" y="4214084"/>
                  <a:pt x="7102356" y="4205407"/>
                </a:cubicBezTo>
                <a:cubicBezTo>
                  <a:pt x="6928644" y="4196730"/>
                  <a:pt x="6546755" y="4164895"/>
                  <a:pt x="6255311" y="4205407"/>
                </a:cubicBezTo>
                <a:cubicBezTo>
                  <a:pt x="5963868" y="4245919"/>
                  <a:pt x="5856019" y="4188516"/>
                  <a:pt x="5713757" y="4205407"/>
                </a:cubicBezTo>
                <a:cubicBezTo>
                  <a:pt x="5571495" y="4222298"/>
                  <a:pt x="5468100" y="4189000"/>
                  <a:pt x="5248576" y="4205407"/>
                </a:cubicBezTo>
                <a:cubicBezTo>
                  <a:pt x="5029052" y="4221814"/>
                  <a:pt x="4905429" y="4226232"/>
                  <a:pt x="4783396" y="4205407"/>
                </a:cubicBezTo>
                <a:cubicBezTo>
                  <a:pt x="4661363" y="4184582"/>
                  <a:pt x="4369296" y="4178087"/>
                  <a:pt x="4165469" y="4205407"/>
                </a:cubicBezTo>
                <a:cubicBezTo>
                  <a:pt x="3961642" y="4232727"/>
                  <a:pt x="3678109" y="4174042"/>
                  <a:pt x="3318424" y="4205407"/>
                </a:cubicBezTo>
                <a:cubicBezTo>
                  <a:pt x="2958740" y="4236772"/>
                  <a:pt x="3000227" y="4182296"/>
                  <a:pt x="2776870" y="4205407"/>
                </a:cubicBezTo>
                <a:cubicBezTo>
                  <a:pt x="2553513" y="4228518"/>
                  <a:pt x="2275193" y="4180819"/>
                  <a:pt x="2082571" y="4205407"/>
                </a:cubicBezTo>
                <a:cubicBezTo>
                  <a:pt x="1889949" y="4229995"/>
                  <a:pt x="1632338" y="4218575"/>
                  <a:pt x="1464644" y="4205407"/>
                </a:cubicBezTo>
                <a:cubicBezTo>
                  <a:pt x="1296950" y="4192239"/>
                  <a:pt x="864003" y="4234427"/>
                  <a:pt x="700915" y="4205407"/>
                </a:cubicBezTo>
                <a:cubicBezTo>
                  <a:pt x="319093" y="4198105"/>
                  <a:pt x="-1150" y="3878096"/>
                  <a:pt x="0" y="3504492"/>
                </a:cubicBezTo>
                <a:cubicBezTo>
                  <a:pt x="18869" y="3389371"/>
                  <a:pt x="-23945" y="3178593"/>
                  <a:pt x="0" y="2971812"/>
                </a:cubicBezTo>
                <a:cubicBezTo>
                  <a:pt x="23945" y="2765031"/>
                  <a:pt x="-4691" y="2594129"/>
                  <a:pt x="0" y="2439133"/>
                </a:cubicBezTo>
                <a:cubicBezTo>
                  <a:pt x="4691" y="2284137"/>
                  <a:pt x="2623" y="2113681"/>
                  <a:pt x="0" y="1850382"/>
                </a:cubicBezTo>
                <a:cubicBezTo>
                  <a:pt x="-2623" y="1587083"/>
                  <a:pt x="4384" y="1408983"/>
                  <a:pt x="0" y="1233595"/>
                </a:cubicBezTo>
                <a:cubicBezTo>
                  <a:pt x="-4384" y="1058207"/>
                  <a:pt x="-9931" y="893149"/>
                  <a:pt x="0" y="70091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FF9999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FA3B68-BF4B-4116-AFD2-D77BF6288BD8}"/>
              </a:ext>
            </a:extLst>
          </p:cNvPr>
          <p:cNvSpPr/>
          <p:nvPr/>
        </p:nvSpPr>
        <p:spPr>
          <a:xfrm>
            <a:off x="3849624" y="3832835"/>
            <a:ext cx="5305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+ 27 = 36 (tuổi)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77C2C3-6ACC-4DB4-9798-ECE4B811461B}"/>
              </a:ext>
            </a:extLst>
          </p:cNvPr>
          <p:cNvSpPr/>
          <p:nvPr/>
        </p:nvSpPr>
        <p:spPr>
          <a:xfrm>
            <a:off x="2898648" y="3281045"/>
            <a:ext cx="6667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tuổi năm nay của bố Nam là: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215526-97BC-4331-AA0D-65EB91D63715}"/>
              </a:ext>
            </a:extLst>
          </p:cNvPr>
          <p:cNvSpPr/>
          <p:nvPr/>
        </p:nvSpPr>
        <p:spPr>
          <a:xfrm>
            <a:off x="4069080" y="5034515"/>
            <a:ext cx="6967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36 : 9 = 4 (lần)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D9EABA-7399-4219-97E8-A509FC72E9D2}"/>
              </a:ext>
            </a:extLst>
          </p:cNvPr>
          <p:cNvSpPr/>
          <p:nvPr/>
        </p:nvSpPr>
        <p:spPr>
          <a:xfrm>
            <a:off x="1691640" y="4260339"/>
            <a:ext cx="89051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F5C3AE-14CB-4F4C-9D2D-C1D260CED7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83" b="39957" l="9969" r="89875">
                        <a14:foregroundMark x1="47274" y1="8819" x2="55763" y2="9971"/>
                        <a14:foregroundMark x1="42056" y1="39273" x2="56620" y2="39957"/>
                        <a14:backgroundMark x1="23676" y1="14219" x2="25545" y2="29410"/>
                        <a14:backgroundMark x1="25545" y1="29410" x2="27414" y2="32145"/>
                        <a14:backgroundMark x1="36604" y1="8711" x2="20639" y2="18790"/>
                        <a14:backgroundMark x1="20639" y1="18790" x2="18146" y2="22138"/>
                        <a14:backgroundMark x1="18146" y1="22138" x2="18069" y2="25414"/>
                        <a14:backgroundMark x1="18069" y1="25414" x2="20717" y2="28438"/>
                        <a14:backgroundMark x1="20717" y1="28438" x2="38474" y2="38301"/>
                        <a14:backgroundMark x1="69548" y1="34557" x2="88474" y2="19762"/>
                        <a14:backgroundMark x1="88474" y1="19762" x2="89174" y2="18467"/>
                        <a14:backgroundMark x1="67290" y1="8603" x2="80763" y2="16379"/>
                        <a14:backgroundMark x1="80763" y1="16379" x2="85826" y2="22318"/>
                        <a14:backgroundMark x1="59735" y1="33297" x2="66121" y2="35781"/>
                        <a14:backgroundMark x1="66121" y1="35781" x2="74922" y2="36969"/>
                        <a14:backgroundMark x1="74922" y1="36969" x2="76636" y2="36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3" b="58909"/>
          <a:stretch/>
        </p:blipFill>
        <p:spPr>
          <a:xfrm>
            <a:off x="9457415" y="4078275"/>
            <a:ext cx="3736928" cy="27657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F31EB3-2ACE-40CC-9CCC-36D571EFD514}"/>
              </a:ext>
            </a:extLst>
          </p:cNvPr>
          <p:cNvSpPr/>
          <p:nvPr/>
        </p:nvSpPr>
        <p:spPr>
          <a:xfrm>
            <a:off x="6212432" y="5744206"/>
            <a:ext cx="48152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(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51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27" grpId="0"/>
      <p:bldP spid="2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30034AC0-FA75-45C7-9BA3-2825683B0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206CB-244C-4014-845F-21F3E177D6C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3F3510-19DC-4E6F-AC92-25CDDCAF0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DB9E85-1791-42B8-A4C5-85B430EDA962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415311-7AF6-4601-AD92-8E4BD2841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68D061-4095-4E5C-ABF3-167123824145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B04AB0-CDC0-47D7-841B-FB979E4E9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6C9A26-4E86-435F-9D7A-4F6D17EBE1C1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ACBED9-671A-47CB-A68F-10611A62B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2A7431-4DB5-47D6-A203-5C037B8E4F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90" b="58063" l="9969" r="89953">
                        <a14:foregroundMark x1="48988" y1="58063" x2="61916" y2="57271"/>
                        <a14:foregroundMark x1="51402" y1="28114" x2="51402" y2="28114"/>
                        <a14:foregroundMark x1="51402" y1="27862" x2="51402" y2="27862"/>
                        <a14:backgroundMark x1="82243" y1="43341" x2="76168" y2="56120"/>
                        <a14:backgroundMark x1="78115" y1="32505" x2="87150" y2="45500"/>
                        <a14:backgroundMark x1="75389" y1="49820" x2="68302" y2="54680"/>
                        <a14:backgroundMark x1="38941" y1="28762" x2="27726" y2="30850"/>
                        <a14:backgroundMark x1="27726" y1="30850" x2="22274" y2="34305"/>
                        <a14:backgroundMark x1="22274" y1="34305" x2="17212" y2="44816"/>
                        <a14:backgroundMark x1="17212" y1="44816" x2="28894" y2="51620"/>
                        <a14:backgroundMark x1="28894" y1="51620" x2="29673" y2="55004"/>
                        <a14:backgroundMark x1="37227" y1="51620" x2="42368" y2="52160"/>
                        <a14:backgroundMark x1="31386" y1="54428" x2="41433" y2="57811"/>
                        <a14:backgroundMark x1="62227" y1="28330" x2="66589" y2="28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121" b="38937"/>
          <a:stretch/>
        </p:blipFill>
        <p:spPr>
          <a:xfrm>
            <a:off x="8177222" y="-104117"/>
            <a:ext cx="4014777" cy="32088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EEDF0B-C805-98AF-0584-F22B61416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02" y="716231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  <p:bldP spid="2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rtoon bistro restaurant building small business Vector Image">
            <a:extLst>
              <a:ext uri="{FF2B5EF4-FFF2-40B4-BE49-F238E27FC236}">
                <a16:creationId xmlns:a16="http://schemas.microsoft.com/office/drawing/2014/main" id="{63D53FF1-0A0A-4EB2-96FB-9C2EBA702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0" b="8652"/>
          <a:stretch/>
        </p:blipFill>
        <p:spPr bwMode="auto">
          <a:xfrm>
            <a:off x="0" y="7991"/>
            <a:ext cx="12192000" cy="685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EDA37F-5D21-4817-A58E-EA049D4F0C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87" b="37185" l="4673" r="51636">
                        <a14:foregroundMark x1="21184" y1="9647" x2="30763" y2="9863"/>
                        <a14:foregroundMark x1="49143" y1="13715" x2="49143" y2="13715"/>
                        <a14:foregroundMark x1="51636" y1="17783" x2="51636" y2="17783"/>
                        <a14:foregroundMark x1="24533" y1="8891" x2="24533" y2="8891"/>
                        <a14:foregroundMark x1="26558" y1="36897" x2="26558" y2="36897"/>
                        <a14:foregroundMark x1="34969" y1="36897" x2="34969" y2="36897"/>
                        <a14:foregroundMark x1="25779" y1="37113" x2="27804" y2="37113"/>
                        <a14:foregroundMark x1="4673" y1="18970" x2="4673" y2="18970"/>
                        <a14:foregroundMark x1="36215" y1="8783" x2="36215" y2="8783"/>
                        <a14:foregroundMark x1="24221" y1="8387" x2="24221" y2="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14" r="46655" b="59227"/>
          <a:stretch/>
        </p:blipFill>
        <p:spPr>
          <a:xfrm>
            <a:off x="2273093" y="3325187"/>
            <a:ext cx="2755839" cy="37620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FF3B9F-911A-4B93-9A76-12992EA841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75" b="37401" l="53115" r="95093">
                        <a14:foregroundMark x1="53115" y1="20806" x2="56931" y2="21958"/>
                        <a14:foregroundMark x1="94938" y1="19366" x2="94938" y2="19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45" t="7114" b="59227"/>
          <a:stretch/>
        </p:blipFill>
        <p:spPr>
          <a:xfrm>
            <a:off x="7096608" y="3036311"/>
            <a:ext cx="2723253" cy="405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094BB1-1BB8-1E75-B1D2-766244CCE0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7269" y="886855"/>
            <a:ext cx="9858086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4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2C1AD547-FE3C-439F-AD30-38F28DCE0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2981325" y="4847377"/>
            <a:ext cx="6160285" cy="1177975"/>
          </a:xfrm>
          <a:prstGeom prst="round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6D1C1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6D1C1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 descr="Premium Vector | Smiling happy female pastry chef. woman chef is cooking.  hand drawn illustration. | Cute bakery, Hand drawn vector illustrations,  Cartoon chef">
            <a:extLst>
              <a:ext uri="{FF2B5EF4-FFF2-40B4-BE49-F238E27FC236}">
                <a16:creationId xmlns:a16="http://schemas.microsoft.com/office/drawing/2014/main" id="{BC7582A5-AD41-4FD3-9B05-A6D36694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0000" l="9904" r="89936">
                        <a14:foregroundMark x1="40735" y1="9200" x2="56390" y2="10800"/>
                        <a14:foregroundMark x1="31470" y1="49400" x2="61182" y2="63600"/>
                        <a14:foregroundMark x1="66613" y1="59600" x2="21565" y2="63600"/>
                        <a14:foregroundMark x1="21565" y1="63600" x2="31949" y2="66000"/>
                        <a14:foregroundMark x1="31949" y1="66000" x2="49840" y2="78000"/>
                        <a14:foregroundMark x1="49840" y1="78000" x2="50160" y2="78000"/>
                        <a14:foregroundMark x1="39297" y1="80200" x2="46486" y2="80200"/>
                        <a14:foregroundMark x1="68690" y1="90000" x2="80192" y2="90000"/>
                        <a14:foregroundMark x1="17412" y1="65600" x2="17412" y2="65600"/>
                        <a14:backgroundMark x1="62620" y1="89200" x2="62620" y2="89200"/>
                        <a14:backgroundMark x1="64217" y1="88400" x2="60863" y2="88400"/>
                        <a14:backgroundMark x1="60064" y1="89800" x2="56550" y2="90400"/>
                        <a14:backgroundMark x1="55112" y1="90400" x2="59425" y2="89800"/>
                        <a14:backgroundMark x1="54792" y1="89800" x2="58147" y2="89800"/>
                        <a14:backgroundMark x1="19489" y1="67400" x2="20927" y2="7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875" y="44970"/>
            <a:ext cx="6714249" cy="53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92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rrow: Notched Right 34">
            <a:hlinkClick r:id="" action="ppaction://noaction"/>
            <a:extLst>
              <a:ext uri="{FF2B5EF4-FFF2-40B4-BE49-F238E27FC236}">
                <a16:creationId xmlns:a16="http://schemas.microsoft.com/office/drawing/2014/main" id="{6FAB6386-CDBA-44D4-A6A1-3E524039CF92}"/>
              </a:ext>
            </a:extLst>
          </p:cNvPr>
          <p:cNvSpPr/>
          <p:nvPr/>
        </p:nvSpPr>
        <p:spPr>
          <a:xfrm>
            <a:off x="11115748" y="6074369"/>
            <a:ext cx="1003965" cy="697227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82F4E"/>
              </a:solidFill>
              <a:latin typeface="Arial"/>
              <a:sym typeface="Arial"/>
            </a:endParaRPr>
          </a:p>
        </p:txBody>
      </p:sp>
      <p:pic>
        <p:nvPicPr>
          <p:cNvPr id="44" name="Picture 43">
            <a:hlinkClick r:id="rId2" action="ppaction://hlinksldjump"/>
            <a:extLst>
              <a:ext uri="{FF2B5EF4-FFF2-40B4-BE49-F238E27FC236}">
                <a16:creationId xmlns:a16="http://schemas.microsoft.com/office/drawing/2014/main" id="{2BFB7A59-13FC-4173-9814-E48912568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279" y="1535289"/>
            <a:ext cx="2997499" cy="3565960"/>
          </a:xfrm>
          <a:prstGeom prst="rect">
            <a:avLst/>
          </a:prstGeom>
        </p:spPr>
      </p:pic>
      <p:pic>
        <p:nvPicPr>
          <p:cNvPr id="45" name="Picture 44">
            <a:hlinkClick r:id="rId4" action="ppaction://hlinksldjump"/>
            <a:extLst>
              <a:ext uri="{FF2B5EF4-FFF2-40B4-BE49-F238E27FC236}">
                <a16:creationId xmlns:a16="http://schemas.microsoft.com/office/drawing/2014/main" id="{6A4F4CF8-6F91-4AA9-B00E-D7F1EBB59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262" y="2857056"/>
            <a:ext cx="3107607" cy="3877392"/>
          </a:xfrm>
          <a:prstGeom prst="rect">
            <a:avLst/>
          </a:prstGeom>
        </p:spPr>
      </p:pic>
      <p:pic>
        <p:nvPicPr>
          <p:cNvPr id="46" name="Picture 45">
            <a:hlinkClick r:id="rId6" action="ppaction://hlinksldjump"/>
            <a:extLst>
              <a:ext uri="{FF2B5EF4-FFF2-40B4-BE49-F238E27FC236}">
                <a16:creationId xmlns:a16="http://schemas.microsoft.com/office/drawing/2014/main" id="{CADB0A73-C1FD-4EF9-84B8-6A656B491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4275" y="1535290"/>
            <a:ext cx="2997263" cy="3673956"/>
          </a:xfrm>
          <a:prstGeom prst="rect">
            <a:avLst/>
          </a:prstGeom>
        </p:spPr>
      </p:pic>
      <p:grpSp>
        <p:nvGrpSpPr>
          <p:cNvPr id="9" name="Google Shape;430;p33">
            <a:extLst>
              <a:ext uri="{FF2B5EF4-FFF2-40B4-BE49-F238E27FC236}">
                <a16:creationId xmlns:a16="http://schemas.microsoft.com/office/drawing/2014/main" id="{CB241B2E-A297-BAB4-E3AE-4EA66F2A1F81}"/>
              </a:ext>
            </a:extLst>
          </p:cNvPr>
          <p:cNvGrpSpPr/>
          <p:nvPr/>
        </p:nvGrpSpPr>
        <p:grpSpPr>
          <a:xfrm flipH="1">
            <a:off x="-8162" y="1643701"/>
            <a:ext cx="3770753" cy="5214300"/>
            <a:chOff x="6727039" y="1229170"/>
            <a:chExt cx="2581060" cy="3910725"/>
          </a:xfrm>
        </p:grpSpPr>
        <p:sp>
          <p:nvSpPr>
            <p:cNvPr id="10" name="Google Shape;431;p33">
              <a:extLst>
                <a:ext uri="{FF2B5EF4-FFF2-40B4-BE49-F238E27FC236}">
                  <a16:creationId xmlns:a16="http://schemas.microsoft.com/office/drawing/2014/main" id="{EFF8342A-2083-6FC8-4984-939F877D28E9}"/>
                </a:ext>
              </a:extLst>
            </p:cNvPr>
            <p:cNvSpPr/>
            <p:nvPr/>
          </p:nvSpPr>
          <p:spPr>
            <a:xfrm>
              <a:off x="7754966" y="4075026"/>
              <a:ext cx="128747" cy="264786"/>
            </a:xfrm>
            <a:custGeom>
              <a:avLst/>
              <a:gdLst/>
              <a:ahLst/>
              <a:cxnLst/>
              <a:rect l="l" t="t" r="r" b="b"/>
              <a:pathLst>
                <a:path w="2966" h="5740" extrusionOk="0">
                  <a:moveTo>
                    <a:pt x="2965" y="0"/>
                  </a:moveTo>
                  <a:lnTo>
                    <a:pt x="2965" y="0"/>
                  </a:lnTo>
                  <a:cubicBezTo>
                    <a:pt x="2310" y="1131"/>
                    <a:pt x="1429" y="2131"/>
                    <a:pt x="381" y="2917"/>
                  </a:cubicBezTo>
                  <a:lnTo>
                    <a:pt x="0" y="5739"/>
                  </a:lnTo>
                  <a:cubicBezTo>
                    <a:pt x="2643" y="3965"/>
                    <a:pt x="2965" y="1"/>
                    <a:pt x="2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32;p33">
              <a:extLst>
                <a:ext uri="{FF2B5EF4-FFF2-40B4-BE49-F238E27FC236}">
                  <a16:creationId xmlns:a16="http://schemas.microsoft.com/office/drawing/2014/main" id="{07579D02-DE10-996A-4CA6-19D25783A7E3}"/>
                </a:ext>
              </a:extLst>
            </p:cNvPr>
            <p:cNvSpPr/>
            <p:nvPr/>
          </p:nvSpPr>
          <p:spPr>
            <a:xfrm>
              <a:off x="7795025" y="3797500"/>
              <a:ext cx="782839" cy="354228"/>
            </a:xfrm>
            <a:custGeom>
              <a:avLst/>
              <a:gdLst/>
              <a:ahLst/>
              <a:cxnLst/>
              <a:rect l="l" t="t" r="r" b="b"/>
              <a:pathLst>
                <a:path w="19277" h="8434" extrusionOk="0">
                  <a:moveTo>
                    <a:pt x="751" y="1"/>
                  </a:moveTo>
                  <a:lnTo>
                    <a:pt x="1" y="5644"/>
                  </a:lnTo>
                  <a:cubicBezTo>
                    <a:pt x="2080" y="7061"/>
                    <a:pt x="5167" y="8433"/>
                    <a:pt x="9340" y="8433"/>
                  </a:cubicBezTo>
                  <a:cubicBezTo>
                    <a:pt x="9445" y="8433"/>
                    <a:pt x="9551" y="8432"/>
                    <a:pt x="9657" y="8431"/>
                  </a:cubicBezTo>
                  <a:cubicBezTo>
                    <a:pt x="12907" y="8395"/>
                    <a:pt x="16146" y="7930"/>
                    <a:pt x="19277" y="7049"/>
                  </a:cubicBezTo>
                  <a:cubicBezTo>
                    <a:pt x="19075" y="5156"/>
                    <a:pt x="18896" y="3859"/>
                    <a:pt x="18753" y="3561"/>
                  </a:cubicBezTo>
                  <a:cubicBezTo>
                    <a:pt x="18062" y="2049"/>
                    <a:pt x="751" y="1"/>
                    <a:pt x="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33;p33">
              <a:extLst>
                <a:ext uri="{FF2B5EF4-FFF2-40B4-BE49-F238E27FC236}">
                  <a16:creationId xmlns:a16="http://schemas.microsoft.com/office/drawing/2014/main" id="{385766FC-A6A8-01E2-D998-1DD48C65CDEA}"/>
                </a:ext>
              </a:extLst>
            </p:cNvPr>
            <p:cNvSpPr/>
            <p:nvPr/>
          </p:nvSpPr>
          <p:spPr>
            <a:xfrm>
              <a:off x="8404000" y="4142325"/>
              <a:ext cx="204192" cy="289628"/>
            </a:xfrm>
            <a:custGeom>
              <a:avLst/>
              <a:gdLst/>
              <a:ahLst/>
              <a:cxnLst/>
              <a:rect l="l" t="t" r="r" b="b"/>
              <a:pathLst>
                <a:path w="4739" h="6466" extrusionOk="0">
                  <a:moveTo>
                    <a:pt x="0" y="1"/>
                  </a:moveTo>
                  <a:cubicBezTo>
                    <a:pt x="0" y="2"/>
                    <a:pt x="465" y="5633"/>
                    <a:pt x="4739" y="6466"/>
                  </a:cubicBezTo>
                  <a:cubicBezTo>
                    <a:pt x="4679" y="5680"/>
                    <a:pt x="4608" y="4894"/>
                    <a:pt x="4548" y="4144"/>
                  </a:cubicBezTo>
                  <a:cubicBezTo>
                    <a:pt x="3310" y="3513"/>
                    <a:pt x="1226" y="22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34;p33">
              <a:extLst>
                <a:ext uri="{FF2B5EF4-FFF2-40B4-BE49-F238E27FC236}">
                  <a16:creationId xmlns:a16="http://schemas.microsoft.com/office/drawing/2014/main" id="{456772A5-B899-DCB3-2B22-176D83132095}"/>
                </a:ext>
              </a:extLst>
            </p:cNvPr>
            <p:cNvSpPr/>
            <p:nvPr/>
          </p:nvSpPr>
          <p:spPr>
            <a:xfrm>
              <a:off x="7649150" y="4029075"/>
              <a:ext cx="1013016" cy="1110821"/>
            </a:xfrm>
            <a:custGeom>
              <a:avLst/>
              <a:gdLst/>
              <a:ahLst/>
              <a:cxnLst/>
              <a:rect l="l" t="t" r="r" b="b"/>
              <a:pathLst>
                <a:path w="24945" h="27231" extrusionOk="0">
                  <a:moveTo>
                    <a:pt x="3585" y="1"/>
                  </a:moveTo>
                  <a:lnTo>
                    <a:pt x="2977" y="4585"/>
                  </a:lnTo>
                  <a:cubicBezTo>
                    <a:pt x="4025" y="3799"/>
                    <a:pt x="4906" y="2811"/>
                    <a:pt x="5561" y="1680"/>
                  </a:cubicBezTo>
                  <a:lnTo>
                    <a:pt x="5561" y="1680"/>
                  </a:lnTo>
                  <a:cubicBezTo>
                    <a:pt x="5561" y="1680"/>
                    <a:pt x="5227" y="5645"/>
                    <a:pt x="2596" y="7418"/>
                  </a:cubicBezTo>
                  <a:lnTo>
                    <a:pt x="1" y="27230"/>
                  </a:lnTo>
                  <a:lnTo>
                    <a:pt x="8776" y="27230"/>
                  </a:lnTo>
                  <a:cubicBezTo>
                    <a:pt x="8776" y="27230"/>
                    <a:pt x="10157" y="12300"/>
                    <a:pt x="10431" y="12026"/>
                  </a:cubicBezTo>
                  <a:cubicBezTo>
                    <a:pt x="10603" y="11854"/>
                    <a:pt x="11155" y="11715"/>
                    <a:pt x="11590" y="11715"/>
                  </a:cubicBezTo>
                  <a:cubicBezTo>
                    <a:pt x="11847" y="11715"/>
                    <a:pt x="12062" y="11764"/>
                    <a:pt x="12133" y="11883"/>
                  </a:cubicBezTo>
                  <a:cubicBezTo>
                    <a:pt x="12312" y="12205"/>
                    <a:pt x="13693" y="27230"/>
                    <a:pt x="13693" y="27230"/>
                  </a:cubicBezTo>
                  <a:lnTo>
                    <a:pt x="24944" y="27230"/>
                  </a:lnTo>
                  <a:cubicBezTo>
                    <a:pt x="24944" y="27230"/>
                    <a:pt x="24301" y="17955"/>
                    <a:pt x="23623" y="9835"/>
                  </a:cubicBezTo>
                  <a:cubicBezTo>
                    <a:pt x="19349" y="9002"/>
                    <a:pt x="18884" y="3371"/>
                    <a:pt x="18884" y="3370"/>
                  </a:cubicBezTo>
                  <a:lnTo>
                    <a:pt x="18884" y="3370"/>
                  </a:lnTo>
                  <a:cubicBezTo>
                    <a:pt x="20110" y="5573"/>
                    <a:pt x="22194" y="6883"/>
                    <a:pt x="23432" y="7514"/>
                  </a:cubicBezTo>
                  <a:cubicBezTo>
                    <a:pt x="23230" y="5192"/>
                    <a:pt x="23028" y="3073"/>
                    <a:pt x="22849" y="1406"/>
                  </a:cubicBezTo>
                  <a:cubicBezTo>
                    <a:pt x="19718" y="2287"/>
                    <a:pt x="16479" y="2751"/>
                    <a:pt x="13229" y="2787"/>
                  </a:cubicBezTo>
                  <a:cubicBezTo>
                    <a:pt x="13123" y="2789"/>
                    <a:pt x="13017" y="2790"/>
                    <a:pt x="12912" y="2790"/>
                  </a:cubicBezTo>
                  <a:cubicBezTo>
                    <a:pt x="8739" y="2790"/>
                    <a:pt x="5652" y="1418"/>
                    <a:pt x="3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35;p33">
              <a:extLst>
                <a:ext uri="{FF2B5EF4-FFF2-40B4-BE49-F238E27FC236}">
                  <a16:creationId xmlns:a16="http://schemas.microsoft.com/office/drawing/2014/main" id="{3C46E694-DBD8-45CF-995B-A460F22F6CAC}"/>
                </a:ext>
              </a:extLst>
            </p:cNvPr>
            <p:cNvSpPr/>
            <p:nvPr/>
          </p:nvSpPr>
          <p:spPr>
            <a:xfrm>
              <a:off x="6807698" y="2278051"/>
              <a:ext cx="181684" cy="462364"/>
            </a:xfrm>
            <a:custGeom>
              <a:avLst/>
              <a:gdLst/>
              <a:ahLst/>
              <a:cxnLst/>
              <a:rect l="l" t="t" r="r" b="b"/>
              <a:pathLst>
                <a:path w="4478" h="11396" extrusionOk="0">
                  <a:moveTo>
                    <a:pt x="2411" y="0"/>
                  </a:moveTo>
                  <a:cubicBezTo>
                    <a:pt x="2122" y="0"/>
                    <a:pt x="1890" y="63"/>
                    <a:pt x="1798" y="216"/>
                  </a:cubicBezTo>
                  <a:cubicBezTo>
                    <a:pt x="1513" y="668"/>
                    <a:pt x="0" y="10110"/>
                    <a:pt x="0" y="10110"/>
                  </a:cubicBezTo>
                  <a:cubicBezTo>
                    <a:pt x="48" y="10669"/>
                    <a:pt x="3227" y="11396"/>
                    <a:pt x="3227" y="11396"/>
                  </a:cubicBezTo>
                  <a:lnTo>
                    <a:pt x="3632" y="6526"/>
                  </a:lnTo>
                  <a:cubicBezTo>
                    <a:pt x="3632" y="6526"/>
                    <a:pt x="4477" y="1263"/>
                    <a:pt x="4322" y="763"/>
                  </a:cubicBezTo>
                  <a:cubicBezTo>
                    <a:pt x="4220" y="397"/>
                    <a:pt x="3137" y="0"/>
                    <a:pt x="2411" y="0"/>
                  </a:cubicBez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36;p33">
              <a:extLst>
                <a:ext uri="{FF2B5EF4-FFF2-40B4-BE49-F238E27FC236}">
                  <a16:creationId xmlns:a16="http://schemas.microsoft.com/office/drawing/2014/main" id="{89425D45-822F-E4BE-802D-EBABF24335BB}"/>
                </a:ext>
              </a:extLst>
            </p:cNvPr>
            <p:cNvSpPr/>
            <p:nvPr/>
          </p:nvSpPr>
          <p:spPr>
            <a:xfrm>
              <a:off x="6727039" y="2413035"/>
              <a:ext cx="349776" cy="403818"/>
            </a:xfrm>
            <a:custGeom>
              <a:avLst/>
              <a:gdLst/>
              <a:ahLst/>
              <a:cxnLst/>
              <a:rect l="l" t="t" r="r" b="b"/>
              <a:pathLst>
                <a:path w="8621" h="9953" extrusionOk="0">
                  <a:moveTo>
                    <a:pt x="2242" y="0"/>
                  </a:moveTo>
                  <a:cubicBezTo>
                    <a:pt x="1675" y="0"/>
                    <a:pt x="997" y="162"/>
                    <a:pt x="738" y="865"/>
                  </a:cubicBezTo>
                  <a:cubicBezTo>
                    <a:pt x="250" y="2151"/>
                    <a:pt x="1703" y="2282"/>
                    <a:pt x="1703" y="2282"/>
                  </a:cubicBezTo>
                  <a:cubicBezTo>
                    <a:pt x="1703" y="2282"/>
                    <a:pt x="274" y="2377"/>
                    <a:pt x="131" y="3366"/>
                  </a:cubicBezTo>
                  <a:cubicBezTo>
                    <a:pt x="0" y="4354"/>
                    <a:pt x="1441" y="4532"/>
                    <a:pt x="1441" y="4532"/>
                  </a:cubicBezTo>
                  <a:cubicBezTo>
                    <a:pt x="679" y="4735"/>
                    <a:pt x="179" y="5449"/>
                    <a:pt x="250" y="6235"/>
                  </a:cubicBezTo>
                  <a:cubicBezTo>
                    <a:pt x="322" y="7664"/>
                    <a:pt x="548" y="8831"/>
                    <a:pt x="4393" y="9593"/>
                  </a:cubicBezTo>
                  <a:cubicBezTo>
                    <a:pt x="5790" y="9866"/>
                    <a:pt x="6729" y="9953"/>
                    <a:pt x="7360" y="9953"/>
                  </a:cubicBezTo>
                  <a:cubicBezTo>
                    <a:pt x="8461" y="9953"/>
                    <a:pt x="8620" y="9688"/>
                    <a:pt x="8620" y="9688"/>
                  </a:cubicBezTo>
                  <a:lnTo>
                    <a:pt x="8108" y="7485"/>
                  </a:lnTo>
                  <a:cubicBezTo>
                    <a:pt x="8108" y="7485"/>
                    <a:pt x="7251" y="5914"/>
                    <a:pt x="7477" y="5152"/>
                  </a:cubicBezTo>
                  <a:cubicBezTo>
                    <a:pt x="7715" y="4401"/>
                    <a:pt x="8096" y="2699"/>
                    <a:pt x="7441" y="1961"/>
                  </a:cubicBezTo>
                  <a:cubicBezTo>
                    <a:pt x="7081" y="1547"/>
                    <a:pt x="6107" y="1208"/>
                    <a:pt x="5252" y="1208"/>
                  </a:cubicBezTo>
                  <a:cubicBezTo>
                    <a:pt x="4581" y="1208"/>
                    <a:pt x="3983" y="1416"/>
                    <a:pt x="3810" y="1961"/>
                  </a:cubicBezTo>
                  <a:cubicBezTo>
                    <a:pt x="3417" y="3199"/>
                    <a:pt x="5489" y="2877"/>
                    <a:pt x="5596" y="3104"/>
                  </a:cubicBezTo>
                  <a:cubicBezTo>
                    <a:pt x="5691" y="3342"/>
                    <a:pt x="4846" y="7354"/>
                    <a:pt x="4632" y="7485"/>
                  </a:cubicBezTo>
                  <a:cubicBezTo>
                    <a:pt x="4614" y="7497"/>
                    <a:pt x="4579" y="7502"/>
                    <a:pt x="4532" y="7502"/>
                  </a:cubicBezTo>
                  <a:cubicBezTo>
                    <a:pt x="4043" y="7502"/>
                    <a:pt x="2151" y="6939"/>
                    <a:pt x="2107" y="6830"/>
                  </a:cubicBezTo>
                  <a:cubicBezTo>
                    <a:pt x="2060" y="6723"/>
                    <a:pt x="3120" y="115"/>
                    <a:pt x="3120" y="115"/>
                  </a:cubicBezTo>
                  <a:cubicBezTo>
                    <a:pt x="3120" y="115"/>
                    <a:pt x="2720" y="0"/>
                    <a:pt x="2242" y="0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37;p33">
              <a:extLst>
                <a:ext uri="{FF2B5EF4-FFF2-40B4-BE49-F238E27FC236}">
                  <a16:creationId xmlns:a16="http://schemas.microsoft.com/office/drawing/2014/main" id="{1C3BB19B-CE8A-A7F8-0DD2-4DEC451E32ED}"/>
                </a:ext>
              </a:extLst>
            </p:cNvPr>
            <p:cNvSpPr/>
            <p:nvPr/>
          </p:nvSpPr>
          <p:spPr>
            <a:xfrm>
              <a:off x="6949214" y="2683857"/>
              <a:ext cx="1033828" cy="516123"/>
            </a:xfrm>
            <a:custGeom>
              <a:avLst/>
              <a:gdLst/>
              <a:ahLst/>
              <a:cxnLst/>
              <a:rect l="l" t="t" r="r" b="b"/>
              <a:pathLst>
                <a:path w="25481" h="12721" extrusionOk="0">
                  <a:moveTo>
                    <a:pt x="4275" y="1"/>
                  </a:moveTo>
                  <a:cubicBezTo>
                    <a:pt x="1299" y="763"/>
                    <a:pt x="1" y="4525"/>
                    <a:pt x="1" y="4525"/>
                  </a:cubicBezTo>
                  <a:cubicBezTo>
                    <a:pt x="1" y="4525"/>
                    <a:pt x="1799" y="8835"/>
                    <a:pt x="10621" y="11597"/>
                  </a:cubicBezTo>
                  <a:cubicBezTo>
                    <a:pt x="13292" y="12430"/>
                    <a:pt x="15597" y="12720"/>
                    <a:pt x="17512" y="12720"/>
                  </a:cubicBezTo>
                  <a:cubicBezTo>
                    <a:pt x="21922" y="12720"/>
                    <a:pt x="24266" y="11180"/>
                    <a:pt x="24266" y="11180"/>
                  </a:cubicBezTo>
                  <a:lnTo>
                    <a:pt x="25480" y="953"/>
                  </a:lnTo>
                  <a:lnTo>
                    <a:pt x="25480" y="953"/>
                  </a:lnTo>
                  <a:cubicBezTo>
                    <a:pt x="25480" y="953"/>
                    <a:pt x="23301" y="2215"/>
                    <a:pt x="17646" y="3787"/>
                  </a:cubicBezTo>
                  <a:cubicBezTo>
                    <a:pt x="16925" y="3985"/>
                    <a:pt x="16170" y="4072"/>
                    <a:pt x="15403" y="4072"/>
                  </a:cubicBezTo>
                  <a:cubicBezTo>
                    <a:pt x="10142" y="4072"/>
                    <a:pt x="427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438;p33">
              <a:extLst>
                <a:ext uri="{FF2B5EF4-FFF2-40B4-BE49-F238E27FC236}">
                  <a16:creationId xmlns:a16="http://schemas.microsoft.com/office/drawing/2014/main" id="{98A4E929-2D75-EF4B-737A-0D34DD1B8708}"/>
                </a:ext>
              </a:extLst>
            </p:cNvPr>
            <p:cNvSpPr/>
            <p:nvPr/>
          </p:nvSpPr>
          <p:spPr>
            <a:xfrm>
              <a:off x="8771853" y="4066892"/>
              <a:ext cx="384546" cy="394040"/>
            </a:xfrm>
            <a:custGeom>
              <a:avLst/>
              <a:gdLst/>
              <a:ahLst/>
              <a:cxnLst/>
              <a:rect l="l" t="t" r="r" b="b"/>
              <a:pathLst>
                <a:path w="9478" h="9712" extrusionOk="0">
                  <a:moveTo>
                    <a:pt x="5191" y="0"/>
                  </a:moveTo>
                  <a:cubicBezTo>
                    <a:pt x="5191" y="0"/>
                    <a:pt x="4798" y="2048"/>
                    <a:pt x="4429" y="2262"/>
                  </a:cubicBezTo>
                  <a:cubicBezTo>
                    <a:pt x="4368" y="2301"/>
                    <a:pt x="4281" y="2316"/>
                    <a:pt x="4174" y="2316"/>
                  </a:cubicBezTo>
                  <a:cubicBezTo>
                    <a:pt x="3814" y="2316"/>
                    <a:pt x="3238" y="2143"/>
                    <a:pt x="2742" y="2143"/>
                  </a:cubicBezTo>
                  <a:cubicBezTo>
                    <a:pt x="2533" y="2143"/>
                    <a:pt x="2337" y="2174"/>
                    <a:pt x="2179" y="2262"/>
                  </a:cubicBezTo>
                  <a:cubicBezTo>
                    <a:pt x="1536" y="2619"/>
                    <a:pt x="0" y="4739"/>
                    <a:pt x="846" y="5513"/>
                  </a:cubicBezTo>
                  <a:cubicBezTo>
                    <a:pt x="1415" y="6042"/>
                    <a:pt x="1747" y="6128"/>
                    <a:pt x="1903" y="6128"/>
                  </a:cubicBezTo>
                  <a:cubicBezTo>
                    <a:pt x="1978" y="6128"/>
                    <a:pt x="2012" y="6108"/>
                    <a:pt x="2012" y="6108"/>
                  </a:cubicBezTo>
                  <a:lnTo>
                    <a:pt x="2012" y="6108"/>
                  </a:lnTo>
                  <a:cubicBezTo>
                    <a:pt x="2012" y="6108"/>
                    <a:pt x="227" y="7894"/>
                    <a:pt x="1691" y="8942"/>
                  </a:cubicBezTo>
                  <a:cubicBezTo>
                    <a:pt x="2081" y="9217"/>
                    <a:pt x="2410" y="9318"/>
                    <a:pt x="2685" y="9318"/>
                  </a:cubicBezTo>
                  <a:cubicBezTo>
                    <a:pt x="3441" y="9318"/>
                    <a:pt x="3774" y="8549"/>
                    <a:pt x="3775" y="8549"/>
                  </a:cubicBezTo>
                  <a:lnTo>
                    <a:pt x="3775" y="8549"/>
                  </a:lnTo>
                  <a:cubicBezTo>
                    <a:pt x="3775" y="8549"/>
                    <a:pt x="3751" y="9382"/>
                    <a:pt x="4537" y="9656"/>
                  </a:cubicBezTo>
                  <a:cubicBezTo>
                    <a:pt x="4637" y="9692"/>
                    <a:pt x="4734" y="9707"/>
                    <a:pt x="4828" y="9707"/>
                  </a:cubicBezTo>
                  <a:cubicBezTo>
                    <a:pt x="5452" y="9707"/>
                    <a:pt x="5894" y="9013"/>
                    <a:pt x="5894" y="9013"/>
                  </a:cubicBezTo>
                  <a:cubicBezTo>
                    <a:pt x="5894" y="9013"/>
                    <a:pt x="6158" y="9712"/>
                    <a:pt x="7037" y="9712"/>
                  </a:cubicBezTo>
                  <a:cubicBezTo>
                    <a:pt x="7090" y="9712"/>
                    <a:pt x="7146" y="9709"/>
                    <a:pt x="7204" y="9704"/>
                  </a:cubicBezTo>
                  <a:cubicBezTo>
                    <a:pt x="8216" y="9608"/>
                    <a:pt x="9478" y="5858"/>
                    <a:pt x="8739" y="4179"/>
                  </a:cubicBezTo>
                  <a:cubicBezTo>
                    <a:pt x="8001" y="2500"/>
                    <a:pt x="8418" y="572"/>
                    <a:pt x="8418" y="572"/>
                  </a:cubicBezTo>
                  <a:lnTo>
                    <a:pt x="5191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39;p33">
              <a:extLst>
                <a:ext uri="{FF2B5EF4-FFF2-40B4-BE49-F238E27FC236}">
                  <a16:creationId xmlns:a16="http://schemas.microsoft.com/office/drawing/2014/main" id="{3FD6BF79-37A8-4D1A-3A54-1281E984743D}"/>
                </a:ext>
              </a:extLst>
            </p:cNvPr>
            <p:cNvSpPr/>
            <p:nvPr/>
          </p:nvSpPr>
          <p:spPr>
            <a:xfrm>
              <a:off x="8691154" y="2883839"/>
              <a:ext cx="616945" cy="1274707"/>
            </a:xfrm>
            <a:custGeom>
              <a:avLst/>
              <a:gdLst/>
              <a:ahLst/>
              <a:cxnLst/>
              <a:rect l="l" t="t" r="r" b="b"/>
              <a:pathLst>
                <a:path w="15206" h="31418" extrusionOk="0">
                  <a:moveTo>
                    <a:pt x="2477" y="1"/>
                  </a:moveTo>
                  <a:cubicBezTo>
                    <a:pt x="406" y="751"/>
                    <a:pt x="1" y="9049"/>
                    <a:pt x="1" y="9049"/>
                  </a:cubicBezTo>
                  <a:cubicBezTo>
                    <a:pt x="1" y="9049"/>
                    <a:pt x="4537" y="14657"/>
                    <a:pt x="6061" y="17872"/>
                  </a:cubicBezTo>
                  <a:cubicBezTo>
                    <a:pt x="7585" y="21087"/>
                    <a:pt x="6240" y="28945"/>
                    <a:pt x="6240" y="28945"/>
                  </a:cubicBezTo>
                  <a:cubicBezTo>
                    <a:pt x="8097" y="31139"/>
                    <a:pt x="10690" y="31418"/>
                    <a:pt x="11886" y="31418"/>
                  </a:cubicBezTo>
                  <a:cubicBezTo>
                    <a:pt x="12293" y="31418"/>
                    <a:pt x="12538" y="31386"/>
                    <a:pt x="12538" y="31386"/>
                  </a:cubicBezTo>
                  <a:cubicBezTo>
                    <a:pt x="12538" y="31386"/>
                    <a:pt x="15205" y="23158"/>
                    <a:pt x="13550" y="15122"/>
                  </a:cubicBezTo>
                  <a:cubicBezTo>
                    <a:pt x="11895" y="7073"/>
                    <a:pt x="2477" y="1"/>
                    <a:pt x="2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40;p33">
              <a:extLst>
                <a:ext uri="{FF2B5EF4-FFF2-40B4-BE49-F238E27FC236}">
                  <a16:creationId xmlns:a16="http://schemas.microsoft.com/office/drawing/2014/main" id="{1322806D-51C1-68CF-8330-F4FD48047854}"/>
                </a:ext>
              </a:extLst>
            </p:cNvPr>
            <p:cNvSpPr/>
            <p:nvPr/>
          </p:nvSpPr>
          <p:spPr>
            <a:xfrm>
              <a:off x="8070050" y="2637075"/>
              <a:ext cx="634619" cy="640731"/>
            </a:xfrm>
            <a:custGeom>
              <a:avLst/>
              <a:gdLst/>
              <a:ahLst/>
              <a:cxnLst/>
              <a:rect l="l" t="t" r="r" b="b"/>
              <a:pathLst>
                <a:path w="13848" h="9063" extrusionOk="0">
                  <a:moveTo>
                    <a:pt x="4657" y="1"/>
                  </a:moveTo>
                  <a:cubicBezTo>
                    <a:pt x="3176" y="1"/>
                    <a:pt x="2108" y="106"/>
                    <a:pt x="2108" y="106"/>
                  </a:cubicBezTo>
                  <a:cubicBezTo>
                    <a:pt x="2108" y="106"/>
                    <a:pt x="1096" y="391"/>
                    <a:pt x="0" y="749"/>
                  </a:cubicBezTo>
                  <a:cubicBezTo>
                    <a:pt x="1619" y="3832"/>
                    <a:pt x="4370" y="8940"/>
                    <a:pt x="4858" y="9059"/>
                  </a:cubicBezTo>
                  <a:cubicBezTo>
                    <a:pt x="4866" y="9061"/>
                    <a:pt x="4875" y="9062"/>
                    <a:pt x="4885" y="9062"/>
                  </a:cubicBezTo>
                  <a:cubicBezTo>
                    <a:pt x="5534" y="9062"/>
                    <a:pt x="10965" y="5103"/>
                    <a:pt x="13847" y="2665"/>
                  </a:cubicBezTo>
                  <a:cubicBezTo>
                    <a:pt x="13133" y="2153"/>
                    <a:pt x="12395" y="1689"/>
                    <a:pt x="11633" y="1260"/>
                  </a:cubicBezTo>
                  <a:cubicBezTo>
                    <a:pt x="9746" y="216"/>
                    <a:pt x="6778" y="1"/>
                    <a:pt x="46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41;p33">
              <a:extLst>
                <a:ext uri="{FF2B5EF4-FFF2-40B4-BE49-F238E27FC236}">
                  <a16:creationId xmlns:a16="http://schemas.microsoft.com/office/drawing/2014/main" id="{70E312EE-5ED9-0551-6EE6-4289909778C8}"/>
                </a:ext>
              </a:extLst>
            </p:cNvPr>
            <p:cNvSpPr/>
            <p:nvPr/>
          </p:nvSpPr>
          <p:spPr>
            <a:xfrm>
              <a:off x="7819251" y="2684344"/>
              <a:ext cx="972442" cy="968506"/>
            </a:xfrm>
            <a:custGeom>
              <a:avLst/>
              <a:gdLst/>
              <a:ahLst/>
              <a:cxnLst/>
              <a:rect l="l" t="t" r="r" b="b"/>
              <a:pathLst>
                <a:path w="23968" h="23871" extrusionOk="0">
                  <a:moveTo>
                    <a:pt x="6465" y="0"/>
                  </a:moveTo>
                  <a:cubicBezTo>
                    <a:pt x="5501" y="310"/>
                    <a:pt x="4477" y="679"/>
                    <a:pt x="4036" y="941"/>
                  </a:cubicBezTo>
                  <a:cubicBezTo>
                    <a:pt x="4036" y="941"/>
                    <a:pt x="1179" y="15860"/>
                    <a:pt x="0" y="22944"/>
                  </a:cubicBezTo>
                  <a:cubicBezTo>
                    <a:pt x="1952" y="23409"/>
                    <a:pt x="4591" y="23870"/>
                    <a:pt x="7411" y="23870"/>
                  </a:cubicBezTo>
                  <a:cubicBezTo>
                    <a:pt x="10079" y="23870"/>
                    <a:pt x="12908" y="23457"/>
                    <a:pt x="15466" y="22241"/>
                  </a:cubicBezTo>
                  <a:cubicBezTo>
                    <a:pt x="17740" y="21170"/>
                    <a:pt x="19753" y="18729"/>
                    <a:pt x="21479" y="15788"/>
                  </a:cubicBezTo>
                  <a:cubicBezTo>
                    <a:pt x="22301" y="10585"/>
                    <a:pt x="23182" y="5870"/>
                    <a:pt x="23967" y="4930"/>
                  </a:cubicBezTo>
                  <a:cubicBezTo>
                    <a:pt x="22824" y="3834"/>
                    <a:pt x="21598" y="2822"/>
                    <a:pt x="20312" y="1905"/>
                  </a:cubicBezTo>
                  <a:cubicBezTo>
                    <a:pt x="17430" y="4343"/>
                    <a:pt x="11987" y="8302"/>
                    <a:pt x="11339" y="8302"/>
                  </a:cubicBezTo>
                  <a:cubicBezTo>
                    <a:pt x="11328" y="8302"/>
                    <a:pt x="11319" y="8301"/>
                    <a:pt x="11311" y="8299"/>
                  </a:cubicBezTo>
                  <a:cubicBezTo>
                    <a:pt x="10835" y="8180"/>
                    <a:pt x="8084" y="3072"/>
                    <a:pt x="6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42;p33">
              <a:extLst>
                <a:ext uri="{FF2B5EF4-FFF2-40B4-BE49-F238E27FC236}">
                  <a16:creationId xmlns:a16="http://schemas.microsoft.com/office/drawing/2014/main" id="{2DAEB8B6-6D2F-9875-18B5-98EB55BA5DF3}"/>
                </a:ext>
              </a:extLst>
            </p:cNvPr>
            <p:cNvSpPr/>
            <p:nvPr/>
          </p:nvSpPr>
          <p:spPr>
            <a:xfrm>
              <a:off x="7799175" y="3313975"/>
              <a:ext cx="891497" cy="704339"/>
            </a:xfrm>
            <a:custGeom>
              <a:avLst/>
              <a:gdLst/>
              <a:ahLst/>
              <a:cxnLst/>
              <a:rect l="l" t="t" r="r" b="b"/>
              <a:pathLst>
                <a:path w="22015" h="17360" extrusionOk="0">
                  <a:moveTo>
                    <a:pt x="22015" y="0"/>
                  </a:moveTo>
                  <a:lnTo>
                    <a:pt x="22015" y="0"/>
                  </a:lnTo>
                  <a:cubicBezTo>
                    <a:pt x="20289" y="2941"/>
                    <a:pt x="18276" y="5382"/>
                    <a:pt x="16002" y="6453"/>
                  </a:cubicBezTo>
                  <a:cubicBezTo>
                    <a:pt x="13444" y="7669"/>
                    <a:pt x="10615" y="8082"/>
                    <a:pt x="7947" y="8082"/>
                  </a:cubicBezTo>
                  <a:cubicBezTo>
                    <a:pt x="5127" y="8082"/>
                    <a:pt x="2488" y="7621"/>
                    <a:pt x="536" y="7156"/>
                  </a:cubicBezTo>
                  <a:cubicBezTo>
                    <a:pt x="203" y="9192"/>
                    <a:pt x="0" y="10573"/>
                    <a:pt x="48" y="10775"/>
                  </a:cubicBezTo>
                  <a:cubicBezTo>
                    <a:pt x="286" y="11656"/>
                    <a:pt x="2953" y="16931"/>
                    <a:pt x="10573" y="17300"/>
                  </a:cubicBezTo>
                  <a:cubicBezTo>
                    <a:pt x="11417" y="17341"/>
                    <a:pt x="12175" y="17359"/>
                    <a:pt x="12857" y="17359"/>
                  </a:cubicBezTo>
                  <a:cubicBezTo>
                    <a:pt x="18347" y="17359"/>
                    <a:pt x="18919" y="16168"/>
                    <a:pt x="19491" y="15871"/>
                  </a:cubicBezTo>
                  <a:cubicBezTo>
                    <a:pt x="19860" y="15692"/>
                    <a:pt x="20872" y="7346"/>
                    <a:pt x="22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43;p33">
              <a:extLst>
                <a:ext uri="{FF2B5EF4-FFF2-40B4-BE49-F238E27FC236}">
                  <a16:creationId xmlns:a16="http://schemas.microsoft.com/office/drawing/2014/main" id="{71A263C9-B448-E066-78A5-3B6EBA61078D}"/>
                </a:ext>
              </a:extLst>
            </p:cNvPr>
            <p:cNvSpPr/>
            <p:nvPr/>
          </p:nvSpPr>
          <p:spPr>
            <a:xfrm>
              <a:off x="8252079" y="2535077"/>
              <a:ext cx="227084" cy="180710"/>
            </a:xfrm>
            <a:custGeom>
              <a:avLst/>
              <a:gdLst/>
              <a:ahLst/>
              <a:cxnLst/>
              <a:rect l="l" t="t" r="r" b="b"/>
              <a:pathLst>
                <a:path w="5597" h="4454" extrusionOk="0">
                  <a:moveTo>
                    <a:pt x="5596" y="0"/>
                  </a:moveTo>
                  <a:cubicBezTo>
                    <a:pt x="5001" y="191"/>
                    <a:pt x="4394" y="334"/>
                    <a:pt x="3786" y="453"/>
                  </a:cubicBezTo>
                  <a:cubicBezTo>
                    <a:pt x="3280" y="543"/>
                    <a:pt x="2771" y="587"/>
                    <a:pt x="2264" y="587"/>
                  </a:cubicBezTo>
                  <a:cubicBezTo>
                    <a:pt x="1567" y="587"/>
                    <a:pt x="873" y="504"/>
                    <a:pt x="191" y="346"/>
                  </a:cubicBezTo>
                  <a:lnTo>
                    <a:pt x="0" y="1703"/>
                  </a:lnTo>
                  <a:lnTo>
                    <a:pt x="1441" y="4453"/>
                  </a:lnTo>
                  <a:lnTo>
                    <a:pt x="5394" y="1786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44;p33">
              <a:extLst>
                <a:ext uri="{FF2B5EF4-FFF2-40B4-BE49-F238E27FC236}">
                  <a16:creationId xmlns:a16="http://schemas.microsoft.com/office/drawing/2014/main" id="{334B0A7A-8E8E-D879-9F18-BA33F3E55670}"/>
                </a:ext>
              </a:extLst>
            </p:cNvPr>
            <p:cNvSpPr/>
            <p:nvPr/>
          </p:nvSpPr>
          <p:spPr>
            <a:xfrm>
              <a:off x="8258838" y="2434987"/>
              <a:ext cx="229965" cy="132467"/>
            </a:xfrm>
            <a:custGeom>
              <a:avLst/>
              <a:gdLst/>
              <a:ahLst/>
              <a:cxnLst/>
              <a:rect l="l" t="t" r="r" b="b"/>
              <a:pathLst>
                <a:path w="5668" h="2818" extrusionOk="0">
                  <a:moveTo>
                    <a:pt x="5668" y="0"/>
                  </a:moveTo>
                  <a:lnTo>
                    <a:pt x="239" y="774"/>
                  </a:lnTo>
                  <a:lnTo>
                    <a:pt x="1" y="2584"/>
                  </a:lnTo>
                  <a:cubicBezTo>
                    <a:pt x="669" y="2739"/>
                    <a:pt x="1349" y="2818"/>
                    <a:pt x="2031" y="2818"/>
                  </a:cubicBezTo>
                  <a:cubicBezTo>
                    <a:pt x="2553" y="2818"/>
                    <a:pt x="3076" y="2772"/>
                    <a:pt x="3596" y="2679"/>
                  </a:cubicBezTo>
                  <a:cubicBezTo>
                    <a:pt x="4204" y="2572"/>
                    <a:pt x="4811" y="2417"/>
                    <a:pt x="5406" y="2238"/>
                  </a:cubicBezTo>
                  <a:lnTo>
                    <a:pt x="5668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45;p33">
              <a:extLst>
                <a:ext uri="{FF2B5EF4-FFF2-40B4-BE49-F238E27FC236}">
                  <a16:creationId xmlns:a16="http://schemas.microsoft.com/office/drawing/2014/main" id="{FEA1E44D-72E3-5324-6381-5C44880AE5BE}"/>
                </a:ext>
              </a:extLst>
            </p:cNvPr>
            <p:cNvSpPr/>
            <p:nvPr/>
          </p:nvSpPr>
          <p:spPr>
            <a:xfrm>
              <a:off x="8006655" y="1229170"/>
              <a:ext cx="1033828" cy="782319"/>
            </a:xfrm>
            <a:custGeom>
              <a:avLst/>
              <a:gdLst/>
              <a:ahLst/>
              <a:cxnLst/>
              <a:rect l="l" t="t" r="r" b="b"/>
              <a:pathLst>
                <a:path w="25481" h="19282" extrusionOk="0">
                  <a:moveTo>
                    <a:pt x="4714" y="1"/>
                  </a:moveTo>
                  <a:cubicBezTo>
                    <a:pt x="4359" y="1"/>
                    <a:pt x="2954" y="170"/>
                    <a:pt x="1584" y="2672"/>
                  </a:cubicBezTo>
                  <a:cubicBezTo>
                    <a:pt x="1" y="5565"/>
                    <a:pt x="2108" y="10030"/>
                    <a:pt x="2108" y="10030"/>
                  </a:cubicBezTo>
                  <a:cubicBezTo>
                    <a:pt x="1310" y="12971"/>
                    <a:pt x="20503" y="19281"/>
                    <a:pt x="20503" y="19281"/>
                  </a:cubicBezTo>
                  <a:cubicBezTo>
                    <a:pt x="20503" y="19281"/>
                    <a:pt x="25480" y="16686"/>
                    <a:pt x="24706" y="12661"/>
                  </a:cubicBezTo>
                  <a:cubicBezTo>
                    <a:pt x="24175" y="9951"/>
                    <a:pt x="22705" y="9512"/>
                    <a:pt x="21807" y="9512"/>
                  </a:cubicBezTo>
                  <a:cubicBezTo>
                    <a:pt x="21375" y="9512"/>
                    <a:pt x="21075" y="9613"/>
                    <a:pt x="21075" y="9613"/>
                  </a:cubicBezTo>
                  <a:cubicBezTo>
                    <a:pt x="21075" y="9613"/>
                    <a:pt x="22027" y="6720"/>
                    <a:pt x="17646" y="3612"/>
                  </a:cubicBezTo>
                  <a:cubicBezTo>
                    <a:pt x="16129" y="2534"/>
                    <a:pt x="14605" y="2190"/>
                    <a:pt x="13156" y="2190"/>
                  </a:cubicBezTo>
                  <a:cubicBezTo>
                    <a:pt x="10603" y="2190"/>
                    <a:pt x="8285" y="3258"/>
                    <a:pt x="6654" y="3258"/>
                  </a:cubicBezTo>
                  <a:cubicBezTo>
                    <a:pt x="6544" y="3258"/>
                    <a:pt x="6438" y="3254"/>
                    <a:pt x="6335" y="3243"/>
                  </a:cubicBezTo>
                  <a:cubicBezTo>
                    <a:pt x="3835" y="2993"/>
                    <a:pt x="4799" y="5"/>
                    <a:pt x="4799" y="5"/>
                  </a:cubicBezTo>
                  <a:cubicBezTo>
                    <a:pt x="4799" y="5"/>
                    <a:pt x="4769" y="1"/>
                    <a:pt x="4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46;p33">
              <a:extLst>
                <a:ext uri="{FF2B5EF4-FFF2-40B4-BE49-F238E27FC236}">
                  <a16:creationId xmlns:a16="http://schemas.microsoft.com/office/drawing/2014/main" id="{FFCE9F90-A11E-6F70-DD55-EB9AAD5F79FA}"/>
                </a:ext>
              </a:extLst>
            </p:cNvPr>
            <p:cNvSpPr/>
            <p:nvPr/>
          </p:nvSpPr>
          <p:spPr>
            <a:xfrm>
              <a:off x="8215360" y="1413897"/>
              <a:ext cx="74410" cy="74897"/>
            </a:xfrm>
            <a:custGeom>
              <a:avLst/>
              <a:gdLst/>
              <a:ahLst/>
              <a:cxnLst/>
              <a:rect l="l" t="t" r="r" b="b"/>
              <a:pathLst>
                <a:path w="1834" h="1846" extrusionOk="0">
                  <a:moveTo>
                    <a:pt x="917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29"/>
                    <a:pt x="417" y="1846"/>
                    <a:pt x="917" y="1846"/>
                  </a:cubicBezTo>
                  <a:cubicBezTo>
                    <a:pt x="1429" y="1846"/>
                    <a:pt x="1834" y="1429"/>
                    <a:pt x="1834" y="929"/>
                  </a:cubicBezTo>
                  <a:cubicBezTo>
                    <a:pt x="1834" y="417"/>
                    <a:pt x="1429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47;p33">
              <a:extLst>
                <a:ext uri="{FF2B5EF4-FFF2-40B4-BE49-F238E27FC236}">
                  <a16:creationId xmlns:a16="http://schemas.microsoft.com/office/drawing/2014/main" id="{77FAB057-CDB4-690B-81DC-A8D2317ADAD1}"/>
                </a:ext>
              </a:extLst>
            </p:cNvPr>
            <p:cNvSpPr/>
            <p:nvPr/>
          </p:nvSpPr>
          <p:spPr>
            <a:xfrm>
              <a:off x="8356877" y="1399413"/>
              <a:ext cx="407754" cy="178194"/>
            </a:xfrm>
            <a:custGeom>
              <a:avLst/>
              <a:gdLst/>
              <a:ahLst/>
              <a:cxnLst/>
              <a:rect l="l" t="t" r="r" b="b"/>
              <a:pathLst>
                <a:path w="10050" h="4392" extrusionOk="0">
                  <a:moveTo>
                    <a:pt x="3056" y="0"/>
                  </a:moveTo>
                  <a:cubicBezTo>
                    <a:pt x="1635" y="0"/>
                    <a:pt x="468" y="416"/>
                    <a:pt x="298" y="1286"/>
                  </a:cubicBezTo>
                  <a:cubicBezTo>
                    <a:pt x="1" y="2810"/>
                    <a:pt x="2596" y="3143"/>
                    <a:pt x="5823" y="3286"/>
                  </a:cubicBezTo>
                  <a:cubicBezTo>
                    <a:pt x="8599" y="3399"/>
                    <a:pt x="9289" y="4391"/>
                    <a:pt x="9609" y="4391"/>
                  </a:cubicBezTo>
                  <a:cubicBezTo>
                    <a:pt x="9660" y="4391"/>
                    <a:pt x="9701" y="4367"/>
                    <a:pt x="9740" y="4310"/>
                  </a:cubicBezTo>
                  <a:cubicBezTo>
                    <a:pt x="10050" y="3881"/>
                    <a:pt x="8823" y="1750"/>
                    <a:pt x="6383" y="690"/>
                  </a:cubicBezTo>
                  <a:cubicBezTo>
                    <a:pt x="5340" y="235"/>
                    <a:pt x="4126" y="0"/>
                    <a:pt x="3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48;p33">
              <a:extLst>
                <a:ext uri="{FF2B5EF4-FFF2-40B4-BE49-F238E27FC236}">
                  <a16:creationId xmlns:a16="http://schemas.microsoft.com/office/drawing/2014/main" id="{27BB9150-2872-8764-3027-8180C28EEF95}"/>
                </a:ext>
              </a:extLst>
            </p:cNvPr>
            <p:cNvSpPr/>
            <p:nvPr/>
          </p:nvSpPr>
          <p:spPr>
            <a:xfrm>
              <a:off x="8059800" y="1654975"/>
              <a:ext cx="688913" cy="333266"/>
            </a:xfrm>
            <a:custGeom>
              <a:avLst/>
              <a:gdLst/>
              <a:ahLst/>
              <a:cxnLst/>
              <a:rect l="l" t="t" r="r" b="b"/>
              <a:pathLst>
                <a:path w="16813" h="8458" extrusionOk="0">
                  <a:moveTo>
                    <a:pt x="715" y="1"/>
                  </a:moveTo>
                  <a:cubicBezTo>
                    <a:pt x="465" y="691"/>
                    <a:pt x="215" y="1370"/>
                    <a:pt x="1" y="2037"/>
                  </a:cubicBezTo>
                  <a:cubicBezTo>
                    <a:pt x="1662" y="3549"/>
                    <a:pt x="4415" y="5547"/>
                    <a:pt x="7230" y="5547"/>
                  </a:cubicBezTo>
                  <a:cubicBezTo>
                    <a:pt x="7340" y="5547"/>
                    <a:pt x="7451" y="5544"/>
                    <a:pt x="7561" y="5537"/>
                  </a:cubicBezTo>
                  <a:cubicBezTo>
                    <a:pt x="12205" y="5263"/>
                    <a:pt x="13491" y="4752"/>
                    <a:pt x="13491" y="4752"/>
                  </a:cubicBezTo>
                  <a:cubicBezTo>
                    <a:pt x="13491" y="4752"/>
                    <a:pt x="14205" y="8458"/>
                    <a:pt x="15947" y="8458"/>
                  </a:cubicBezTo>
                  <a:cubicBezTo>
                    <a:pt x="16086" y="8458"/>
                    <a:pt x="16231" y="8434"/>
                    <a:pt x="16384" y="8383"/>
                  </a:cubicBezTo>
                  <a:cubicBezTo>
                    <a:pt x="16539" y="8323"/>
                    <a:pt x="16681" y="8252"/>
                    <a:pt x="16812" y="8145"/>
                  </a:cubicBezTo>
                  <a:cubicBezTo>
                    <a:pt x="15288" y="7609"/>
                    <a:pt x="15169" y="2085"/>
                    <a:pt x="15169" y="2085"/>
                  </a:cubicBezTo>
                  <a:cubicBezTo>
                    <a:pt x="13220" y="2569"/>
                    <a:pt x="11455" y="2760"/>
                    <a:pt x="9883" y="2760"/>
                  </a:cubicBezTo>
                  <a:cubicBezTo>
                    <a:pt x="3915" y="2760"/>
                    <a:pt x="715" y="1"/>
                    <a:pt x="715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49;p33">
              <a:extLst>
                <a:ext uri="{FF2B5EF4-FFF2-40B4-BE49-F238E27FC236}">
                  <a16:creationId xmlns:a16="http://schemas.microsoft.com/office/drawing/2014/main" id="{5501A856-1B82-67CE-5E0C-4E25B3DC9B7B}"/>
                </a:ext>
              </a:extLst>
            </p:cNvPr>
            <p:cNvSpPr/>
            <p:nvPr/>
          </p:nvSpPr>
          <p:spPr>
            <a:xfrm>
              <a:off x="7916828" y="1718678"/>
              <a:ext cx="1015530" cy="769701"/>
            </a:xfrm>
            <a:custGeom>
              <a:avLst/>
              <a:gdLst/>
              <a:ahLst/>
              <a:cxnLst/>
              <a:rect l="l" t="t" r="r" b="b"/>
              <a:pathLst>
                <a:path w="25030" h="18971" extrusionOk="0">
                  <a:moveTo>
                    <a:pt x="3608" y="1"/>
                  </a:moveTo>
                  <a:lnTo>
                    <a:pt x="3608" y="1"/>
                  </a:lnTo>
                  <a:cubicBezTo>
                    <a:pt x="0" y="10657"/>
                    <a:pt x="1107" y="16777"/>
                    <a:pt x="8870" y="18706"/>
                  </a:cubicBezTo>
                  <a:cubicBezTo>
                    <a:pt x="9603" y="18888"/>
                    <a:pt x="10289" y="18970"/>
                    <a:pt x="10929" y="18970"/>
                  </a:cubicBezTo>
                  <a:cubicBezTo>
                    <a:pt x="17495" y="18970"/>
                    <a:pt x="19324" y="10252"/>
                    <a:pt x="19324" y="10252"/>
                  </a:cubicBezTo>
                  <a:cubicBezTo>
                    <a:pt x="19971" y="10854"/>
                    <a:pt x="20627" y="11101"/>
                    <a:pt x="21243" y="11101"/>
                  </a:cubicBezTo>
                  <a:cubicBezTo>
                    <a:pt x="23381" y="11101"/>
                    <a:pt x="25029" y="8118"/>
                    <a:pt x="24087" y="6621"/>
                  </a:cubicBezTo>
                  <a:cubicBezTo>
                    <a:pt x="23599" y="5840"/>
                    <a:pt x="22907" y="5607"/>
                    <a:pt x="22256" y="5607"/>
                  </a:cubicBezTo>
                  <a:cubicBezTo>
                    <a:pt x="21300" y="5607"/>
                    <a:pt x="20431" y="6109"/>
                    <a:pt x="20431" y="6109"/>
                  </a:cubicBezTo>
                  <a:cubicBezTo>
                    <a:pt x="20300" y="6216"/>
                    <a:pt x="20157" y="6287"/>
                    <a:pt x="20003" y="6347"/>
                  </a:cubicBezTo>
                  <a:cubicBezTo>
                    <a:pt x="19865" y="6393"/>
                    <a:pt x="19732" y="6414"/>
                    <a:pt x="19605" y="6414"/>
                  </a:cubicBezTo>
                  <a:cubicBezTo>
                    <a:pt x="17822" y="6414"/>
                    <a:pt x="17086" y="2192"/>
                    <a:pt x="17086" y="2192"/>
                  </a:cubicBezTo>
                  <a:cubicBezTo>
                    <a:pt x="17086" y="2192"/>
                    <a:pt x="15978" y="3001"/>
                    <a:pt x="11263" y="3204"/>
                  </a:cubicBezTo>
                  <a:cubicBezTo>
                    <a:pt x="11169" y="3208"/>
                    <a:pt x="11074" y="3209"/>
                    <a:pt x="10979" y="3209"/>
                  </a:cubicBezTo>
                  <a:cubicBezTo>
                    <a:pt x="8131" y="3209"/>
                    <a:pt x="5279" y="1510"/>
                    <a:pt x="3608" y="1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0;p33">
              <a:extLst>
                <a:ext uri="{FF2B5EF4-FFF2-40B4-BE49-F238E27FC236}">
                  <a16:creationId xmlns:a16="http://schemas.microsoft.com/office/drawing/2014/main" id="{AF0C46F8-D103-364F-9C27-0CBDAAB73367}"/>
                </a:ext>
              </a:extLst>
            </p:cNvPr>
            <p:cNvSpPr/>
            <p:nvPr/>
          </p:nvSpPr>
          <p:spPr>
            <a:xfrm>
              <a:off x="8150120" y="2093081"/>
              <a:ext cx="159937" cy="164278"/>
            </a:xfrm>
            <a:custGeom>
              <a:avLst/>
              <a:gdLst/>
              <a:ahLst/>
              <a:cxnLst/>
              <a:rect l="l" t="t" r="r" b="b"/>
              <a:pathLst>
                <a:path w="3942" h="4049" extrusionOk="0">
                  <a:moveTo>
                    <a:pt x="3942" y="0"/>
                  </a:moveTo>
                  <a:lnTo>
                    <a:pt x="3192" y="1750"/>
                  </a:lnTo>
                  <a:cubicBezTo>
                    <a:pt x="3192" y="1750"/>
                    <a:pt x="2816" y="1511"/>
                    <a:pt x="2330" y="1511"/>
                  </a:cubicBezTo>
                  <a:cubicBezTo>
                    <a:pt x="1990" y="1511"/>
                    <a:pt x="1597" y="1628"/>
                    <a:pt x="1239" y="2024"/>
                  </a:cubicBezTo>
                  <a:cubicBezTo>
                    <a:pt x="1" y="3382"/>
                    <a:pt x="2156" y="4048"/>
                    <a:pt x="2156" y="4048"/>
                  </a:cubicBezTo>
                  <a:cubicBezTo>
                    <a:pt x="2156" y="4048"/>
                    <a:pt x="1346" y="3548"/>
                    <a:pt x="1858" y="2977"/>
                  </a:cubicBezTo>
                  <a:cubicBezTo>
                    <a:pt x="2084" y="2715"/>
                    <a:pt x="2379" y="2628"/>
                    <a:pt x="2672" y="2628"/>
                  </a:cubicBezTo>
                  <a:cubicBezTo>
                    <a:pt x="3258" y="2628"/>
                    <a:pt x="3835" y="2977"/>
                    <a:pt x="3835" y="2977"/>
                  </a:cubicBezTo>
                  <a:lnTo>
                    <a:pt x="3942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1;p33">
              <a:extLst>
                <a:ext uri="{FF2B5EF4-FFF2-40B4-BE49-F238E27FC236}">
                  <a16:creationId xmlns:a16="http://schemas.microsoft.com/office/drawing/2014/main" id="{1C5D8FF7-66B6-9019-9FA7-7116A9DB3286}"/>
                </a:ext>
              </a:extLst>
            </p:cNvPr>
            <p:cNvSpPr/>
            <p:nvPr/>
          </p:nvSpPr>
          <p:spPr>
            <a:xfrm>
              <a:off x="8106626" y="1852729"/>
              <a:ext cx="129507" cy="59885"/>
            </a:xfrm>
            <a:custGeom>
              <a:avLst/>
              <a:gdLst/>
              <a:ahLst/>
              <a:cxnLst/>
              <a:rect l="l" t="t" r="r" b="b"/>
              <a:pathLst>
                <a:path w="3192" h="1476" extrusionOk="0">
                  <a:moveTo>
                    <a:pt x="2019" y="0"/>
                  </a:moveTo>
                  <a:cubicBezTo>
                    <a:pt x="1153" y="0"/>
                    <a:pt x="1" y="896"/>
                    <a:pt x="180" y="1245"/>
                  </a:cubicBezTo>
                  <a:cubicBezTo>
                    <a:pt x="261" y="1408"/>
                    <a:pt x="481" y="1476"/>
                    <a:pt x="759" y="1476"/>
                  </a:cubicBezTo>
                  <a:cubicBezTo>
                    <a:pt x="1665" y="1476"/>
                    <a:pt x="3191" y="755"/>
                    <a:pt x="2609" y="209"/>
                  </a:cubicBezTo>
                  <a:cubicBezTo>
                    <a:pt x="2451" y="61"/>
                    <a:pt x="2245" y="0"/>
                    <a:pt x="20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2;p33">
              <a:extLst>
                <a:ext uri="{FF2B5EF4-FFF2-40B4-BE49-F238E27FC236}">
                  <a16:creationId xmlns:a16="http://schemas.microsoft.com/office/drawing/2014/main" id="{EFFCD31A-24DE-65AE-2ECB-2950AC4BB161}"/>
                </a:ext>
              </a:extLst>
            </p:cNvPr>
            <p:cNvSpPr/>
            <p:nvPr/>
          </p:nvSpPr>
          <p:spPr>
            <a:xfrm>
              <a:off x="8496487" y="1896629"/>
              <a:ext cx="124842" cy="82281"/>
            </a:xfrm>
            <a:custGeom>
              <a:avLst/>
              <a:gdLst/>
              <a:ahLst/>
              <a:cxnLst/>
              <a:rect l="l" t="t" r="r" b="b"/>
              <a:pathLst>
                <a:path w="3077" h="2028" extrusionOk="0">
                  <a:moveTo>
                    <a:pt x="1131" y="0"/>
                  </a:moveTo>
                  <a:cubicBezTo>
                    <a:pt x="1047" y="0"/>
                    <a:pt x="963" y="14"/>
                    <a:pt x="882" y="44"/>
                  </a:cubicBezTo>
                  <a:cubicBezTo>
                    <a:pt x="1" y="373"/>
                    <a:pt x="1694" y="2028"/>
                    <a:pt x="2485" y="2028"/>
                  </a:cubicBezTo>
                  <a:cubicBezTo>
                    <a:pt x="2581" y="2028"/>
                    <a:pt x="2664" y="2003"/>
                    <a:pt x="2727" y="1949"/>
                  </a:cubicBezTo>
                  <a:cubicBezTo>
                    <a:pt x="3076" y="1654"/>
                    <a:pt x="2056" y="0"/>
                    <a:pt x="1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453;p33">
              <a:extLst>
                <a:ext uri="{FF2B5EF4-FFF2-40B4-BE49-F238E27FC236}">
                  <a16:creationId xmlns:a16="http://schemas.microsoft.com/office/drawing/2014/main" id="{A8331D25-0EA9-C796-0167-1FF0C3CC99A2}"/>
                </a:ext>
              </a:extLst>
            </p:cNvPr>
            <p:cNvSpPr/>
            <p:nvPr/>
          </p:nvSpPr>
          <p:spPr>
            <a:xfrm>
              <a:off x="8263642" y="2271316"/>
              <a:ext cx="220349" cy="94534"/>
            </a:xfrm>
            <a:custGeom>
              <a:avLst/>
              <a:gdLst/>
              <a:ahLst/>
              <a:cxnLst/>
              <a:rect l="l" t="t" r="r" b="b"/>
              <a:pathLst>
                <a:path w="5431" h="2330" extrusionOk="0">
                  <a:moveTo>
                    <a:pt x="5430" y="1"/>
                  </a:moveTo>
                  <a:lnTo>
                    <a:pt x="5430" y="1"/>
                  </a:lnTo>
                  <a:cubicBezTo>
                    <a:pt x="4763" y="524"/>
                    <a:pt x="4025" y="941"/>
                    <a:pt x="3239" y="1251"/>
                  </a:cubicBezTo>
                  <a:cubicBezTo>
                    <a:pt x="2851" y="1406"/>
                    <a:pt x="2421" y="1462"/>
                    <a:pt x="2006" y="1462"/>
                  </a:cubicBezTo>
                  <a:cubicBezTo>
                    <a:pt x="959" y="1462"/>
                    <a:pt x="1" y="1108"/>
                    <a:pt x="1" y="1108"/>
                  </a:cubicBezTo>
                  <a:lnTo>
                    <a:pt x="1" y="1108"/>
                  </a:lnTo>
                  <a:cubicBezTo>
                    <a:pt x="518" y="1884"/>
                    <a:pt x="1379" y="2330"/>
                    <a:pt x="2278" y="2330"/>
                  </a:cubicBezTo>
                  <a:cubicBezTo>
                    <a:pt x="2538" y="2330"/>
                    <a:pt x="2802" y="2293"/>
                    <a:pt x="3061" y="2215"/>
                  </a:cubicBezTo>
                  <a:cubicBezTo>
                    <a:pt x="5132" y="1656"/>
                    <a:pt x="5430" y="1"/>
                    <a:pt x="5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54;p33">
              <a:extLst>
                <a:ext uri="{FF2B5EF4-FFF2-40B4-BE49-F238E27FC236}">
                  <a16:creationId xmlns:a16="http://schemas.microsoft.com/office/drawing/2014/main" id="{4A86A2F8-9E03-A080-2208-958680EE34C6}"/>
                </a:ext>
              </a:extLst>
            </p:cNvPr>
            <p:cNvSpPr/>
            <p:nvPr/>
          </p:nvSpPr>
          <p:spPr>
            <a:xfrm>
              <a:off x="8757815" y="2007067"/>
              <a:ext cx="67188" cy="77493"/>
            </a:xfrm>
            <a:custGeom>
              <a:avLst/>
              <a:gdLst/>
              <a:ahLst/>
              <a:cxnLst/>
              <a:rect l="l" t="t" r="r" b="b"/>
              <a:pathLst>
                <a:path w="1656" h="1910" extrusionOk="0">
                  <a:moveTo>
                    <a:pt x="572" y="1"/>
                  </a:moveTo>
                  <a:cubicBezTo>
                    <a:pt x="894" y="894"/>
                    <a:pt x="1" y="1882"/>
                    <a:pt x="1" y="1882"/>
                  </a:cubicBezTo>
                  <a:cubicBezTo>
                    <a:pt x="1" y="1882"/>
                    <a:pt x="149" y="1909"/>
                    <a:pt x="351" y="1909"/>
                  </a:cubicBezTo>
                  <a:cubicBezTo>
                    <a:pt x="745" y="1909"/>
                    <a:pt x="1347" y="1805"/>
                    <a:pt x="1465" y="1192"/>
                  </a:cubicBezTo>
                  <a:cubicBezTo>
                    <a:pt x="1656" y="251"/>
                    <a:pt x="573" y="1"/>
                    <a:pt x="572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55;p33">
              <a:extLst>
                <a:ext uri="{FF2B5EF4-FFF2-40B4-BE49-F238E27FC236}">
                  <a16:creationId xmlns:a16="http://schemas.microsoft.com/office/drawing/2014/main" id="{81FA2C38-F9BF-7494-0B87-7D450454693A}"/>
                </a:ext>
              </a:extLst>
            </p:cNvPr>
            <p:cNvSpPr/>
            <p:nvPr/>
          </p:nvSpPr>
          <p:spPr>
            <a:xfrm>
              <a:off x="8160263" y="2604091"/>
              <a:ext cx="393269" cy="225705"/>
            </a:xfrm>
            <a:custGeom>
              <a:avLst/>
              <a:gdLst/>
              <a:ahLst/>
              <a:cxnLst/>
              <a:rect l="l" t="t" r="r" b="b"/>
              <a:pathLst>
                <a:path w="9693" h="5563" extrusionOk="0">
                  <a:moveTo>
                    <a:pt x="2255" y="0"/>
                  </a:moveTo>
                  <a:cubicBezTo>
                    <a:pt x="2100" y="0"/>
                    <a:pt x="71" y="897"/>
                    <a:pt x="37" y="978"/>
                  </a:cubicBezTo>
                  <a:cubicBezTo>
                    <a:pt x="1" y="1062"/>
                    <a:pt x="1739" y="4872"/>
                    <a:pt x="1739" y="4872"/>
                  </a:cubicBezTo>
                  <a:lnTo>
                    <a:pt x="5192" y="5562"/>
                  </a:lnTo>
                  <a:cubicBezTo>
                    <a:pt x="5192" y="5562"/>
                    <a:pt x="9681" y="2550"/>
                    <a:pt x="9693" y="2478"/>
                  </a:cubicBezTo>
                  <a:cubicBezTo>
                    <a:pt x="9693" y="2395"/>
                    <a:pt x="7740" y="85"/>
                    <a:pt x="7657" y="85"/>
                  </a:cubicBezTo>
                  <a:cubicBezTo>
                    <a:pt x="7561" y="85"/>
                    <a:pt x="3894" y="2169"/>
                    <a:pt x="3811" y="2169"/>
                  </a:cubicBezTo>
                  <a:cubicBezTo>
                    <a:pt x="3716" y="2169"/>
                    <a:pt x="2370" y="73"/>
                    <a:pt x="2263" y="2"/>
                  </a:cubicBezTo>
                  <a:cubicBezTo>
                    <a:pt x="2262" y="1"/>
                    <a:pt x="2259" y="0"/>
                    <a:pt x="2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456;p33">
              <a:extLst>
                <a:ext uri="{FF2B5EF4-FFF2-40B4-BE49-F238E27FC236}">
                  <a16:creationId xmlns:a16="http://schemas.microsoft.com/office/drawing/2014/main" id="{B575AF53-A504-7B5B-92A6-84BB3B0E0974}"/>
                </a:ext>
              </a:extLst>
            </p:cNvPr>
            <p:cNvSpPr/>
            <p:nvPr/>
          </p:nvSpPr>
          <p:spPr>
            <a:xfrm>
              <a:off x="8059805" y="2668520"/>
              <a:ext cx="218848" cy="198927"/>
            </a:xfrm>
            <a:custGeom>
              <a:avLst/>
              <a:gdLst/>
              <a:ahLst/>
              <a:cxnLst/>
              <a:rect l="l" t="t" r="r" b="b"/>
              <a:pathLst>
                <a:path w="5394" h="4903" extrusionOk="0">
                  <a:moveTo>
                    <a:pt x="2950" y="0"/>
                  </a:moveTo>
                  <a:cubicBezTo>
                    <a:pt x="2639" y="0"/>
                    <a:pt x="2287" y="118"/>
                    <a:pt x="1894" y="414"/>
                  </a:cubicBezTo>
                  <a:cubicBezTo>
                    <a:pt x="0" y="1843"/>
                    <a:pt x="631" y="4903"/>
                    <a:pt x="1941" y="4903"/>
                  </a:cubicBezTo>
                  <a:cubicBezTo>
                    <a:pt x="3251" y="4903"/>
                    <a:pt x="5394" y="3641"/>
                    <a:pt x="5394" y="3641"/>
                  </a:cubicBezTo>
                  <a:lnTo>
                    <a:pt x="4727" y="1712"/>
                  </a:lnTo>
                  <a:cubicBezTo>
                    <a:pt x="4727" y="1712"/>
                    <a:pt x="4137" y="0"/>
                    <a:pt x="2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457;p33">
              <a:extLst>
                <a:ext uri="{FF2B5EF4-FFF2-40B4-BE49-F238E27FC236}">
                  <a16:creationId xmlns:a16="http://schemas.microsoft.com/office/drawing/2014/main" id="{EDF58407-32C8-3C96-8D1C-C7E87E04AD68}"/>
                </a:ext>
              </a:extLst>
            </p:cNvPr>
            <p:cNvSpPr/>
            <p:nvPr/>
          </p:nvSpPr>
          <p:spPr>
            <a:xfrm>
              <a:off x="8161156" y="2745081"/>
              <a:ext cx="110885" cy="76357"/>
            </a:xfrm>
            <a:custGeom>
              <a:avLst/>
              <a:gdLst/>
              <a:ahLst/>
              <a:cxnLst/>
              <a:rect l="l" t="t" r="r" b="b"/>
              <a:pathLst>
                <a:path w="2733" h="1882" extrusionOk="0">
                  <a:moveTo>
                    <a:pt x="967" y="0"/>
                  </a:moveTo>
                  <a:cubicBezTo>
                    <a:pt x="572" y="0"/>
                    <a:pt x="240" y="203"/>
                    <a:pt x="158" y="742"/>
                  </a:cubicBezTo>
                  <a:cubicBezTo>
                    <a:pt x="0" y="1716"/>
                    <a:pt x="864" y="1881"/>
                    <a:pt x="1470" y="1881"/>
                  </a:cubicBezTo>
                  <a:cubicBezTo>
                    <a:pt x="1783" y="1881"/>
                    <a:pt x="2027" y="1837"/>
                    <a:pt x="2027" y="1837"/>
                  </a:cubicBezTo>
                  <a:cubicBezTo>
                    <a:pt x="2027" y="1837"/>
                    <a:pt x="2064" y="1843"/>
                    <a:pt x="2120" y="1843"/>
                  </a:cubicBezTo>
                  <a:cubicBezTo>
                    <a:pt x="2314" y="1843"/>
                    <a:pt x="2733" y="1772"/>
                    <a:pt x="2622" y="1135"/>
                  </a:cubicBezTo>
                  <a:cubicBezTo>
                    <a:pt x="2531" y="613"/>
                    <a:pt x="1653" y="0"/>
                    <a:pt x="96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458;p33">
              <a:extLst>
                <a:ext uri="{FF2B5EF4-FFF2-40B4-BE49-F238E27FC236}">
                  <a16:creationId xmlns:a16="http://schemas.microsoft.com/office/drawing/2014/main" id="{38DCBEAD-0104-EB21-46E1-4C5613E2CA62}"/>
                </a:ext>
              </a:extLst>
            </p:cNvPr>
            <p:cNvSpPr/>
            <p:nvPr/>
          </p:nvSpPr>
          <p:spPr>
            <a:xfrm>
              <a:off x="8282021" y="2722319"/>
              <a:ext cx="227247" cy="206108"/>
            </a:xfrm>
            <a:custGeom>
              <a:avLst/>
              <a:gdLst/>
              <a:ahLst/>
              <a:cxnLst/>
              <a:rect l="l" t="t" r="r" b="b"/>
              <a:pathLst>
                <a:path w="5601" h="5080" extrusionOk="0">
                  <a:moveTo>
                    <a:pt x="3043" y="1"/>
                  </a:moveTo>
                  <a:cubicBezTo>
                    <a:pt x="2053" y="1"/>
                    <a:pt x="1203" y="1160"/>
                    <a:pt x="1203" y="1160"/>
                  </a:cubicBezTo>
                  <a:lnTo>
                    <a:pt x="0" y="2815"/>
                  </a:lnTo>
                  <a:cubicBezTo>
                    <a:pt x="0" y="2815"/>
                    <a:pt x="1667" y="4660"/>
                    <a:pt x="2917" y="5041"/>
                  </a:cubicBezTo>
                  <a:cubicBezTo>
                    <a:pt x="2999" y="5067"/>
                    <a:pt x="3082" y="5079"/>
                    <a:pt x="3165" y="5079"/>
                  </a:cubicBezTo>
                  <a:cubicBezTo>
                    <a:pt x="4354" y="5079"/>
                    <a:pt x="5600" y="2570"/>
                    <a:pt x="4298" y="767"/>
                  </a:cubicBezTo>
                  <a:cubicBezTo>
                    <a:pt x="3890" y="201"/>
                    <a:pt x="3454" y="1"/>
                    <a:pt x="3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59;p33">
              <a:extLst>
                <a:ext uri="{FF2B5EF4-FFF2-40B4-BE49-F238E27FC236}">
                  <a16:creationId xmlns:a16="http://schemas.microsoft.com/office/drawing/2014/main" id="{43805CDC-0613-CD30-7320-41B38D88A188}"/>
                </a:ext>
              </a:extLst>
            </p:cNvPr>
            <p:cNvSpPr/>
            <p:nvPr/>
          </p:nvSpPr>
          <p:spPr>
            <a:xfrm>
              <a:off x="8311477" y="2774861"/>
              <a:ext cx="102648" cy="67756"/>
            </a:xfrm>
            <a:custGeom>
              <a:avLst/>
              <a:gdLst/>
              <a:ahLst/>
              <a:cxnLst/>
              <a:rect l="l" t="t" r="r" b="b"/>
              <a:pathLst>
                <a:path w="2530" h="1670" extrusionOk="0">
                  <a:moveTo>
                    <a:pt x="1579" y="0"/>
                  </a:moveTo>
                  <a:cubicBezTo>
                    <a:pt x="1126" y="0"/>
                    <a:pt x="679" y="163"/>
                    <a:pt x="679" y="163"/>
                  </a:cubicBezTo>
                  <a:cubicBezTo>
                    <a:pt x="679" y="163"/>
                    <a:pt x="1" y="163"/>
                    <a:pt x="251" y="889"/>
                  </a:cubicBezTo>
                  <a:cubicBezTo>
                    <a:pt x="393" y="1294"/>
                    <a:pt x="1110" y="1669"/>
                    <a:pt x="1702" y="1669"/>
                  </a:cubicBezTo>
                  <a:cubicBezTo>
                    <a:pt x="2152" y="1669"/>
                    <a:pt x="2530" y="1452"/>
                    <a:pt x="2525" y="865"/>
                  </a:cubicBezTo>
                  <a:cubicBezTo>
                    <a:pt x="2519" y="171"/>
                    <a:pt x="2045" y="0"/>
                    <a:pt x="157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60;p33">
              <a:extLst>
                <a:ext uri="{FF2B5EF4-FFF2-40B4-BE49-F238E27FC236}">
                  <a16:creationId xmlns:a16="http://schemas.microsoft.com/office/drawing/2014/main" id="{D51C593B-8357-DBE6-1D5C-F94BC1773126}"/>
                </a:ext>
              </a:extLst>
            </p:cNvPr>
            <p:cNvSpPr/>
            <p:nvPr/>
          </p:nvSpPr>
          <p:spPr>
            <a:xfrm>
              <a:off x="8216780" y="2711689"/>
              <a:ext cx="135796" cy="169958"/>
            </a:xfrm>
            <a:custGeom>
              <a:avLst/>
              <a:gdLst/>
              <a:ahLst/>
              <a:cxnLst/>
              <a:rect l="l" t="t" r="r" b="b"/>
              <a:pathLst>
                <a:path w="3347" h="4189" extrusionOk="0">
                  <a:moveTo>
                    <a:pt x="1850" y="1"/>
                  </a:moveTo>
                  <a:cubicBezTo>
                    <a:pt x="1105" y="1"/>
                    <a:pt x="390" y="773"/>
                    <a:pt x="203" y="1839"/>
                  </a:cubicBezTo>
                  <a:cubicBezTo>
                    <a:pt x="1" y="2982"/>
                    <a:pt x="501" y="4029"/>
                    <a:pt x="1311" y="4172"/>
                  </a:cubicBezTo>
                  <a:cubicBezTo>
                    <a:pt x="1373" y="4183"/>
                    <a:pt x="1435" y="4189"/>
                    <a:pt x="1497" y="4189"/>
                  </a:cubicBezTo>
                  <a:cubicBezTo>
                    <a:pt x="2243" y="4189"/>
                    <a:pt x="2957" y="3417"/>
                    <a:pt x="3144" y="2351"/>
                  </a:cubicBezTo>
                  <a:cubicBezTo>
                    <a:pt x="3347" y="1208"/>
                    <a:pt x="2847" y="160"/>
                    <a:pt x="2037" y="17"/>
                  </a:cubicBezTo>
                  <a:cubicBezTo>
                    <a:pt x="1975" y="6"/>
                    <a:pt x="1912" y="1"/>
                    <a:pt x="1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61;p33">
              <a:extLst>
                <a:ext uri="{FF2B5EF4-FFF2-40B4-BE49-F238E27FC236}">
                  <a16:creationId xmlns:a16="http://schemas.microsoft.com/office/drawing/2014/main" id="{61FE3824-67BD-2E4C-3E71-A0F34479C1F7}"/>
                </a:ext>
              </a:extLst>
            </p:cNvPr>
            <p:cNvSpPr/>
            <p:nvPr/>
          </p:nvSpPr>
          <p:spPr>
            <a:xfrm>
              <a:off x="8467032" y="1988241"/>
              <a:ext cx="116443" cy="159450"/>
            </a:xfrm>
            <a:custGeom>
              <a:avLst/>
              <a:gdLst/>
              <a:ahLst/>
              <a:cxnLst/>
              <a:rect l="l" t="t" r="r" b="b"/>
              <a:pathLst>
                <a:path w="2870" h="3930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953" y="334"/>
                    <a:pt x="500" y="870"/>
                    <a:pt x="274" y="1525"/>
                  </a:cubicBezTo>
                  <a:cubicBezTo>
                    <a:pt x="0" y="2322"/>
                    <a:pt x="84" y="3203"/>
                    <a:pt x="524" y="3930"/>
                  </a:cubicBezTo>
                  <a:cubicBezTo>
                    <a:pt x="2286" y="3477"/>
                    <a:pt x="2870" y="1263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62;p33">
              <a:extLst>
                <a:ext uri="{FF2B5EF4-FFF2-40B4-BE49-F238E27FC236}">
                  <a16:creationId xmlns:a16="http://schemas.microsoft.com/office/drawing/2014/main" id="{1208A71C-C092-D885-263F-A2506CD316F7}"/>
                </a:ext>
              </a:extLst>
            </p:cNvPr>
            <p:cNvSpPr/>
            <p:nvPr/>
          </p:nvSpPr>
          <p:spPr>
            <a:xfrm>
              <a:off x="8381992" y="1969578"/>
              <a:ext cx="147887" cy="179817"/>
            </a:xfrm>
            <a:custGeom>
              <a:avLst/>
              <a:gdLst/>
              <a:ahLst/>
              <a:cxnLst/>
              <a:rect l="l" t="t" r="r" b="b"/>
              <a:pathLst>
                <a:path w="3645" h="4432" extrusionOk="0">
                  <a:moveTo>
                    <a:pt x="2394" y="0"/>
                  </a:moveTo>
                  <a:cubicBezTo>
                    <a:pt x="1476" y="0"/>
                    <a:pt x="605" y="667"/>
                    <a:pt x="322" y="1675"/>
                  </a:cubicBezTo>
                  <a:cubicBezTo>
                    <a:pt x="1" y="2854"/>
                    <a:pt x="620" y="4068"/>
                    <a:pt x="1703" y="4366"/>
                  </a:cubicBezTo>
                  <a:cubicBezTo>
                    <a:pt x="1865" y="4411"/>
                    <a:pt x="2030" y="4432"/>
                    <a:pt x="2196" y="4432"/>
                  </a:cubicBezTo>
                  <a:cubicBezTo>
                    <a:pt x="2337" y="4432"/>
                    <a:pt x="2478" y="4417"/>
                    <a:pt x="2620" y="4390"/>
                  </a:cubicBezTo>
                  <a:cubicBezTo>
                    <a:pt x="2180" y="3663"/>
                    <a:pt x="2096" y="2782"/>
                    <a:pt x="2370" y="1985"/>
                  </a:cubicBezTo>
                  <a:cubicBezTo>
                    <a:pt x="2596" y="1330"/>
                    <a:pt x="3049" y="794"/>
                    <a:pt x="3644" y="461"/>
                  </a:cubicBezTo>
                  <a:cubicBezTo>
                    <a:pt x="3430" y="282"/>
                    <a:pt x="3180" y="139"/>
                    <a:pt x="2894" y="68"/>
                  </a:cubicBezTo>
                  <a:cubicBezTo>
                    <a:pt x="2728" y="22"/>
                    <a:pt x="2560" y="0"/>
                    <a:pt x="2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63;p33">
              <a:extLst>
                <a:ext uri="{FF2B5EF4-FFF2-40B4-BE49-F238E27FC236}">
                  <a16:creationId xmlns:a16="http://schemas.microsoft.com/office/drawing/2014/main" id="{CBED97AD-72C8-B188-2888-352195CFC381}"/>
                </a:ext>
              </a:extLst>
            </p:cNvPr>
            <p:cNvSpPr/>
            <p:nvPr/>
          </p:nvSpPr>
          <p:spPr>
            <a:xfrm>
              <a:off x="8202296" y="1938499"/>
              <a:ext cx="116484" cy="159450"/>
            </a:xfrm>
            <a:custGeom>
              <a:avLst/>
              <a:gdLst/>
              <a:ahLst/>
              <a:cxnLst/>
              <a:rect l="l" t="t" r="r" b="b"/>
              <a:pathLst>
                <a:path w="2871" h="3930" extrusionOk="0">
                  <a:moveTo>
                    <a:pt x="1560" y="0"/>
                  </a:moveTo>
                  <a:cubicBezTo>
                    <a:pt x="953" y="334"/>
                    <a:pt x="501" y="869"/>
                    <a:pt x="275" y="1512"/>
                  </a:cubicBezTo>
                  <a:cubicBezTo>
                    <a:pt x="1" y="2322"/>
                    <a:pt x="96" y="3191"/>
                    <a:pt x="525" y="3929"/>
                  </a:cubicBezTo>
                  <a:cubicBezTo>
                    <a:pt x="2287" y="3477"/>
                    <a:pt x="2870" y="1262"/>
                    <a:pt x="1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64;p33">
              <a:extLst>
                <a:ext uri="{FF2B5EF4-FFF2-40B4-BE49-F238E27FC236}">
                  <a16:creationId xmlns:a16="http://schemas.microsoft.com/office/drawing/2014/main" id="{3858029F-953D-1A2A-CA8D-A5AD07151DF2}"/>
                </a:ext>
              </a:extLst>
            </p:cNvPr>
            <p:cNvSpPr/>
            <p:nvPr/>
          </p:nvSpPr>
          <p:spPr>
            <a:xfrm>
              <a:off x="8117297" y="1919349"/>
              <a:ext cx="148333" cy="180142"/>
            </a:xfrm>
            <a:custGeom>
              <a:avLst/>
              <a:gdLst/>
              <a:ahLst/>
              <a:cxnLst/>
              <a:rect l="l" t="t" r="r" b="b"/>
              <a:pathLst>
                <a:path w="3656" h="4440" extrusionOk="0">
                  <a:moveTo>
                    <a:pt x="2406" y="1"/>
                  </a:moveTo>
                  <a:cubicBezTo>
                    <a:pt x="1482" y="1"/>
                    <a:pt x="616" y="675"/>
                    <a:pt x="334" y="1675"/>
                  </a:cubicBezTo>
                  <a:cubicBezTo>
                    <a:pt x="0" y="2865"/>
                    <a:pt x="619" y="4068"/>
                    <a:pt x="1715" y="4377"/>
                  </a:cubicBezTo>
                  <a:cubicBezTo>
                    <a:pt x="1884" y="4418"/>
                    <a:pt x="2057" y="4439"/>
                    <a:pt x="2229" y="4439"/>
                  </a:cubicBezTo>
                  <a:cubicBezTo>
                    <a:pt x="2360" y="4439"/>
                    <a:pt x="2491" y="4427"/>
                    <a:pt x="2620" y="4401"/>
                  </a:cubicBezTo>
                  <a:cubicBezTo>
                    <a:pt x="2191" y="3663"/>
                    <a:pt x="2096" y="2794"/>
                    <a:pt x="2370" y="1984"/>
                  </a:cubicBezTo>
                  <a:cubicBezTo>
                    <a:pt x="2596" y="1341"/>
                    <a:pt x="3048" y="806"/>
                    <a:pt x="3655" y="472"/>
                  </a:cubicBezTo>
                  <a:cubicBezTo>
                    <a:pt x="3441" y="282"/>
                    <a:pt x="3179" y="151"/>
                    <a:pt x="2905" y="67"/>
                  </a:cubicBezTo>
                  <a:cubicBezTo>
                    <a:pt x="2739" y="22"/>
                    <a:pt x="2572" y="1"/>
                    <a:pt x="2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9DB4F82-F766-47AE-A605-B892DD947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8765" y="345748"/>
            <a:ext cx="10364099" cy="24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82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9">
            <a:extLst>
              <a:ext uri="{FF2B5EF4-FFF2-40B4-BE49-F238E27FC236}">
                <a16:creationId xmlns:a16="http://schemas.microsoft.com/office/drawing/2014/main" id="{2B88F9FD-F1F6-4994-A837-837B5F264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303" y="903172"/>
            <a:ext cx="8321615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5333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1. </a:t>
            </a:r>
            <a:r>
              <a:rPr lang="en-US" altLang="en-US" sz="5333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Tích</a:t>
            </a:r>
            <a:r>
              <a:rPr lang="en-US" altLang="en-US" sz="5333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333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sz="5333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1 509 </a:t>
            </a:r>
            <a:r>
              <a:rPr lang="en-US" altLang="en-US" sz="5333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altLang="en-US" sz="5333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6 </a:t>
            </a:r>
            <a:r>
              <a:rPr lang="en-US" altLang="en-US" sz="5333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altLang="en-US" sz="5333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</a:p>
        </p:txBody>
      </p:sp>
      <p:sp>
        <p:nvSpPr>
          <p:cNvPr id="18" name="Google Shape;476;p35">
            <a:extLst>
              <a:ext uri="{FF2B5EF4-FFF2-40B4-BE49-F238E27FC236}">
                <a16:creationId xmlns:a16="http://schemas.microsoft.com/office/drawing/2014/main" id="{3881CFEC-05E4-48B3-8CE2-9D01828DE401}"/>
              </a:ext>
            </a:extLst>
          </p:cNvPr>
          <p:cNvSpPr txBox="1">
            <a:spLocks/>
          </p:cNvSpPr>
          <p:nvPr/>
        </p:nvSpPr>
        <p:spPr>
          <a:xfrm>
            <a:off x="862642" y="2371120"/>
            <a:ext cx="4810895" cy="9514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1219170">
              <a:buClr>
                <a:srgbClr val="B872AE"/>
              </a:buClr>
            </a:pPr>
            <a:r>
              <a:rPr lang="en-US" sz="4667" b="1" kern="0" dirty="0">
                <a:solidFill>
                  <a:srgbClr val="B872AE"/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A. 9 154</a:t>
            </a:r>
          </a:p>
        </p:txBody>
      </p:sp>
      <p:sp>
        <p:nvSpPr>
          <p:cNvPr id="19" name="Google Shape;478;p35">
            <a:extLst>
              <a:ext uri="{FF2B5EF4-FFF2-40B4-BE49-F238E27FC236}">
                <a16:creationId xmlns:a16="http://schemas.microsoft.com/office/drawing/2014/main" id="{CFD9FD0A-169D-488A-8B52-52593D3AE112}"/>
              </a:ext>
            </a:extLst>
          </p:cNvPr>
          <p:cNvSpPr txBox="1">
            <a:spLocks/>
          </p:cNvSpPr>
          <p:nvPr/>
        </p:nvSpPr>
        <p:spPr>
          <a:xfrm>
            <a:off x="862642" y="4364107"/>
            <a:ext cx="4810895" cy="9256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1219170">
              <a:buClr>
                <a:srgbClr val="B872AE"/>
              </a:buClr>
            </a:pPr>
            <a:r>
              <a:rPr lang="en-US" sz="4667" b="1" kern="0" dirty="0">
                <a:solidFill>
                  <a:srgbClr val="EE4524">
                    <a:lumMod val="75000"/>
                  </a:srgbClr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C. 9 064</a:t>
            </a:r>
          </a:p>
        </p:txBody>
      </p:sp>
      <p:sp>
        <p:nvSpPr>
          <p:cNvPr id="20" name="Google Shape;480;p35">
            <a:extLst>
              <a:ext uri="{FF2B5EF4-FFF2-40B4-BE49-F238E27FC236}">
                <a16:creationId xmlns:a16="http://schemas.microsoft.com/office/drawing/2014/main" id="{D2ABE936-6DA0-4499-AFD3-563494E24EC8}"/>
              </a:ext>
            </a:extLst>
          </p:cNvPr>
          <p:cNvSpPr txBox="1">
            <a:spLocks/>
          </p:cNvSpPr>
          <p:nvPr/>
        </p:nvSpPr>
        <p:spPr>
          <a:xfrm>
            <a:off x="6199518" y="2390472"/>
            <a:ext cx="5130791" cy="9514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1219170">
              <a:buClr>
                <a:srgbClr val="B872AE"/>
              </a:buClr>
            </a:pPr>
            <a:r>
              <a:rPr lang="en-US" sz="4667" b="1" kern="0" dirty="0">
                <a:solidFill>
                  <a:srgbClr val="36A289">
                    <a:lumMod val="50000"/>
                  </a:srgbClr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B. 9 054</a:t>
            </a:r>
          </a:p>
        </p:txBody>
      </p:sp>
      <p:sp>
        <p:nvSpPr>
          <p:cNvPr id="21" name="Google Shape;483;p35">
            <a:extLst>
              <a:ext uri="{FF2B5EF4-FFF2-40B4-BE49-F238E27FC236}">
                <a16:creationId xmlns:a16="http://schemas.microsoft.com/office/drawing/2014/main" id="{537C255F-EACA-4F3D-A173-10A79DB94125}"/>
              </a:ext>
            </a:extLst>
          </p:cNvPr>
          <p:cNvSpPr txBox="1">
            <a:spLocks/>
          </p:cNvSpPr>
          <p:nvPr/>
        </p:nvSpPr>
        <p:spPr>
          <a:xfrm>
            <a:off x="6198569" y="4221548"/>
            <a:ext cx="5130791" cy="9603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1219170">
              <a:buClr>
                <a:srgbClr val="B872AE"/>
              </a:buClr>
            </a:pPr>
            <a:r>
              <a:rPr lang="en-US" sz="4667" b="1" kern="0" dirty="0">
                <a:solidFill>
                  <a:srgbClr val="FFC715">
                    <a:lumMod val="75000"/>
                  </a:srgbClr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D. 9 044</a:t>
            </a:r>
          </a:p>
        </p:txBody>
      </p:sp>
      <p:sp>
        <p:nvSpPr>
          <p:cNvPr id="29" name="Arrow: Notched Right 28">
            <a:hlinkClick r:id="rId2" action="ppaction://hlinksldjump"/>
            <a:extLst>
              <a:ext uri="{FF2B5EF4-FFF2-40B4-BE49-F238E27FC236}">
                <a16:creationId xmlns:a16="http://schemas.microsoft.com/office/drawing/2014/main" id="{41B03BEA-99F3-4A8A-9D15-8A5A60790791}"/>
              </a:ext>
            </a:extLst>
          </p:cNvPr>
          <p:cNvSpPr/>
          <p:nvPr/>
        </p:nvSpPr>
        <p:spPr>
          <a:xfrm>
            <a:off x="10929091" y="567032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82F4E"/>
              </a:solidFill>
              <a:latin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6C91F4-D2EF-4951-8C73-7A9D89320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112" y="4006388"/>
            <a:ext cx="3058661" cy="3058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CEC8A0-2F9A-410E-B08B-884B46DC1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76340" y="3139122"/>
            <a:ext cx="4076064" cy="430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79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9">
            <a:extLst>
              <a:ext uri="{FF2B5EF4-FFF2-40B4-BE49-F238E27FC236}">
                <a16:creationId xmlns:a16="http://schemas.microsoft.com/office/drawing/2014/main" id="{2B88F9FD-F1F6-4994-A837-837B5F264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210" y="422682"/>
            <a:ext cx="9785107" cy="17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5333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2. </a:t>
            </a:r>
            <a:r>
              <a:rPr lang="en-US" altLang="en-US" sz="5333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lang="en-US" altLang="en-US" sz="5333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333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lang="en-US" altLang="en-US" sz="5333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333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sz="5333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333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lang="en-US" altLang="en-US" sz="5333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333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lang="en-US" altLang="en-US" sz="5333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</a:p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5333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54 360 : ( 2 x 3)</a:t>
            </a:r>
          </a:p>
        </p:txBody>
      </p:sp>
      <p:sp>
        <p:nvSpPr>
          <p:cNvPr id="18" name="Google Shape;476;p35">
            <a:extLst>
              <a:ext uri="{FF2B5EF4-FFF2-40B4-BE49-F238E27FC236}">
                <a16:creationId xmlns:a16="http://schemas.microsoft.com/office/drawing/2014/main" id="{3881CFEC-05E4-48B3-8CE2-9D01828DE401}"/>
              </a:ext>
            </a:extLst>
          </p:cNvPr>
          <p:cNvSpPr txBox="1">
            <a:spLocks/>
          </p:cNvSpPr>
          <p:nvPr/>
        </p:nvSpPr>
        <p:spPr>
          <a:xfrm>
            <a:off x="758175" y="2276775"/>
            <a:ext cx="4810895" cy="9514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1219170">
              <a:buClr>
                <a:srgbClr val="B872AE"/>
              </a:buClr>
            </a:pPr>
            <a:r>
              <a:rPr lang="en-US" sz="4667" b="1" kern="0" dirty="0">
                <a:solidFill>
                  <a:srgbClr val="B872AE"/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A. 9 160</a:t>
            </a:r>
          </a:p>
        </p:txBody>
      </p:sp>
      <p:sp>
        <p:nvSpPr>
          <p:cNvPr id="19" name="Google Shape;478;p35">
            <a:extLst>
              <a:ext uri="{FF2B5EF4-FFF2-40B4-BE49-F238E27FC236}">
                <a16:creationId xmlns:a16="http://schemas.microsoft.com/office/drawing/2014/main" id="{CFD9FD0A-169D-488A-8B52-52593D3AE112}"/>
              </a:ext>
            </a:extLst>
          </p:cNvPr>
          <p:cNvSpPr txBox="1">
            <a:spLocks/>
          </p:cNvSpPr>
          <p:nvPr/>
        </p:nvSpPr>
        <p:spPr>
          <a:xfrm>
            <a:off x="873195" y="4542239"/>
            <a:ext cx="4810895" cy="9256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1219170">
              <a:buClr>
                <a:srgbClr val="B872AE"/>
              </a:buClr>
            </a:pPr>
            <a:r>
              <a:rPr lang="en-US" sz="4667" b="1" kern="0" dirty="0">
                <a:solidFill>
                  <a:srgbClr val="EE4524">
                    <a:lumMod val="75000"/>
                  </a:srgbClr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C. 9 060</a:t>
            </a:r>
          </a:p>
        </p:txBody>
      </p:sp>
      <p:sp>
        <p:nvSpPr>
          <p:cNvPr id="20" name="Google Shape;480;p35">
            <a:extLst>
              <a:ext uri="{FF2B5EF4-FFF2-40B4-BE49-F238E27FC236}">
                <a16:creationId xmlns:a16="http://schemas.microsoft.com/office/drawing/2014/main" id="{D2ABE936-6DA0-4499-AFD3-563494E24EC8}"/>
              </a:ext>
            </a:extLst>
          </p:cNvPr>
          <p:cNvSpPr txBox="1">
            <a:spLocks/>
          </p:cNvSpPr>
          <p:nvPr/>
        </p:nvSpPr>
        <p:spPr>
          <a:xfrm>
            <a:off x="5569070" y="3420679"/>
            <a:ext cx="5130791" cy="9514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1219170">
              <a:buClr>
                <a:srgbClr val="B872AE"/>
              </a:buClr>
            </a:pPr>
            <a:r>
              <a:rPr lang="en-US" sz="4667" b="1" kern="0" dirty="0">
                <a:solidFill>
                  <a:srgbClr val="36A289">
                    <a:lumMod val="50000"/>
                  </a:srgbClr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B. 9 170</a:t>
            </a:r>
          </a:p>
        </p:txBody>
      </p:sp>
      <p:sp>
        <p:nvSpPr>
          <p:cNvPr id="21" name="Google Shape;483;p35">
            <a:extLst>
              <a:ext uri="{FF2B5EF4-FFF2-40B4-BE49-F238E27FC236}">
                <a16:creationId xmlns:a16="http://schemas.microsoft.com/office/drawing/2014/main" id="{537C255F-EACA-4F3D-A173-10A79DB94125}"/>
              </a:ext>
            </a:extLst>
          </p:cNvPr>
          <p:cNvSpPr txBox="1">
            <a:spLocks/>
          </p:cNvSpPr>
          <p:nvPr/>
        </p:nvSpPr>
        <p:spPr>
          <a:xfrm>
            <a:off x="5569070" y="5704591"/>
            <a:ext cx="5130791" cy="9603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1219170">
              <a:buClr>
                <a:srgbClr val="B872AE"/>
              </a:buClr>
            </a:pPr>
            <a:r>
              <a:rPr lang="en-US" sz="4667" b="1" kern="0" dirty="0">
                <a:solidFill>
                  <a:srgbClr val="FFC715">
                    <a:lumMod val="75000"/>
                  </a:srgbClr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D. 9 180</a:t>
            </a:r>
          </a:p>
        </p:txBody>
      </p:sp>
      <p:sp>
        <p:nvSpPr>
          <p:cNvPr id="32" name="Arrow: Notched Right 31">
            <a:hlinkClick r:id="rId2" action="ppaction://hlinksldjump"/>
            <a:extLst>
              <a:ext uri="{FF2B5EF4-FFF2-40B4-BE49-F238E27FC236}">
                <a16:creationId xmlns:a16="http://schemas.microsoft.com/office/drawing/2014/main" id="{E4F910BD-3729-496A-B39D-4A7E553DDA2D}"/>
              </a:ext>
            </a:extLst>
          </p:cNvPr>
          <p:cNvSpPr/>
          <p:nvPr/>
        </p:nvSpPr>
        <p:spPr>
          <a:xfrm>
            <a:off x="10906087" y="586377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82F4E"/>
              </a:solidFill>
              <a:latin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967AA4-24C1-4886-8906-2E8891AE3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112" y="4006388"/>
            <a:ext cx="3058661" cy="3058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D1295E-9B80-4605-8EB4-A464CA972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76340" y="3139122"/>
            <a:ext cx="4076064" cy="430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55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9">
            <a:extLst>
              <a:ext uri="{FF2B5EF4-FFF2-40B4-BE49-F238E27FC236}">
                <a16:creationId xmlns:a16="http://schemas.microsoft.com/office/drawing/2014/main" id="{2B88F9FD-F1F6-4994-A837-837B5F264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775" y="273595"/>
            <a:ext cx="9050855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5333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1. </a:t>
            </a:r>
            <a:r>
              <a:rPr lang="en-US" altLang="en-US" sz="5333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Thương</a:t>
            </a:r>
            <a:r>
              <a:rPr lang="en-US" altLang="en-US" sz="5333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333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sz="5333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5145 </a:t>
            </a:r>
            <a:r>
              <a:rPr lang="en-US" altLang="en-US" sz="5333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altLang="en-US" sz="5333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5 </a:t>
            </a:r>
            <a:r>
              <a:rPr lang="en-US" altLang="en-US" sz="5333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altLang="en-US" sz="5333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?</a:t>
            </a:r>
          </a:p>
        </p:txBody>
      </p:sp>
      <p:sp>
        <p:nvSpPr>
          <p:cNvPr id="18" name="Google Shape;476;p35">
            <a:extLst>
              <a:ext uri="{FF2B5EF4-FFF2-40B4-BE49-F238E27FC236}">
                <a16:creationId xmlns:a16="http://schemas.microsoft.com/office/drawing/2014/main" id="{3881CFEC-05E4-48B3-8CE2-9D01828DE401}"/>
              </a:ext>
            </a:extLst>
          </p:cNvPr>
          <p:cNvSpPr txBox="1">
            <a:spLocks/>
          </p:cNvSpPr>
          <p:nvPr/>
        </p:nvSpPr>
        <p:spPr>
          <a:xfrm>
            <a:off x="758175" y="2276775"/>
            <a:ext cx="4810895" cy="9514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1219170">
              <a:buClr>
                <a:srgbClr val="B872AE"/>
              </a:buClr>
            </a:pPr>
            <a:r>
              <a:rPr lang="en-US" sz="4667" b="1" kern="0" dirty="0">
                <a:solidFill>
                  <a:srgbClr val="B872AE"/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A. 1 129</a:t>
            </a:r>
          </a:p>
        </p:txBody>
      </p:sp>
      <p:sp>
        <p:nvSpPr>
          <p:cNvPr id="19" name="Google Shape;478;p35">
            <a:extLst>
              <a:ext uri="{FF2B5EF4-FFF2-40B4-BE49-F238E27FC236}">
                <a16:creationId xmlns:a16="http://schemas.microsoft.com/office/drawing/2014/main" id="{CFD9FD0A-169D-488A-8B52-52593D3AE112}"/>
              </a:ext>
            </a:extLst>
          </p:cNvPr>
          <p:cNvSpPr txBox="1">
            <a:spLocks/>
          </p:cNvSpPr>
          <p:nvPr/>
        </p:nvSpPr>
        <p:spPr>
          <a:xfrm>
            <a:off x="873195" y="4542239"/>
            <a:ext cx="4810895" cy="9256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1219170">
              <a:buClr>
                <a:srgbClr val="B872AE"/>
              </a:buClr>
            </a:pPr>
            <a:r>
              <a:rPr lang="en-US" sz="4667" b="1" kern="0" dirty="0">
                <a:solidFill>
                  <a:srgbClr val="EE4524">
                    <a:lumMod val="75000"/>
                  </a:srgbClr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C. 1 029</a:t>
            </a:r>
          </a:p>
        </p:txBody>
      </p:sp>
      <p:sp>
        <p:nvSpPr>
          <p:cNvPr id="20" name="Google Shape;480;p35">
            <a:extLst>
              <a:ext uri="{FF2B5EF4-FFF2-40B4-BE49-F238E27FC236}">
                <a16:creationId xmlns:a16="http://schemas.microsoft.com/office/drawing/2014/main" id="{D2ABE936-6DA0-4499-AFD3-563494E24EC8}"/>
              </a:ext>
            </a:extLst>
          </p:cNvPr>
          <p:cNvSpPr txBox="1">
            <a:spLocks/>
          </p:cNvSpPr>
          <p:nvPr/>
        </p:nvSpPr>
        <p:spPr>
          <a:xfrm>
            <a:off x="5569070" y="3420679"/>
            <a:ext cx="5130791" cy="9514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1219170">
              <a:buClr>
                <a:srgbClr val="B872AE"/>
              </a:buClr>
            </a:pPr>
            <a:r>
              <a:rPr lang="en-US" sz="4667" b="1" kern="0" dirty="0">
                <a:solidFill>
                  <a:srgbClr val="36A289">
                    <a:lumMod val="50000"/>
                  </a:srgbClr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B. 1 092</a:t>
            </a:r>
          </a:p>
        </p:txBody>
      </p:sp>
      <p:sp>
        <p:nvSpPr>
          <p:cNvPr id="21" name="Google Shape;483;p35">
            <a:extLst>
              <a:ext uri="{FF2B5EF4-FFF2-40B4-BE49-F238E27FC236}">
                <a16:creationId xmlns:a16="http://schemas.microsoft.com/office/drawing/2014/main" id="{537C255F-EACA-4F3D-A173-10A79DB94125}"/>
              </a:ext>
            </a:extLst>
          </p:cNvPr>
          <p:cNvSpPr txBox="1">
            <a:spLocks/>
          </p:cNvSpPr>
          <p:nvPr/>
        </p:nvSpPr>
        <p:spPr>
          <a:xfrm>
            <a:off x="5569070" y="5704591"/>
            <a:ext cx="5130791" cy="9603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1219170">
              <a:buClr>
                <a:srgbClr val="B872AE"/>
              </a:buClr>
            </a:pPr>
            <a:r>
              <a:rPr lang="en-US" sz="4667" b="1" kern="0" dirty="0">
                <a:solidFill>
                  <a:srgbClr val="FFC715">
                    <a:lumMod val="75000"/>
                  </a:srgbClr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D. 1 028</a:t>
            </a:r>
          </a:p>
        </p:txBody>
      </p:sp>
      <p:sp>
        <p:nvSpPr>
          <p:cNvPr id="27" name="Arrow: Notched Right 26">
            <a:hlinkClick r:id="rId2" action="ppaction://hlinksldjump"/>
            <a:extLst>
              <a:ext uri="{FF2B5EF4-FFF2-40B4-BE49-F238E27FC236}">
                <a16:creationId xmlns:a16="http://schemas.microsoft.com/office/drawing/2014/main" id="{CBCB631D-7AAB-4FB6-933B-883A646DDEEC}"/>
              </a:ext>
            </a:extLst>
          </p:cNvPr>
          <p:cNvSpPr/>
          <p:nvPr/>
        </p:nvSpPr>
        <p:spPr>
          <a:xfrm>
            <a:off x="10964236" y="0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82F4E"/>
              </a:solidFill>
              <a:latin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C86B5B-0937-4735-9DFE-C59A1A619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6888" y="3829578"/>
            <a:ext cx="3058661" cy="3058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F4D002-695D-4D78-9B71-C195B3DFF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76340" y="3139122"/>
            <a:ext cx="4076064" cy="430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9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2C1AD547-FE3C-439F-AD30-38F28DCE0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222897" y="4878761"/>
            <a:ext cx="5516381" cy="1357147"/>
          </a:xfrm>
          <a:prstGeom prst="round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6D1C1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6D1C1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 descr="Premium Vector | Smiling happy female pastry chef. woman chef is cooking.  hand drawn illustration. | Cute bakery, Hand drawn vector illustrations,  Cartoon chef">
            <a:extLst>
              <a:ext uri="{FF2B5EF4-FFF2-40B4-BE49-F238E27FC236}">
                <a16:creationId xmlns:a16="http://schemas.microsoft.com/office/drawing/2014/main" id="{BC7582A5-AD41-4FD3-9B05-A6D36694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0000" l="9904" r="89936">
                        <a14:foregroundMark x1="40735" y1="9200" x2="56390" y2="10800"/>
                        <a14:foregroundMark x1="31470" y1="49400" x2="61182" y2="63600"/>
                        <a14:foregroundMark x1="66613" y1="59600" x2="21565" y2="63600"/>
                        <a14:foregroundMark x1="21565" y1="63600" x2="31949" y2="66000"/>
                        <a14:foregroundMark x1="31949" y1="66000" x2="49840" y2="78000"/>
                        <a14:foregroundMark x1="49840" y1="78000" x2="50160" y2="78000"/>
                        <a14:foregroundMark x1="39297" y1="80200" x2="46486" y2="80200"/>
                        <a14:foregroundMark x1="68690" y1="90000" x2="80192" y2="90000"/>
                        <a14:foregroundMark x1="17412" y1="65600" x2="17412" y2="65600"/>
                        <a14:backgroundMark x1="62620" y1="89200" x2="62620" y2="89200"/>
                        <a14:backgroundMark x1="64217" y1="88400" x2="60863" y2="88400"/>
                        <a14:backgroundMark x1="60064" y1="89800" x2="56550" y2="90400"/>
                        <a14:backgroundMark x1="55112" y1="90400" x2="59425" y2="89800"/>
                        <a14:backgroundMark x1="54792" y1="89800" x2="58147" y2="89800"/>
                        <a14:backgroundMark x1="19489" y1="67400" x2="20927" y2="7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875" y="44970"/>
            <a:ext cx="6714249" cy="53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856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911EFE5C-E5ED-4E01-AC96-3F550CCE5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769A258A-7215-4C8D-BB67-F2D56FF7B436}"/>
              </a:ext>
            </a:extLst>
          </p:cNvPr>
          <p:cNvSpPr/>
          <p:nvPr/>
        </p:nvSpPr>
        <p:spPr>
          <a:xfrm>
            <a:off x="310896" y="464696"/>
            <a:ext cx="11156579" cy="5771212"/>
          </a:xfrm>
          <a:custGeom>
            <a:avLst/>
            <a:gdLst>
              <a:gd name="connsiteX0" fmla="*/ 0 w 11156579"/>
              <a:gd name="connsiteY0" fmla="*/ 575505 h 5771212"/>
              <a:gd name="connsiteX1" fmla="*/ 575505 w 11156579"/>
              <a:gd name="connsiteY1" fmla="*/ 0 h 5771212"/>
              <a:gd name="connsiteX2" fmla="*/ 10581074 w 11156579"/>
              <a:gd name="connsiteY2" fmla="*/ 0 h 5771212"/>
              <a:gd name="connsiteX3" fmla="*/ 11156579 w 11156579"/>
              <a:gd name="connsiteY3" fmla="*/ 575505 h 5771212"/>
              <a:gd name="connsiteX4" fmla="*/ 11156579 w 11156579"/>
              <a:gd name="connsiteY4" fmla="*/ 5195707 h 5771212"/>
              <a:gd name="connsiteX5" fmla="*/ 10581074 w 11156579"/>
              <a:gd name="connsiteY5" fmla="*/ 5771212 h 5771212"/>
              <a:gd name="connsiteX6" fmla="*/ 575505 w 11156579"/>
              <a:gd name="connsiteY6" fmla="*/ 5771212 h 5771212"/>
              <a:gd name="connsiteX7" fmla="*/ 0 w 11156579"/>
              <a:gd name="connsiteY7" fmla="*/ 5195707 h 5771212"/>
              <a:gd name="connsiteX8" fmla="*/ 0 w 11156579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56579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4314605" y="72427"/>
                  <a:pt x="6700019" y="61419"/>
                  <a:pt x="10581074" y="0"/>
                </a:cubicBezTo>
                <a:cubicBezTo>
                  <a:pt x="10895556" y="-23137"/>
                  <a:pt x="11141798" y="253191"/>
                  <a:pt x="11156579" y="575505"/>
                </a:cubicBezTo>
                <a:cubicBezTo>
                  <a:pt x="11257455" y="2689347"/>
                  <a:pt x="11049266" y="3245450"/>
                  <a:pt x="11156579" y="5195707"/>
                </a:cubicBezTo>
                <a:cubicBezTo>
                  <a:pt x="11158566" y="5503465"/>
                  <a:pt x="10862491" y="5730378"/>
                  <a:pt x="10581074" y="5771212"/>
                </a:cubicBezTo>
                <a:cubicBezTo>
                  <a:pt x="7763961" y="5801039"/>
                  <a:pt x="2525965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1156579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5289948" y="123000"/>
                  <a:pt x="9461743" y="-96860"/>
                  <a:pt x="10581074" y="0"/>
                </a:cubicBezTo>
                <a:cubicBezTo>
                  <a:pt x="10852603" y="-35298"/>
                  <a:pt x="11169514" y="231584"/>
                  <a:pt x="11156579" y="575505"/>
                </a:cubicBezTo>
                <a:cubicBezTo>
                  <a:pt x="11159752" y="2561208"/>
                  <a:pt x="11250846" y="3126348"/>
                  <a:pt x="11156579" y="5195707"/>
                </a:cubicBezTo>
                <a:cubicBezTo>
                  <a:pt x="11146237" y="5517297"/>
                  <a:pt x="10865112" y="5765679"/>
                  <a:pt x="10581074" y="5771212"/>
                </a:cubicBezTo>
                <a:cubicBezTo>
                  <a:pt x="5963663" y="5610505"/>
                  <a:pt x="429965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94055C-E7B0-48D4-9E06-2DF8431AABC6}"/>
              </a:ext>
            </a:extLst>
          </p:cNvPr>
          <p:cNvGrpSpPr/>
          <p:nvPr/>
        </p:nvGrpSpPr>
        <p:grpSpPr>
          <a:xfrm>
            <a:off x="1058057" y="740525"/>
            <a:ext cx="6293719" cy="707886"/>
            <a:chOff x="619432" y="471948"/>
            <a:chExt cx="6293719" cy="70788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50D37BB-361C-4428-A028-36891C219559}"/>
                </a:ext>
              </a:extLst>
            </p:cNvPr>
            <p:cNvSpPr/>
            <p:nvPr/>
          </p:nvSpPr>
          <p:spPr>
            <a:xfrm>
              <a:off x="619432" y="471948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B27E04-1FE0-4FD9-A3BB-0A7664A51680}"/>
                </a:ext>
              </a:extLst>
            </p:cNvPr>
            <p:cNvSpPr txBox="1"/>
            <p:nvPr/>
          </p:nvSpPr>
          <p:spPr>
            <a:xfrm>
              <a:off x="1307690" y="471948"/>
              <a:ext cx="56054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Chọn câu trả lời đúng?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FE269DC-E226-4B79-80AD-94E05EEA55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782" b="58099" l="18069" r="92056">
                        <a14:foregroundMark x1="18146" y1="34341" x2="18614" y2="40173"/>
                        <a14:foregroundMark x1="36215" y1="26782" x2="43224" y2="27430"/>
                        <a14:foregroundMark x1="52804" y1="26782" x2="52804" y2="26782"/>
                        <a14:foregroundMark x1="41589" y1="44168" x2="44393" y2="45572"/>
                        <a14:foregroundMark x1="42290" y1="58135" x2="41121" y2="57271"/>
                        <a14:foregroundMark x1="92056" y1="45248" x2="92056" y2="4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8" t="24385" b="39454"/>
          <a:stretch/>
        </p:blipFill>
        <p:spPr>
          <a:xfrm>
            <a:off x="8805672" y="3213225"/>
            <a:ext cx="1819346" cy="1602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911AF9-2C4B-4D2E-8472-44EAC6D8B1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46" b="57487" l="19860" r="90576">
                        <a14:foregroundMark x1="24299" y1="33189" x2="23832" y2="40209"/>
                        <a14:foregroundMark x1="39564" y1="27646" x2="43069" y2="27646"/>
                        <a14:foregroundMark x1="54751" y1="27646" x2="54751" y2="27646"/>
                        <a14:foregroundMark x1="24065" y1="32469" x2="24065" y2="32469"/>
                        <a14:foregroundMark x1="20872" y1="35349" x2="20872" y2="35349"/>
                        <a14:foregroundMark x1="19860" y1="39525" x2="19860" y2="39525"/>
                        <a14:foregroundMark x1="40810" y1="44456" x2="50234" y2="46760"/>
                        <a14:foregroundMark x1="55997" y1="46544" x2="63941" y2="48308"/>
                        <a14:foregroundMark x1="63941" y1="48308" x2="81153" y2="48848"/>
                        <a14:foregroundMark x1="81153" y1="48848" x2="88162" y2="48632"/>
                        <a14:foregroundMark x1="90654" y1="47228" x2="89174" y2="45284"/>
                        <a14:foregroundMark x1="43302" y1="57487" x2="49922" y2="55436"/>
                        <a14:foregroundMark x1="49922" y1="55436" x2="50000" y2="5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6" t="26228" r="4732" b="40985"/>
          <a:stretch/>
        </p:blipFill>
        <p:spPr>
          <a:xfrm>
            <a:off x="8631936" y="1845364"/>
            <a:ext cx="1517326" cy="13812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8ED5E5-EF7A-076F-1001-61563B9C1A95}"/>
              </a:ext>
            </a:extLst>
          </p:cNvPr>
          <p:cNvSpPr txBox="1"/>
          <p:nvPr/>
        </p:nvSpPr>
        <p:spPr>
          <a:xfrm>
            <a:off x="704088" y="1655064"/>
            <a:ext cx="8631936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fr-FR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fr-FR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fr-FR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1 508 </a:t>
            </a:r>
            <a:r>
              <a:rPr lang="fr-FR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fr-FR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 là: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9 048</a:t>
            </a:r>
            <a:r>
              <a:rPr lang="fr-F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6 048</a:t>
            </a:r>
            <a:r>
              <a:rPr lang="fr-F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9 008</a:t>
            </a:r>
            <a:r>
              <a:rPr lang="fr-F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9 042</a:t>
            </a:r>
            <a:endParaRPr lang="fr-FR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Thương của 35 145 và 5 là: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729              B. 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7 029           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7 092           D. 7 026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27 180 : (3 x 2)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9 060         B. 18 120           C. 960                D. 4 530</a:t>
            </a:r>
            <a:endParaRPr lang="fr-FR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fr-F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9750051-12B1-101C-0F0F-CE14A520634E}"/>
              </a:ext>
            </a:extLst>
          </p:cNvPr>
          <p:cNvSpPr/>
          <p:nvPr/>
        </p:nvSpPr>
        <p:spPr>
          <a:xfrm>
            <a:off x="658368" y="2450592"/>
            <a:ext cx="484632" cy="5212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439D418-E057-5BEC-2298-50D8D6E11901}"/>
              </a:ext>
            </a:extLst>
          </p:cNvPr>
          <p:cNvSpPr/>
          <p:nvPr/>
        </p:nvSpPr>
        <p:spPr>
          <a:xfrm>
            <a:off x="2862072" y="3749040"/>
            <a:ext cx="484632" cy="5212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5C25B24-6C80-2DA9-551A-CFB226DAF47D}"/>
              </a:ext>
            </a:extLst>
          </p:cNvPr>
          <p:cNvSpPr/>
          <p:nvPr/>
        </p:nvSpPr>
        <p:spPr>
          <a:xfrm>
            <a:off x="7333488" y="5020056"/>
            <a:ext cx="484632" cy="5212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41D37FF-1A6C-FD32-7E36-F89FB26823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39" b="38553" l="14097" r="90421">
                        <a14:foregroundMark x1="14330" y1="28186" x2="16667" y2="27106"/>
                        <a14:foregroundMark x1="51558" y1="35349" x2="54517" y2="36645"/>
                        <a14:foregroundMark x1="60125" y1="36537" x2="60125" y2="38553"/>
                        <a14:foregroundMark x1="52570" y1="9323" x2="68536" y2="9323"/>
                        <a14:foregroundMark x1="59735" y1="8027" x2="59735" y2="8027"/>
                        <a14:foregroundMark x1="59735" y1="7739" x2="59735" y2="7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2" t="6884" b="59871"/>
          <a:stretch/>
        </p:blipFill>
        <p:spPr>
          <a:xfrm>
            <a:off x="8677656" y="4711662"/>
            <a:ext cx="1819762" cy="142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911EFE5C-E5ED-4E01-AC96-3F550CCE5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769A258A-7215-4C8D-BB67-F2D56FF7B436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79B1BE-E201-4239-82CA-862E9AC08E36}"/>
              </a:ext>
            </a:extLst>
          </p:cNvPr>
          <p:cNvSpPr/>
          <p:nvPr/>
        </p:nvSpPr>
        <p:spPr>
          <a:xfrm>
            <a:off x="1518664" y="528684"/>
            <a:ext cx="6383644" cy="639098"/>
          </a:xfrm>
          <a:prstGeom prst="rect">
            <a:avLst/>
          </a:prstGeom>
          <a:solidFill>
            <a:srgbClr val="FFFFCC">
              <a:alpha val="8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50D37BB-361C-4428-A028-36891C219559}"/>
              </a:ext>
            </a:extLst>
          </p:cNvPr>
          <p:cNvSpPr/>
          <p:nvPr/>
        </p:nvSpPr>
        <p:spPr>
          <a:xfrm>
            <a:off x="788533" y="510397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A6E14-AE88-44EC-9F9D-DEFB5464D4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87" b="38805" l="18614" r="79673">
                        <a14:foregroundMark x1="21184" y1="22102" x2="25000" y2="24910"/>
                        <a14:foregroundMark x1="25000" y1="24910" x2="25078" y2="24910"/>
                        <a14:foregroundMark x1="45249" y1="23290" x2="50857" y2="25306"/>
                        <a14:foregroundMark x1="79673" y1="20878" x2="77960" y2="23290"/>
                        <a14:foregroundMark x1="51947" y1="9071" x2="47352" y2="9071"/>
                        <a14:foregroundMark x1="52570" y1="38805" x2="54283" y2="37905"/>
                        <a14:foregroundMark x1="18614" y1="23182" x2="18614" y2="23182"/>
                        <a14:foregroundMark x1="49143" y1="8387" x2="49143" y2="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6" t="6776" r="15792" b="59126"/>
          <a:stretch/>
        </p:blipFill>
        <p:spPr>
          <a:xfrm>
            <a:off x="0" y="5602622"/>
            <a:ext cx="1166858" cy="1255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BD7168-5A9E-459A-8C31-47D419EBCA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83" b="39957" l="9969" r="89875">
                        <a14:foregroundMark x1="47274" y1="8819" x2="55763" y2="9971"/>
                        <a14:foregroundMark x1="42056" y1="39273" x2="56620" y2="39957"/>
                        <a14:backgroundMark x1="23676" y1="14219" x2="25545" y2="29410"/>
                        <a14:backgroundMark x1="25545" y1="29410" x2="27414" y2="32145"/>
                        <a14:backgroundMark x1="36604" y1="8711" x2="20639" y2="18790"/>
                        <a14:backgroundMark x1="20639" y1="18790" x2="18146" y2="22138"/>
                        <a14:backgroundMark x1="18146" y1="22138" x2="18069" y2="25414"/>
                        <a14:backgroundMark x1="18069" y1="25414" x2="20717" y2="28438"/>
                        <a14:backgroundMark x1="20717" y1="28438" x2="38474" y2="38301"/>
                        <a14:backgroundMark x1="69548" y1="34557" x2="88474" y2="19762"/>
                        <a14:backgroundMark x1="88474" y1="19762" x2="89174" y2="18467"/>
                        <a14:backgroundMark x1="67290" y1="8603" x2="80763" y2="16379"/>
                        <a14:backgroundMark x1="80763" y1="16379" x2="85826" y2="22318"/>
                        <a14:backgroundMark x1="59735" y1="33297" x2="66121" y2="35781"/>
                        <a14:backgroundMark x1="66121" y1="35781" x2="74922" y2="36969"/>
                        <a14:backgroundMark x1="74922" y1="36969" x2="76636" y2="36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3" b="58909"/>
          <a:stretch/>
        </p:blipFill>
        <p:spPr>
          <a:xfrm>
            <a:off x="9033566" y="3515178"/>
            <a:ext cx="3736928" cy="27657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9BBEAA-AE75-496D-BD45-6D03E53B7CDC}"/>
              </a:ext>
            </a:extLst>
          </p:cNvPr>
          <p:cNvSpPr txBox="1"/>
          <p:nvPr/>
        </p:nvSpPr>
        <p:spPr>
          <a:xfrm>
            <a:off x="1646679" y="547228"/>
            <a:ext cx="7386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giá trị của biểu thức: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925C84-5A62-C77F-330C-114EBABD0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455486"/>
              </p:ext>
            </p:extLst>
          </p:nvPr>
        </p:nvGraphicFramePr>
        <p:xfrm>
          <a:off x="905256" y="1440974"/>
          <a:ext cx="10396728" cy="2438400"/>
        </p:xfrm>
        <a:graphic>
          <a:graphicData uri="http://schemas.openxmlformats.org/drawingml/2006/table">
            <a:tbl>
              <a:tblPr/>
              <a:tblGrid>
                <a:gridCol w="5198364">
                  <a:extLst>
                    <a:ext uri="{9D8B030D-6E8A-4147-A177-3AD203B41FA5}">
                      <a16:colId xmlns:a16="http://schemas.microsoft.com/office/drawing/2014/main" val="3119646960"/>
                    </a:ext>
                  </a:extLst>
                </a:gridCol>
                <a:gridCol w="5198364">
                  <a:extLst>
                    <a:ext uri="{9D8B030D-6E8A-4147-A177-3AD203B41FA5}">
                      <a16:colId xmlns:a16="http://schemas.microsoft.com/office/drawing/2014/main" val="20907077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514350" indent="-514350" algn="just" fontAlgn="t">
                        <a:buAutoNum type="alphaLcParenR"/>
                      </a:pPr>
                      <a:r>
                        <a:rPr lang="pt-BR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(6 000 + 3 000) x 5</a:t>
                      </a:r>
                    </a:p>
                    <a:p>
                      <a:pPr marL="514350" indent="-514350" algn="just" fontAlgn="t">
                        <a:buAutoNum type="alphaLcParenR"/>
                      </a:pPr>
                      <a:endParaRPr lang="pt-BR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indent="0" algn="just" fontAlgn="t">
                        <a:buNone/>
                      </a:pPr>
                      <a:endParaRPr lang="pt-BR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indent="0" algn="just" fontAlgn="t">
                        <a:buNone/>
                      </a:pPr>
                      <a:endParaRPr lang="pt-BR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pl-PL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18 000 : 6 x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2076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(40 000 – 5 000) : 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d) 7 000 x (2 x 3)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31957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6719612-5E7B-21C7-046C-41B14E31A491}"/>
              </a:ext>
            </a:extLst>
          </p:cNvPr>
          <p:cNvSpPr txBox="1"/>
          <p:nvPr/>
        </p:nvSpPr>
        <p:spPr>
          <a:xfrm>
            <a:off x="1078992" y="2039112"/>
            <a:ext cx="3858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9 000 × 5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9B9F64-E76C-FB2D-BAB0-A0A65051D0AA}"/>
              </a:ext>
            </a:extLst>
          </p:cNvPr>
          <p:cNvSpPr txBox="1"/>
          <p:nvPr/>
        </p:nvSpPr>
        <p:spPr>
          <a:xfrm>
            <a:off x="1078992" y="2578608"/>
            <a:ext cx="3858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45 000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DFA3B1-2C48-B4C7-7800-CA45F827EC5F}"/>
              </a:ext>
            </a:extLst>
          </p:cNvPr>
          <p:cNvSpPr txBox="1"/>
          <p:nvPr/>
        </p:nvSpPr>
        <p:spPr>
          <a:xfrm>
            <a:off x="6108192" y="1975104"/>
            <a:ext cx="3858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3 000 × 3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1803B4-AE6A-CF66-C1AF-AED86182A0CB}"/>
              </a:ext>
            </a:extLst>
          </p:cNvPr>
          <p:cNvSpPr txBox="1"/>
          <p:nvPr/>
        </p:nvSpPr>
        <p:spPr>
          <a:xfrm>
            <a:off x="6108192" y="2514600"/>
            <a:ext cx="3858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18ECA9-2D04-0059-14B1-78DCA68DBEA5}"/>
              </a:ext>
            </a:extLst>
          </p:cNvPr>
          <p:cNvSpPr txBox="1"/>
          <p:nvPr/>
        </p:nvSpPr>
        <p:spPr>
          <a:xfrm>
            <a:off x="1069848" y="3904488"/>
            <a:ext cx="3858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35 000 : 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536566-A9BF-F5C5-211A-EB85B9C6246C}"/>
              </a:ext>
            </a:extLst>
          </p:cNvPr>
          <p:cNvSpPr txBox="1"/>
          <p:nvPr/>
        </p:nvSpPr>
        <p:spPr>
          <a:xfrm>
            <a:off x="1069848" y="4443984"/>
            <a:ext cx="3858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733BC8-2C75-449C-34D0-EC1B1A21AE66}"/>
              </a:ext>
            </a:extLst>
          </p:cNvPr>
          <p:cNvSpPr txBox="1"/>
          <p:nvPr/>
        </p:nvSpPr>
        <p:spPr>
          <a:xfrm>
            <a:off x="6163056" y="3922776"/>
            <a:ext cx="3858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7 000 x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8A4BC9-E89B-08A6-1648-E0427F2C4C83}"/>
              </a:ext>
            </a:extLst>
          </p:cNvPr>
          <p:cNvSpPr txBox="1"/>
          <p:nvPr/>
        </p:nvSpPr>
        <p:spPr>
          <a:xfrm>
            <a:off x="6163056" y="4462272"/>
            <a:ext cx="3858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42 000</a:t>
            </a:r>
          </a:p>
        </p:txBody>
      </p:sp>
    </p:spTree>
    <p:extLst>
      <p:ext uri="{BB962C8B-B14F-4D97-AF65-F5344CB8AC3E}">
        <p14:creationId xmlns:p14="http://schemas.microsoft.com/office/powerpoint/2010/main" val="199530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523</Words>
  <Application>Microsoft Office PowerPoint</Application>
  <PresentationFormat>Widescreen</PresentationFormat>
  <Paragraphs>89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Comfortaa</vt:lpstr>
      <vt:lpstr>UTM Loko</vt:lpstr>
      <vt:lpstr>Arial</vt:lpstr>
      <vt:lpstr>Calibri</vt:lpstr>
      <vt:lpstr>Calibri Light</vt:lpstr>
      <vt:lpstr>Cambria</vt:lpstr>
      <vt:lpstr>Fredoka One</vt:lpstr>
      <vt:lpstr>1_Office Theme</vt:lpstr>
      <vt:lpstr>Math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2023-02-07T09:28:03Z</dcterms:created>
  <dcterms:modified xsi:type="dcterms:W3CDTF">2023-02-07T13:44:26Z</dcterms:modified>
</cp:coreProperties>
</file>