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301" r:id="rId3"/>
    <p:sldId id="260" r:id="rId4"/>
    <p:sldId id="296" r:id="rId5"/>
    <p:sldId id="284" r:id="rId6"/>
    <p:sldId id="297" r:id="rId7"/>
    <p:sldId id="299" r:id="rId8"/>
    <p:sldId id="300" r:id="rId9"/>
    <p:sldId id="30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2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6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66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18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9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06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1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9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2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600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07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60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0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0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2454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5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250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102</cp:revision>
  <dcterms:created xsi:type="dcterms:W3CDTF">2021-06-02T01:34:28Z</dcterms:created>
  <dcterms:modified xsi:type="dcterms:W3CDTF">2022-02-10T10:24:12Z</dcterms:modified>
</cp:coreProperties>
</file>