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9" r:id="rId2"/>
    <p:sldMasterId id="2147483740" r:id="rId3"/>
  </p:sldMasterIdLst>
  <p:notesMasterIdLst>
    <p:notesMasterId r:id="rId24"/>
  </p:notesMasterIdLst>
  <p:sldIdLst>
    <p:sldId id="280" r:id="rId4"/>
    <p:sldId id="282" r:id="rId5"/>
    <p:sldId id="445" r:id="rId6"/>
    <p:sldId id="446" r:id="rId7"/>
    <p:sldId id="447" r:id="rId8"/>
    <p:sldId id="448" r:id="rId9"/>
    <p:sldId id="449" r:id="rId10"/>
    <p:sldId id="286" r:id="rId11"/>
    <p:sldId id="287" r:id="rId12"/>
    <p:sldId id="288" r:id="rId13"/>
    <p:sldId id="450" r:id="rId14"/>
    <p:sldId id="281" r:id="rId15"/>
    <p:sldId id="451" r:id="rId16"/>
    <p:sldId id="290" r:id="rId17"/>
    <p:sldId id="452" r:id="rId18"/>
    <p:sldId id="453" r:id="rId19"/>
    <p:sldId id="454" r:id="rId20"/>
    <p:sldId id="455" r:id="rId21"/>
    <p:sldId id="456" r:id="rId22"/>
    <p:sldId id="276"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p:scale>
          <a:sx n="60" d="100"/>
          <a:sy n="60" d="100"/>
        </p:scale>
        <p:origin x="908"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534726E-2661-4DEE-BD5C-C567D2448EA4}" type="datetimeFigureOut">
              <a:rPr lang="en-US" smtClean="0"/>
              <a:t>11/23/2022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B7396EB-5A0C-48B7-B699-6E57A74D4EDD}" type="slidenum">
              <a:rPr lang="en-US" smtClean="0"/>
              <a:t>‹#›</a:t>
            </a:fld>
            <a:endParaRPr lang="en-US"/>
          </a:p>
        </p:txBody>
      </p:sp>
    </p:spTree>
    <p:extLst>
      <p:ext uri="{BB962C8B-B14F-4D97-AF65-F5344CB8AC3E}">
        <p14:creationId xmlns:p14="http://schemas.microsoft.com/office/powerpoint/2010/main" val="1226225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B5B33D-5BDE-4682-9957-13DEF00321E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70235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39679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41A7980-9B64-470E-B5BF-E0BC15569E5E}" type="datetimeFigureOut">
              <a:rPr lang="en-US" smtClean="0"/>
              <a:t>11/23/2022</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7908180F-7BEC-4E49-970D-E086EBE3117A}" type="slidenum">
              <a:rPr lang="en-US" smtClean="0"/>
              <a:t>‹#›</a:t>
            </a:fld>
            <a:endParaRPr lang="en-US"/>
          </a:p>
        </p:txBody>
      </p:sp>
    </p:spTree>
    <p:extLst>
      <p:ext uri="{BB962C8B-B14F-4D97-AF65-F5344CB8AC3E}">
        <p14:creationId xmlns:p14="http://schemas.microsoft.com/office/powerpoint/2010/main" val="189466034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41A7980-9B64-470E-B5BF-E0BC15569E5E}" type="datetimeFigureOut">
              <a:rPr lang="en-US" smtClean="0"/>
              <a:t>11/23/2022</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908180F-7BEC-4E49-970D-E086EBE3117A}" type="slidenum">
              <a:rPr lang="en-US" smtClean="0"/>
              <a:t>‹#›</a:t>
            </a:fld>
            <a:endParaRPr lang="en-US"/>
          </a:p>
        </p:txBody>
      </p:sp>
    </p:spTree>
    <p:extLst>
      <p:ext uri="{BB962C8B-B14F-4D97-AF65-F5344CB8AC3E}">
        <p14:creationId xmlns:p14="http://schemas.microsoft.com/office/powerpoint/2010/main" val="10036202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41A7980-9B64-470E-B5BF-E0BC15569E5E}" type="datetimeFigureOut">
              <a:rPr lang="en-US" smtClean="0"/>
              <a:t>11/23/2022</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908180F-7BEC-4E49-970D-E086EBE3117A}" type="slidenum">
              <a:rPr lang="en-US" smtClean="0"/>
              <a:t>‹#›</a:t>
            </a:fld>
            <a:endParaRPr lang="en-US"/>
          </a:p>
        </p:txBody>
      </p:sp>
    </p:spTree>
    <p:extLst>
      <p:ext uri="{BB962C8B-B14F-4D97-AF65-F5344CB8AC3E}">
        <p14:creationId xmlns:p14="http://schemas.microsoft.com/office/powerpoint/2010/main" val="228315762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3_标题幻灯片">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extBox 1"/>
          <p:cNvSpPr txBox="1"/>
          <p:nvPr userDrawn="1"/>
        </p:nvSpPr>
        <p:spPr>
          <a:xfrm>
            <a:off x="10738339" y="0"/>
            <a:ext cx="2110154" cy="523220"/>
          </a:xfrm>
          <a:prstGeom prst="rect">
            <a:avLst/>
          </a:prstGeom>
          <a:noFill/>
        </p:spPr>
        <p:txBody>
          <a:bodyPr wrap="square" rtlCol="0">
            <a:spAutoFit/>
          </a:bodyPr>
          <a:lstStyle/>
          <a:p>
            <a:r>
              <a:rPr lang="en-US" sz="2800" dirty="0" err="1">
                <a:solidFill>
                  <a:schemeClr val="bg2">
                    <a:lumMod val="90000"/>
                  </a:schemeClr>
                </a:solidFill>
                <a:latin typeface="#9Slide07 SVNMomento" panose="00000500000000000000" pitchFamily="2" charset="0"/>
              </a:rPr>
              <a:t>Măng</a:t>
            </a:r>
            <a:r>
              <a:rPr lang="en-US" sz="2800" baseline="0" dirty="0">
                <a:solidFill>
                  <a:schemeClr val="bg2">
                    <a:lumMod val="90000"/>
                  </a:schemeClr>
                </a:solidFill>
                <a:latin typeface="#9Slide07 SVNMomento" panose="00000500000000000000" pitchFamily="2" charset="0"/>
              </a:rPr>
              <a:t> Non</a:t>
            </a:r>
            <a:endParaRPr lang="en-US" sz="2800" dirty="0">
              <a:solidFill>
                <a:schemeClr val="bg2">
                  <a:lumMod val="90000"/>
                </a:schemeClr>
              </a:solidFill>
              <a:latin typeface="#9Slide07 SVNMomento" panose="00000500000000000000" pitchFamily="2" charset="0"/>
            </a:endParaRPr>
          </a:p>
        </p:txBody>
      </p:sp>
    </p:spTree>
    <p:extLst>
      <p:ext uri="{BB962C8B-B14F-4D97-AF65-F5344CB8AC3E}">
        <p14:creationId xmlns:p14="http://schemas.microsoft.com/office/powerpoint/2010/main" val="13798769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9_标题幻灯片">
    <p:spTree>
      <p:nvGrpSpPr>
        <p:cNvPr id="1" name=""/>
        <p:cNvGrpSpPr/>
        <p:nvPr/>
      </p:nvGrpSpPr>
      <p:grpSpPr>
        <a:xfrm>
          <a:off x="0" y="0"/>
          <a:ext cx="0" cy="0"/>
          <a:chOff x="0" y="0"/>
          <a:chExt cx="0" cy="0"/>
        </a:xfrm>
      </p:grpSpPr>
      <p:sp>
        <p:nvSpPr>
          <p:cNvPr id="2" name="TextBox 1"/>
          <p:cNvSpPr txBox="1"/>
          <p:nvPr userDrawn="1"/>
        </p:nvSpPr>
        <p:spPr>
          <a:xfrm>
            <a:off x="10738339" y="0"/>
            <a:ext cx="2110154" cy="523220"/>
          </a:xfrm>
          <a:prstGeom prst="rect">
            <a:avLst/>
          </a:prstGeom>
          <a:noFill/>
        </p:spPr>
        <p:txBody>
          <a:bodyPr wrap="square" rtlCol="0">
            <a:spAutoFit/>
          </a:bodyPr>
          <a:lstStyle/>
          <a:p>
            <a:r>
              <a:rPr lang="en-US" sz="2800" dirty="0" err="1">
                <a:solidFill>
                  <a:schemeClr val="bg2">
                    <a:lumMod val="90000"/>
                  </a:schemeClr>
                </a:solidFill>
                <a:latin typeface="#9Slide07 SVNMomento" panose="00000500000000000000" pitchFamily="2" charset="0"/>
              </a:rPr>
              <a:t>Măng</a:t>
            </a:r>
            <a:r>
              <a:rPr lang="en-US" sz="2800" baseline="0" dirty="0">
                <a:solidFill>
                  <a:schemeClr val="bg2">
                    <a:lumMod val="90000"/>
                  </a:schemeClr>
                </a:solidFill>
                <a:latin typeface="#9Slide07 SVNMomento" panose="00000500000000000000" pitchFamily="2" charset="0"/>
              </a:rPr>
              <a:t> Non</a:t>
            </a:r>
            <a:endParaRPr lang="en-US" sz="2800" dirty="0">
              <a:solidFill>
                <a:schemeClr val="bg2">
                  <a:lumMod val="90000"/>
                </a:schemeClr>
              </a:solidFill>
              <a:latin typeface="#9Slide07 SVNMomento" panose="00000500000000000000" pitchFamily="2" charset="0"/>
            </a:endParaRPr>
          </a:p>
        </p:txBody>
      </p:sp>
    </p:spTree>
    <p:extLst>
      <p:ext uri="{BB962C8B-B14F-4D97-AF65-F5344CB8AC3E}">
        <p14:creationId xmlns:p14="http://schemas.microsoft.com/office/powerpoint/2010/main" val="95239458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840253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007241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21DAEB-D3AA-44FD-A743-E2406A09632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DAB202A-6F8C-49A4-8963-BBBA91035F6F}"/>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3B9241B-3576-466F-BE06-578F1D909236}"/>
              </a:ext>
            </a:extLst>
          </p:cNvPr>
          <p:cNvSpPr>
            <a:spLocks noGrp="1"/>
          </p:cNvSpPr>
          <p:nvPr>
            <p:ph type="dt" sz="half" idx="10"/>
          </p:nvPr>
        </p:nvSpPr>
        <p:spPr>
          <a:xfrm>
            <a:off x="838200" y="6356350"/>
            <a:ext cx="2743200" cy="365125"/>
          </a:xfrm>
          <a:prstGeom prst="rect">
            <a:avLst/>
          </a:prstGeom>
        </p:spPr>
        <p:txBody>
          <a:bodyPr/>
          <a:lstStyle/>
          <a:p>
            <a:fld id="{90468109-80EF-4F72-B322-B2CBDB0D1E45}" type="datetimeFigureOut">
              <a:rPr lang="en-US" smtClean="0"/>
              <a:t>11/23/2022</a:t>
            </a:fld>
            <a:endParaRPr lang="en-US"/>
          </a:p>
        </p:txBody>
      </p:sp>
      <p:sp>
        <p:nvSpPr>
          <p:cNvPr id="5" name="Footer Placeholder 4">
            <a:extLst>
              <a:ext uri="{FF2B5EF4-FFF2-40B4-BE49-F238E27FC236}">
                <a16:creationId xmlns:a16="http://schemas.microsoft.com/office/drawing/2014/main" id="{7ACCE6BB-10BE-4B3C-A043-6E7E36E362C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6F4766E-A233-4D25-A784-353947C087D4}"/>
              </a:ext>
            </a:extLst>
          </p:cNvPr>
          <p:cNvSpPr>
            <a:spLocks noGrp="1"/>
          </p:cNvSpPr>
          <p:nvPr>
            <p:ph type="sldNum" sz="quarter" idx="12"/>
          </p:nvPr>
        </p:nvSpPr>
        <p:spPr>
          <a:xfrm>
            <a:off x="8610600" y="6356350"/>
            <a:ext cx="2743200" cy="365125"/>
          </a:xfrm>
          <a:prstGeom prst="rect">
            <a:avLst/>
          </a:prstGeom>
        </p:spPr>
        <p:txBody>
          <a:bodyPr/>
          <a:lstStyle/>
          <a:p>
            <a:fld id="{2AAAF18D-9894-43AE-8E66-28BB0C14E9EA}" type="slidenum">
              <a:rPr lang="en-US" smtClean="0"/>
              <a:t>‹#›</a:t>
            </a:fld>
            <a:endParaRPr lang="en-US"/>
          </a:p>
        </p:txBody>
      </p:sp>
      <p:pic>
        <p:nvPicPr>
          <p:cNvPr id="7" name="Picture 6">
            <a:extLst>
              <a:ext uri="{FF2B5EF4-FFF2-40B4-BE49-F238E27FC236}">
                <a16:creationId xmlns:a16="http://schemas.microsoft.com/office/drawing/2014/main" id="{D0B5BEA8-A1D0-49A5-B316-2F5398F52E0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8" name="Picture 7">
            <a:extLst>
              <a:ext uri="{FF2B5EF4-FFF2-40B4-BE49-F238E27FC236}">
                <a16:creationId xmlns:a16="http://schemas.microsoft.com/office/drawing/2014/main" id="{B4A0646B-E2B2-4E18-B82D-CDC9FC69278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9" name="Picture 8">
            <a:extLst>
              <a:ext uri="{FF2B5EF4-FFF2-40B4-BE49-F238E27FC236}">
                <a16:creationId xmlns:a16="http://schemas.microsoft.com/office/drawing/2014/main" id="{7062D51F-6EFD-4518-8D74-CCABD5D0382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10" name="Picture 9">
            <a:extLst>
              <a:ext uri="{FF2B5EF4-FFF2-40B4-BE49-F238E27FC236}">
                <a16:creationId xmlns:a16="http://schemas.microsoft.com/office/drawing/2014/main" id="{76FAE9C6-2AC3-483A-ADB0-2B6BFA63E1E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138240972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B2338-6957-4BD1-910F-0010FF309E4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24F1EA6-8DB2-41C0-ABC2-DF9AD01EA4D4}"/>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B82CD5-F37F-48B9-BB20-429151365558}"/>
              </a:ext>
            </a:extLst>
          </p:cNvPr>
          <p:cNvSpPr>
            <a:spLocks noGrp="1"/>
          </p:cNvSpPr>
          <p:nvPr>
            <p:ph type="dt" sz="half" idx="10"/>
          </p:nvPr>
        </p:nvSpPr>
        <p:spPr>
          <a:xfrm>
            <a:off x="838200" y="6356350"/>
            <a:ext cx="2743200" cy="365125"/>
          </a:xfrm>
          <a:prstGeom prst="rect">
            <a:avLst/>
          </a:prstGeom>
        </p:spPr>
        <p:txBody>
          <a:bodyPr/>
          <a:lstStyle/>
          <a:p>
            <a:fld id="{90468109-80EF-4F72-B322-B2CBDB0D1E45}" type="datetimeFigureOut">
              <a:rPr lang="en-US" smtClean="0"/>
              <a:t>11/23/2022</a:t>
            </a:fld>
            <a:endParaRPr lang="en-US"/>
          </a:p>
        </p:txBody>
      </p:sp>
      <p:sp>
        <p:nvSpPr>
          <p:cNvPr id="5" name="Footer Placeholder 4">
            <a:extLst>
              <a:ext uri="{FF2B5EF4-FFF2-40B4-BE49-F238E27FC236}">
                <a16:creationId xmlns:a16="http://schemas.microsoft.com/office/drawing/2014/main" id="{6A603A70-61A1-405F-A423-74214F758F5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5334CAF-72CB-461F-8948-AA236F70B61F}"/>
              </a:ext>
            </a:extLst>
          </p:cNvPr>
          <p:cNvSpPr>
            <a:spLocks noGrp="1"/>
          </p:cNvSpPr>
          <p:nvPr>
            <p:ph type="sldNum" sz="quarter" idx="12"/>
          </p:nvPr>
        </p:nvSpPr>
        <p:spPr>
          <a:xfrm>
            <a:off x="8610600" y="6356350"/>
            <a:ext cx="2743200" cy="365125"/>
          </a:xfrm>
          <a:prstGeom prst="rect">
            <a:avLst/>
          </a:prstGeom>
        </p:spPr>
        <p:txBody>
          <a:bodyPr/>
          <a:lstStyle/>
          <a:p>
            <a:fld id="{2AAAF18D-9894-43AE-8E66-28BB0C14E9EA}" type="slidenum">
              <a:rPr lang="en-US" smtClean="0"/>
              <a:t>‹#›</a:t>
            </a:fld>
            <a:endParaRPr lang="en-US"/>
          </a:p>
        </p:txBody>
      </p:sp>
    </p:spTree>
    <p:extLst>
      <p:ext uri="{BB962C8B-B14F-4D97-AF65-F5344CB8AC3E}">
        <p14:creationId xmlns:p14="http://schemas.microsoft.com/office/powerpoint/2010/main" val="184165909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D51893-6B64-4393-9EC2-5B266C89D1E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3BE1915-60D4-4FFD-83C3-706AB848430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702445A-943A-4AA2-A003-D5FAAF527E60}"/>
              </a:ext>
            </a:extLst>
          </p:cNvPr>
          <p:cNvSpPr>
            <a:spLocks noGrp="1"/>
          </p:cNvSpPr>
          <p:nvPr>
            <p:ph type="dt" sz="half" idx="10"/>
          </p:nvPr>
        </p:nvSpPr>
        <p:spPr>
          <a:xfrm>
            <a:off x="838200" y="6356350"/>
            <a:ext cx="2743200" cy="365125"/>
          </a:xfrm>
          <a:prstGeom prst="rect">
            <a:avLst/>
          </a:prstGeom>
        </p:spPr>
        <p:txBody>
          <a:bodyPr/>
          <a:lstStyle/>
          <a:p>
            <a:fld id="{90468109-80EF-4F72-B322-B2CBDB0D1E45}" type="datetimeFigureOut">
              <a:rPr lang="en-US" smtClean="0"/>
              <a:t>11/23/2022</a:t>
            </a:fld>
            <a:endParaRPr lang="en-US"/>
          </a:p>
        </p:txBody>
      </p:sp>
      <p:sp>
        <p:nvSpPr>
          <p:cNvPr id="5" name="Footer Placeholder 4">
            <a:extLst>
              <a:ext uri="{FF2B5EF4-FFF2-40B4-BE49-F238E27FC236}">
                <a16:creationId xmlns:a16="http://schemas.microsoft.com/office/drawing/2014/main" id="{9A3ABB87-364A-4AB4-8CE3-D40FA8B04D9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B6242C8-897B-4EB4-8BBB-43C1CD5F607E}"/>
              </a:ext>
            </a:extLst>
          </p:cNvPr>
          <p:cNvSpPr>
            <a:spLocks noGrp="1"/>
          </p:cNvSpPr>
          <p:nvPr>
            <p:ph type="sldNum" sz="quarter" idx="12"/>
          </p:nvPr>
        </p:nvSpPr>
        <p:spPr>
          <a:xfrm>
            <a:off x="8610600" y="6356350"/>
            <a:ext cx="2743200" cy="365125"/>
          </a:xfrm>
          <a:prstGeom prst="rect">
            <a:avLst/>
          </a:prstGeom>
        </p:spPr>
        <p:txBody>
          <a:bodyPr/>
          <a:lstStyle/>
          <a:p>
            <a:fld id="{2AAAF18D-9894-43AE-8E66-28BB0C14E9EA}" type="slidenum">
              <a:rPr lang="en-US" smtClean="0"/>
              <a:t>‹#›</a:t>
            </a:fld>
            <a:endParaRPr lang="en-US"/>
          </a:p>
        </p:txBody>
      </p:sp>
    </p:spTree>
    <p:extLst>
      <p:ext uri="{BB962C8B-B14F-4D97-AF65-F5344CB8AC3E}">
        <p14:creationId xmlns:p14="http://schemas.microsoft.com/office/powerpoint/2010/main" val="246781046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41A7980-9B64-470E-B5BF-E0BC15569E5E}" type="datetimeFigureOut">
              <a:rPr lang="en-US" smtClean="0"/>
              <a:t>11/23/2022</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908180F-7BEC-4E49-970D-E086EBE3117A}" type="slidenum">
              <a:rPr lang="en-US" smtClean="0"/>
              <a:t>‹#›</a:t>
            </a:fld>
            <a:endParaRPr lang="en-US"/>
          </a:p>
        </p:txBody>
      </p:sp>
    </p:spTree>
    <p:extLst>
      <p:ext uri="{BB962C8B-B14F-4D97-AF65-F5344CB8AC3E}">
        <p14:creationId xmlns:p14="http://schemas.microsoft.com/office/powerpoint/2010/main" val="256598703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FF0E8-72DD-4670-AD3D-57017263363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F7CD885-B0C1-4958-8B68-733ABC0140B7}"/>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D26FD6F-EE4E-4E74-8A4B-4F6DC18ED946}"/>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87C11E5-5A2E-4A8C-901D-DCC9292A8938}"/>
              </a:ext>
            </a:extLst>
          </p:cNvPr>
          <p:cNvSpPr>
            <a:spLocks noGrp="1"/>
          </p:cNvSpPr>
          <p:nvPr>
            <p:ph type="dt" sz="half" idx="10"/>
          </p:nvPr>
        </p:nvSpPr>
        <p:spPr>
          <a:xfrm>
            <a:off x="838200" y="6356350"/>
            <a:ext cx="2743200" cy="365125"/>
          </a:xfrm>
          <a:prstGeom prst="rect">
            <a:avLst/>
          </a:prstGeom>
        </p:spPr>
        <p:txBody>
          <a:bodyPr/>
          <a:lstStyle/>
          <a:p>
            <a:fld id="{90468109-80EF-4F72-B322-B2CBDB0D1E45}" type="datetimeFigureOut">
              <a:rPr lang="en-US" smtClean="0"/>
              <a:t>11/23/2022</a:t>
            </a:fld>
            <a:endParaRPr lang="en-US"/>
          </a:p>
        </p:txBody>
      </p:sp>
      <p:sp>
        <p:nvSpPr>
          <p:cNvPr id="6" name="Footer Placeholder 5">
            <a:extLst>
              <a:ext uri="{FF2B5EF4-FFF2-40B4-BE49-F238E27FC236}">
                <a16:creationId xmlns:a16="http://schemas.microsoft.com/office/drawing/2014/main" id="{258C3AD8-52D5-49F4-8B59-A796D5565F9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A657B51-5D7A-443D-BDC7-7E5510DD923E}"/>
              </a:ext>
            </a:extLst>
          </p:cNvPr>
          <p:cNvSpPr>
            <a:spLocks noGrp="1"/>
          </p:cNvSpPr>
          <p:nvPr>
            <p:ph type="sldNum" sz="quarter" idx="12"/>
          </p:nvPr>
        </p:nvSpPr>
        <p:spPr>
          <a:xfrm>
            <a:off x="8610600" y="6356350"/>
            <a:ext cx="2743200" cy="365125"/>
          </a:xfrm>
          <a:prstGeom prst="rect">
            <a:avLst/>
          </a:prstGeom>
        </p:spPr>
        <p:txBody>
          <a:bodyPr/>
          <a:lstStyle/>
          <a:p>
            <a:fld id="{2AAAF18D-9894-43AE-8E66-28BB0C14E9EA}" type="slidenum">
              <a:rPr lang="en-US" smtClean="0"/>
              <a:t>‹#›</a:t>
            </a:fld>
            <a:endParaRPr lang="en-US"/>
          </a:p>
        </p:txBody>
      </p:sp>
    </p:spTree>
    <p:extLst>
      <p:ext uri="{BB962C8B-B14F-4D97-AF65-F5344CB8AC3E}">
        <p14:creationId xmlns:p14="http://schemas.microsoft.com/office/powerpoint/2010/main" val="395710946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684EE1-0AAC-4B70-9557-B94343D54097}"/>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6BDD0982-662E-4E74-9A8C-84783231BCE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4F645D3-25A8-46D4-A2C5-E5F34E4D2499}"/>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0D4AAF7-704B-47B9-8B66-8506603B87D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F25B49-FF2F-4746-A473-6CD969D67CE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0A8C0EC-5A66-4688-B564-98456E074736}"/>
              </a:ext>
            </a:extLst>
          </p:cNvPr>
          <p:cNvSpPr>
            <a:spLocks noGrp="1"/>
          </p:cNvSpPr>
          <p:nvPr>
            <p:ph type="dt" sz="half" idx="10"/>
          </p:nvPr>
        </p:nvSpPr>
        <p:spPr>
          <a:xfrm>
            <a:off x="838200" y="6356350"/>
            <a:ext cx="2743200" cy="365125"/>
          </a:xfrm>
          <a:prstGeom prst="rect">
            <a:avLst/>
          </a:prstGeom>
        </p:spPr>
        <p:txBody>
          <a:bodyPr/>
          <a:lstStyle/>
          <a:p>
            <a:fld id="{90468109-80EF-4F72-B322-B2CBDB0D1E45}" type="datetimeFigureOut">
              <a:rPr lang="en-US" smtClean="0"/>
              <a:t>11/23/2022</a:t>
            </a:fld>
            <a:endParaRPr lang="en-US"/>
          </a:p>
        </p:txBody>
      </p:sp>
      <p:sp>
        <p:nvSpPr>
          <p:cNvPr id="8" name="Footer Placeholder 7">
            <a:extLst>
              <a:ext uri="{FF2B5EF4-FFF2-40B4-BE49-F238E27FC236}">
                <a16:creationId xmlns:a16="http://schemas.microsoft.com/office/drawing/2014/main" id="{8957BF58-CA8A-4A28-B7C1-69EB0815D90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F9C2E7D-118D-4813-8DBA-94DEA403E653}"/>
              </a:ext>
            </a:extLst>
          </p:cNvPr>
          <p:cNvSpPr>
            <a:spLocks noGrp="1"/>
          </p:cNvSpPr>
          <p:nvPr>
            <p:ph type="sldNum" sz="quarter" idx="12"/>
          </p:nvPr>
        </p:nvSpPr>
        <p:spPr>
          <a:xfrm>
            <a:off x="8610600" y="6356350"/>
            <a:ext cx="2743200" cy="365125"/>
          </a:xfrm>
          <a:prstGeom prst="rect">
            <a:avLst/>
          </a:prstGeom>
        </p:spPr>
        <p:txBody>
          <a:bodyPr/>
          <a:lstStyle/>
          <a:p>
            <a:fld id="{2AAAF18D-9894-43AE-8E66-28BB0C14E9EA}" type="slidenum">
              <a:rPr lang="en-US" smtClean="0"/>
              <a:t>‹#›</a:t>
            </a:fld>
            <a:endParaRPr lang="en-US"/>
          </a:p>
        </p:txBody>
      </p:sp>
    </p:spTree>
    <p:extLst>
      <p:ext uri="{BB962C8B-B14F-4D97-AF65-F5344CB8AC3E}">
        <p14:creationId xmlns:p14="http://schemas.microsoft.com/office/powerpoint/2010/main" val="244470640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970F19-C7E5-4F83-AC20-5280224010D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20C81A7-0827-480C-AEFB-86F54FBF512D}"/>
              </a:ext>
            </a:extLst>
          </p:cNvPr>
          <p:cNvSpPr>
            <a:spLocks noGrp="1"/>
          </p:cNvSpPr>
          <p:nvPr>
            <p:ph type="dt" sz="half" idx="10"/>
          </p:nvPr>
        </p:nvSpPr>
        <p:spPr>
          <a:xfrm>
            <a:off x="838200" y="6356350"/>
            <a:ext cx="2743200" cy="365125"/>
          </a:xfrm>
          <a:prstGeom prst="rect">
            <a:avLst/>
          </a:prstGeom>
        </p:spPr>
        <p:txBody>
          <a:bodyPr/>
          <a:lstStyle/>
          <a:p>
            <a:fld id="{90468109-80EF-4F72-B322-B2CBDB0D1E45}" type="datetimeFigureOut">
              <a:rPr lang="en-US" smtClean="0"/>
              <a:t>11/23/2022</a:t>
            </a:fld>
            <a:endParaRPr lang="en-US"/>
          </a:p>
        </p:txBody>
      </p:sp>
      <p:sp>
        <p:nvSpPr>
          <p:cNvPr id="4" name="Footer Placeholder 3">
            <a:extLst>
              <a:ext uri="{FF2B5EF4-FFF2-40B4-BE49-F238E27FC236}">
                <a16:creationId xmlns:a16="http://schemas.microsoft.com/office/drawing/2014/main" id="{07587C85-77FA-4B0C-B852-0FD7345A4EE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70444A2F-9401-418D-95A6-2DF7C7B86E98}"/>
              </a:ext>
            </a:extLst>
          </p:cNvPr>
          <p:cNvSpPr>
            <a:spLocks noGrp="1"/>
          </p:cNvSpPr>
          <p:nvPr>
            <p:ph type="sldNum" sz="quarter" idx="12"/>
          </p:nvPr>
        </p:nvSpPr>
        <p:spPr>
          <a:xfrm>
            <a:off x="8610600" y="6356350"/>
            <a:ext cx="2743200" cy="365125"/>
          </a:xfrm>
          <a:prstGeom prst="rect">
            <a:avLst/>
          </a:prstGeom>
        </p:spPr>
        <p:txBody>
          <a:bodyPr/>
          <a:lstStyle/>
          <a:p>
            <a:fld id="{2AAAF18D-9894-43AE-8E66-28BB0C14E9EA}" type="slidenum">
              <a:rPr lang="en-US" smtClean="0"/>
              <a:t>‹#›</a:t>
            </a:fld>
            <a:endParaRPr lang="en-US"/>
          </a:p>
        </p:txBody>
      </p:sp>
      <p:pic>
        <p:nvPicPr>
          <p:cNvPr id="6" name="Picture 5">
            <a:extLst>
              <a:ext uri="{FF2B5EF4-FFF2-40B4-BE49-F238E27FC236}">
                <a16:creationId xmlns:a16="http://schemas.microsoft.com/office/drawing/2014/main" id="{2CCD7192-69C2-4FD9-BEAA-13E50A1E7D7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7" name="Picture 6">
            <a:extLst>
              <a:ext uri="{FF2B5EF4-FFF2-40B4-BE49-F238E27FC236}">
                <a16:creationId xmlns:a16="http://schemas.microsoft.com/office/drawing/2014/main" id="{9B8FCC7B-4E53-4340-B7BD-06EE38E29B3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8" name="Picture 7">
            <a:extLst>
              <a:ext uri="{FF2B5EF4-FFF2-40B4-BE49-F238E27FC236}">
                <a16:creationId xmlns:a16="http://schemas.microsoft.com/office/drawing/2014/main" id="{DD9CA3AA-6693-4B44-951E-B880BDBB45B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9" name="Picture 8">
            <a:extLst>
              <a:ext uri="{FF2B5EF4-FFF2-40B4-BE49-F238E27FC236}">
                <a16:creationId xmlns:a16="http://schemas.microsoft.com/office/drawing/2014/main" id="{9C63C1BC-E83C-458F-8770-A7C08BC7C11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374996352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53C5494-7BA9-4E43-84E4-B3E60383FF3B}"/>
              </a:ext>
            </a:extLst>
          </p:cNvPr>
          <p:cNvSpPr>
            <a:spLocks noGrp="1"/>
          </p:cNvSpPr>
          <p:nvPr>
            <p:ph type="dt" sz="half" idx="10"/>
          </p:nvPr>
        </p:nvSpPr>
        <p:spPr>
          <a:xfrm>
            <a:off x="838200" y="6356350"/>
            <a:ext cx="2743200" cy="365125"/>
          </a:xfrm>
          <a:prstGeom prst="rect">
            <a:avLst/>
          </a:prstGeom>
        </p:spPr>
        <p:txBody>
          <a:bodyPr/>
          <a:lstStyle/>
          <a:p>
            <a:fld id="{90468109-80EF-4F72-B322-B2CBDB0D1E45}" type="datetimeFigureOut">
              <a:rPr lang="en-US" smtClean="0"/>
              <a:t>11/23/2022</a:t>
            </a:fld>
            <a:endParaRPr lang="en-US"/>
          </a:p>
        </p:txBody>
      </p:sp>
      <p:sp>
        <p:nvSpPr>
          <p:cNvPr id="3" name="Footer Placeholder 2">
            <a:extLst>
              <a:ext uri="{FF2B5EF4-FFF2-40B4-BE49-F238E27FC236}">
                <a16:creationId xmlns:a16="http://schemas.microsoft.com/office/drawing/2014/main" id="{70B67EB6-8724-430E-96C9-7DFB7D4FC33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A9D9D28-9C38-4DFA-A6B0-BCD03C6B9E8C}"/>
              </a:ext>
            </a:extLst>
          </p:cNvPr>
          <p:cNvSpPr>
            <a:spLocks noGrp="1"/>
          </p:cNvSpPr>
          <p:nvPr>
            <p:ph type="sldNum" sz="quarter" idx="12"/>
          </p:nvPr>
        </p:nvSpPr>
        <p:spPr>
          <a:xfrm>
            <a:off x="8610600" y="6356350"/>
            <a:ext cx="2743200" cy="365125"/>
          </a:xfrm>
          <a:prstGeom prst="rect">
            <a:avLst/>
          </a:prstGeom>
        </p:spPr>
        <p:txBody>
          <a:bodyPr/>
          <a:lstStyle/>
          <a:p>
            <a:fld id="{2AAAF18D-9894-43AE-8E66-28BB0C14E9EA}" type="slidenum">
              <a:rPr lang="en-US" smtClean="0"/>
              <a:t>‹#›</a:t>
            </a:fld>
            <a:endParaRPr lang="en-US"/>
          </a:p>
        </p:txBody>
      </p:sp>
    </p:spTree>
    <p:extLst>
      <p:ext uri="{BB962C8B-B14F-4D97-AF65-F5344CB8AC3E}">
        <p14:creationId xmlns:p14="http://schemas.microsoft.com/office/powerpoint/2010/main" val="52467260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D760A1-02B3-44A3-8669-C691EE8644B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5D8549F-898C-4FE3-8ADB-988DEE27CE2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B95E575-A9C1-4E3A-9545-8CD83236E94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5CA2033-5E6D-4397-9B47-B71B89B38AF9}"/>
              </a:ext>
            </a:extLst>
          </p:cNvPr>
          <p:cNvSpPr>
            <a:spLocks noGrp="1"/>
          </p:cNvSpPr>
          <p:nvPr>
            <p:ph type="dt" sz="half" idx="10"/>
          </p:nvPr>
        </p:nvSpPr>
        <p:spPr>
          <a:xfrm>
            <a:off x="838200" y="6356350"/>
            <a:ext cx="2743200" cy="365125"/>
          </a:xfrm>
          <a:prstGeom prst="rect">
            <a:avLst/>
          </a:prstGeom>
        </p:spPr>
        <p:txBody>
          <a:bodyPr/>
          <a:lstStyle/>
          <a:p>
            <a:fld id="{90468109-80EF-4F72-B322-B2CBDB0D1E45}" type="datetimeFigureOut">
              <a:rPr lang="en-US" smtClean="0"/>
              <a:t>11/23/2022</a:t>
            </a:fld>
            <a:endParaRPr lang="en-US"/>
          </a:p>
        </p:txBody>
      </p:sp>
      <p:sp>
        <p:nvSpPr>
          <p:cNvPr id="6" name="Footer Placeholder 5">
            <a:extLst>
              <a:ext uri="{FF2B5EF4-FFF2-40B4-BE49-F238E27FC236}">
                <a16:creationId xmlns:a16="http://schemas.microsoft.com/office/drawing/2014/main" id="{D1A21BAF-D6CD-473F-93FA-7B298DEA083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87EFE35-3539-4A8C-99D0-1402108CE2E4}"/>
              </a:ext>
            </a:extLst>
          </p:cNvPr>
          <p:cNvSpPr>
            <a:spLocks noGrp="1"/>
          </p:cNvSpPr>
          <p:nvPr>
            <p:ph type="sldNum" sz="quarter" idx="12"/>
          </p:nvPr>
        </p:nvSpPr>
        <p:spPr>
          <a:xfrm>
            <a:off x="8610600" y="6356350"/>
            <a:ext cx="2743200" cy="365125"/>
          </a:xfrm>
          <a:prstGeom prst="rect">
            <a:avLst/>
          </a:prstGeom>
        </p:spPr>
        <p:txBody>
          <a:bodyPr/>
          <a:lstStyle/>
          <a:p>
            <a:fld id="{2AAAF18D-9894-43AE-8E66-28BB0C14E9EA}" type="slidenum">
              <a:rPr lang="en-US" smtClean="0"/>
              <a:t>‹#›</a:t>
            </a:fld>
            <a:endParaRPr lang="en-US"/>
          </a:p>
        </p:txBody>
      </p:sp>
      <p:pic>
        <p:nvPicPr>
          <p:cNvPr id="8" name="Picture 7">
            <a:extLst>
              <a:ext uri="{FF2B5EF4-FFF2-40B4-BE49-F238E27FC236}">
                <a16:creationId xmlns:a16="http://schemas.microsoft.com/office/drawing/2014/main" id="{E96B39B2-923D-4EF8-B14A-5EA183DD880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9" name="Picture 8">
            <a:extLst>
              <a:ext uri="{FF2B5EF4-FFF2-40B4-BE49-F238E27FC236}">
                <a16:creationId xmlns:a16="http://schemas.microsoft.com/office/drawing/2014/main" id="{C05C7F2D-732F-41A6-8667-7F8CB591603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10" name="Picture 9">
            <a:extLst>
              <a:ext uri="{FF2B5EF4-FFF2-40B4-BE49-F238E27FC236}">
                <a16:creationId xmlns:a16="http://schemas.microsoft.com/office/drawing/2014/main" id="{D2308AC7-F56F-48C5-9E8F-00F2E8011D5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11" name="Picture 10">
            <a:extLst>
              <a:ext uri="{FF2B5EF4-FFF2-40B4-BE49-F238E27FC236}">
                <a16:creationId xmlns:a16="http://schemas.microsoft.com/office/drawing/2014/main" id="{902C95D2-7DFE-4C74-AC31-3A935BD2577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106861404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1BB3FF-5528-4CD9-BF5C-2CE7D443FE4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0E86FD9-5F9D-47C4-82B5-4B98549B9D6F}"/>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79377B6-A551-47ED-8D55-E69E67F235F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E4E6899-B1C1-49E5-B2D1-817DB2EC49FC}"/>
              </a:ext>
            </a:extLst>
          </p:cNvPr>
          <p:cNvSpPr>
            <a:spLocks noGrp="1"/>
          </p:cNvSpPr>
          <p:nvPr>
            <p:ph type="dt" sz="half" idx="10"/>
          </p:nvPr>
        </p:nvSpPr>
        <p:spPr>
          <a:xfrm>
            <a:off x="838200" y="6356350"/>
            <a:ext cx="2743200" cy="365125"/>
          </a:xfrm>
          <a:prstGeom prst="rect">
            <a:avLst/>
          </a:prstGeom>
        </p:spPr>
        <p:txBody>
          <a:bodyPr/>
          <a:lstStyle/>
          <a:p>
            <a:fld id="{90468109-80EF-4F72-B322-B2CBDB0D1E45}" type="datetimeFigureOut">
              <a:rPr lang="en-US" smtClean="0"/>
              <a:t>11/23/2022</a:t>
            </a:fld>
            <a:endParaRPr lang="en-US"/>
          </a:p>
        </p:txBody>
      </p:sp>
      <p:sp>
        <p:nvSpPr>
          <p:cNvPr id="6" name="Footer Placeholder 5">
            <a:extLst>
              <a:ext uri="{FF2B5EF4-FFF2-40B4-BE49-F238E27FC236}">
                <a16:creationId xmlns:a16="http://schemas.microsoft.com/office/drawing/2014/main" id="{3F665D25-BDA3-4249-938E-AFE16E7AFB5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A277106-1D1D-4F16-8D24-E806B2A6B8E5}"/>
              </a:ext>
            </a:extLst>
          </p:cNvPr>
          <p:cNvSpPr>
            <a:spLocks noGrp="1"/>
          </p:cNvSpPr>
          <p:nvPr>
            <p:ph type="sldNum" sz="quarter" idx="12"/>
          </p:nvPr>
        </p:nvSpPr>
        <p:spPr>
          <a:xfrm>
            <a:off x="8610600" y="6356350"/>
            <a:ext cx="2743200" cy="365125"/>
          </a:xfrm>
          <a:prstGeom prst="rect">
            <a:avLst/>
          </a:prstGeom>
        </p:spPr>
        <p:txBody>
          <a:bodyPr/>
          <a:lstStyle/>
          <a:p>
            <a:fld id="{2AAAF18D-9894-43AE-8E66-28BB0C14E9EA}" type="slidenum">
              <a:rPr lang="en-US" smtClean="0"/>
              <a:t>‹#›</a:t>
            </a:fld>
            <a:endParaRPr lang="en-US"/>
          </a:p>
        </p:txBody>
      </p:sp>
    </p:spTree>
    <p:extLst>
      <p:ext uri="{BB962C8B-B14F-4D97-AF65-F5344CB8AC3E}">
        <p14:creationId xmlns:p14="http://schemas.microsoft.com/office/powerpoint/2010/main" val="106898042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43D12-9A85-4B14-B258-73991B809B2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4423B4A-A23F-4808-8C20-EEB14A8AC3A1}"/>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B1D0E0-9FF0-427E-9319-CA266F6F7126}"/>
              </a:ext>
            </a:extLst>
          </p:cNvPr>
          <p:cNvSpPr>
            <a:spLocks noGrp="1"/>
          </p:cNvSpPr>
          <p:nvPr>
            <p:ph type="dt" sz="half" idx="10"/>
          </p:nvPr>
        </p:nvSpPr>
        <p:spPr>
          <a:xfrm>
            <a:off x="838200" y="6356350"/>
            <a:ext cx="2743200" cy="365125"/>
          </a:xfrm>
          <a:prstGeom prst="rect">
            <a:avLst/>
          </a:prstGeom>
        </p:spPr>
        <p:txBody>
          <a:bodyPr/>
          <a:lstStyle/>
          <a:p>
            <a:fld id="{90468109-80EF-4F72-B322-B2CBDB0D1E45}" type="datetimeFigureOut">
              <a:rPr lang="en-US" smtClean="0"/>
              <a:t>11/23/2022</a:t>
            </a:fld>
            <a:endParaRPr lang="en-US"/>
          </a:p>
        </p:txBody>
      </p:sp>
      <p:sp>
        <p:nvSpPr>
          <p:cNvPr id="5" name="Footer Placeholder 4">
            <a:extLst>
              <a:ext uri="{FF2B5EF4-FFF2-40B4-BE49-F238E27FC236}">
                <a16:creationId xmlns:a16="http://schemas.microsoft.com/office/drawing/2014/main" id="{38A8329E-4CB2-4D14-87CB-C5B5FD32A91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747F96C-5662-415A-A20D-1F2AE2DF79C2}"/>
              </a:ext>
            </a:extLst>
          </p:cNvPr>
          <p:cNvSpPr>
            <a:spLocks noGrp="1"/>
          </p:cNvSpPr>
          <p:nvPr>
            <p:ph type="sldNum" sz="quarter" idx="12"/>
          </p:nvPr>
        </p:nvSpPr>
        <p:spPr>
          <a:xfrm>
            <a:off x="8610600" y="6356350"/>
            <a:ext cx="2743200" cy="365125"/>
          </a:xfrm>
          <a:prstGeom prst="rect">
            <a:avLst/>
          </a:prstGeom>
        </p:spPr>
        <p:txBody>
          <a:bodyPr/>
          <a:lstStyle/>
          <a:p>
            <a:fld id="{2AAAF18D-9894-43AE-8E66-28BB0C14E9EA}" type="slidenum">
              <a:rPr lang="en-US" smtClean="0"/>
              <a:t>‹#›</a:t>
            </a:fld>
            <a:endParaRPr lang="en-US"/>
          </a:p>
        </p:txBody>
      </p:sp>
    </p:spTree>
    <p:extLst>
      <p:ext uri="{BB962C8B-B14F-4D97-AF65-F5344CB8AC3E}">
        <p14:creationId xmlns:p14="http://schemas.microsoft.com/office/powerpoint/2010/main" val="152751671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06E41E8-175E-487A-BDF1-8463AB7FC3EE}"/>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869F6CB-5095-4E80-8093-BB1FD08DF34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AFC39F-0CFC-4E9B-9D06-2245EF889CF7}"/>
              </a:ext>
            </a:extLst>
          </p:cNvPr>
          <p:cNvSpPr>
            <a:spLocks noGrp="1"/>
          </p:cNvSpPr>
          <p:nvPr>
            <p:ph type="dt" sz="half" idx="10"/>
          </p:nvPr>
        </p:nvSpPr>
        <p:spPr>
          <a:xfrm>
            <a:off x="838200" y="6356350"/>
            <a:ext cx="2743200" cy="365125"/>
          </a:xfrm>
          <a:prstGeom prst="rect">
            <a:avLst/>
          </a:prstGeom>
        </p:spPr>
        <p:txBody>
          <a:bodyPr/>
          <a:lstStyle/>
          <a:p>
            <a:fld id="{90468109-80EF-4F72-B322-B2CBDB0D1E45}" type="datetimeFigureOut">
              <a:rPr lang="en-US" smtClean="0"/>
              <a:t>11/23/2022</a:t>
            </a:fld>
            <a:endParaRPr lang="en-US"/>
          </a:p>
        </p:txBody>
      </p:sp>
      <p:sp>
        <p:nvSpPr>
          <p:cNvPr id="5" name="Footer Placeholder 4">
            <a:extLst>
              <a:ext uri="{FF2B5EF4-FFF2-40B4-BE49-F238E27FC236}">
                <a16:creationId xmlns:a16="http://schemas.microsoft.com/office/drawing/2014/main" id="{83F2F611-5B8E-48C6-A315-BFDF97011B3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1051B28-FAD4-4F5C-92A6-98EB2EF5ABD7}"/>
              </a:ext>
            </a:extLst>
          </p:cNvPr>
          <p:cNvSpPr>
            <a:spLocks noGrp="1"/>
          </p:cNvSpPr>
          <p:nvPr>
            <p:ph type="sldNum" sz="quarter" idx="12"/>
          </p:nvPr>
        </p:nvSpPr>
        <p:spPr>
          <a:xfrm>
            <a:off x="8610600" y="6356350"/>
            <a:ext cx="2743200" cy="365125"/>
          </a:xfrm>
          <a:prstGeom prst="rect">
            <a:avLst/>
          </a:prstGeom>
        </p:spPr>
        <p:txBody>
          <a:bodyPr/>
          <a:lstStyle/>
          <a:p>
            <a:fld id="{2AAAF18D-9894-43AE-8E66-28BB0C14E9EA}" type="slidenum">
              <a:rPr lang="en-US" smtClean="0"/>
              <a:t>‹#›</a:t>
            </a:fld>
            <a:endParaRPr lang="en-US"/>
          </a:p>
        </p:txBody>
      </p:sp>
    </p:spTree>
    <p:extLst>
      <p:ext uri="{BB962C8B-B14F-4D97-AF65-F5344CB8AC3E}">
        <p14:creationId xmlns:p14="http://schemas.microsoft.com/office/powerpoint/2010/main" val="116974931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421653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26" name="图片 25">
            <a:extLst>
              <a:ext uri="{FF2B5EF4-FFF2-40B4-BE49-F238E27FC236}">
                <a16:creationId xmlns:a16="http://schemas.microsoft.com/office/drawing/2014/main" id="{14963335-6A56-4EC5-B285-CB07E485FB2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12192000" cy="6857920"/>
          </a:xfrm>
          <a:prstGeom prst="rect">
            <a:avLst/>
          </a:prstGeom>
        </p:spPr>
      </p:pic>
    </p:spTree>
    <p:extLst>
      <p:ext uri="{BB962C8B-B14F-4D97-AF65-F5344CB8AC3E}">
        <p14:creationId xmlns:p14="http://schemas.microsoft.com/office/powerpoint/2010/main" val="374770127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41A7980-9B64-470E-B5BF-E0BC15569E5E}" type="datetimeFigureOut">
              <a:rPr lang="en-US" smtClean="0"/>
              <a:t>11/23/2022</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908180F-7BEC-4E49-970D-E086EBE3117A}" type="slidenum">
              <a:rPr lang="en-US" smtClean="0"/>
              <a:t>‹#›</a:t>
            </a:fld>
            <a:endParaRPr lang="en-US"/>
          </a:p>
        </p:txBody>
      </p:sp>
    </p:spTree>
    <p:extLst>
      <p:ext uri="{BB962C8B-B14F-4D97-AF65-F5344CB8AC3E}">
        <p14:creationId xmlns:p14="http://schemas.microsoft.com/office/powerpoint/2010/main" val="333439492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14" name="图片 13">
            <a:extLst>
              <a:ext uri="{FF2B5EF4-FFF2-40B4-BE49-F238E27FC236}">
                <a16:creationId xmlns:a16="http://schemas.microsoft.com/office/drawing/2014/main" id="{8F2F06AD-CD97-481F-8E3C-FEE77B0786F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12192000" cy="6857920"/>
          </a:xfrm>
          <a:prstGeom prst="rect">
            <a:avLst/>
          </a:prstGeom>
        </p:spPr>
      </p:pic>
      <p:pic>
        <p:nvPicPr>
          <p:cNvPr id="3" name="Picture 2">
            <a:extLst>
              <a:ext uri="{FF2B5EF4-FFF2-40B4-BE49-F238E27FC236}">
                <a16:creationId xmlns:a16="http://schemas.microsoft.com/office/drawing/2014/main" id="{43F421DF-BDC1-49D2-B95E-F144E0DE871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4" name="Picture 3">
            <a:extLst>
              <a:ext uri="{FF2B5EF4-FFF2-40B4-BE49-F238E27FC236}">
                <a16:creationId xmlns:a16="http://schemas.microsoft.com/office/drawing/2014/main" id="{5C6B3D5A-AFB7-41BB-A8FB-F44C49953B2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5" name="Picture 4">
            <a:extLst>
              <a:ext uri="{FF2B5EF4-FFF2-40B4-BE49-F238E27FC236}">
                <a16:creationId xmlns:a16="http://schemas.microsoft.com/office/drawing/2014/main" id="{268A7A24-B0B1-42E4-8893-9C5E20925A9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6" name="Picture 5">
            <a:extLst>
              <a:ext uri="{FF2B5EF4-FFF2-40B4-BE49-F238E27FC236}">
                <a16:creationId xmlns:a16="http://schemas.microsoft.com/office/drawing/2014/main" id="{8B5DA7E9-4AC3-4BDE-A801-A4EDBFA2665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273429984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B3261F6-2D8B-48C3-B6D1-024A65A0FAE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3" name="Picture 2">
            <a:extLst>
              <a:ext uri="{FF2B5EF4-FFF2-40B4-BE49-F238E27FC236}">
                <a16:creationId xmlns:a16="http://schemas.microsoft.com/office/drawing/2014/main" id="{1D4E81C5-5443-45D8-AD71-06481A996F5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4" name="Picture 3">
            <a:extLst>
              <a:ext uri="{FF2B5EF4-FFF2-40B4-BE49-F238E27FC236}">
                <a16:creationId xmlns:a16="http://schemas.microsoft.com/office/drawing/2014/main" id="{8504E623-AF6B-4C1E-BAD6-827F2248D94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5" name="Picture 4">
            <a:extLst>
              <a:ext uri="{FF2B5EF4-FFF2-40B4-BE49-F238E27FC236}">
                <a16:creationId xmlns:a16="http://schemas.microsoft.com/office/drawing/2014/main" id="{B7CE8F4F-0CBB-45DE-94DD-49BECDE62B8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129442592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FBC87A8-12C3-44BE-B253-F018EACCDE0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3" name="Picture 2">
            <a:extLst>
              <a:ext uri="{FF2B5EF4-FFF2-40B4-BE49-F238E27FC236}">
                <a16:creationId xmlns:a16="http://schemas.microsoft.com/office/drawing/2014/main" id="{C73FAA31-CEDD-496F-B397-7AD08304608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4" name="Picture 3">
            <a:extLst>
              <a:ext uri="{FF2B5EF4-FFF2-40B4-BE49-F238E27FC236}">
                <a16:creationId xmlns:a16="http://schemas.microsoft.com/office/drawing/2014/main" id="{2B7E5E5B-A627-498F-935A-777E489D9ED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5" name="Picture 4">
            <a:extLst>
              <a:ext uri="{FF2B5EF4-FFF2-40B4-BE49-F238E27FC236}">
                <a16:creationId xmlns:a16="http://schemas.microsoft.com/office/drawing/2014/main" id="{19563DBD-55E1-4E16-8F5B-00C6E130584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173265848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Tree>
    <p:extLst>
      <p:ext uri="{BB962C8B-B14F-4D97-AF65-F5344CB8AC3E}">
        <p14:creationId xmlns:p14="http://schemas.microsoft.com/office/powerpoint/2010/main" val="49029049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垂直排列标题与&#10;文本">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3C3C921-21E7-4286-9C69-7609AC11884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3" name="Picture 2">
            <a:extLst>
              <a:ext uri="{FF2B5EF4-FFF2-40B4-BE49-F238E27FC236}">
                <a16:creationId xmlns:a16="http://schemas.microsoft.com/office/drawing/2014/main" id="{63F18134-57FD-4D4D-B96A-35C62DEEF60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4" name="Picture 3">
            <a:extLst>
              <a:ext uri="{FF2B5EF4-FFF2-40B4-BE49-F238E27FC236}">
                <a16:creationId xmlns:a16="http://schemas.microsoft.com/office/drawing/2014/main" id="{E876D481-B295-4A8C-9EFB-2843A07EAA9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5" name="Picture 4">
            <a:extLst>
              <a:ext uri="{FF2B5EF4-FFF2-40B4-BE49-F238E27FC236}">
                <a16:creationId xmlns:a16="http://schemas.microsoft.com/office/drawing/2014/main" id="{4B90C9CF-8FF5-43AB-A2F8-ADB49161E38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229791170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87053577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Content" preserve="1" userDrawn="1">
  <p:cSld name="1_Title and Content">
    <p:spTree>
      <p:nvGrpSpPr>
        <p:cNvPr id="1" name="Shape 19"/>
        <p:cNvGrpSpPr/>
        <p:nvPr/>
      </p:nvGrpSpPr>
      <p:grpSpPr>
        <a:xfrm>
          <a:off x="0" y="0"/>
          <a:ext cx="0" cy="0"/>
          <a:chOff x="0" y="0"/>
          <a:chExt cx="0" cy="0"/>
        </a:xfrm>
      </p:grpSpPr>
      <p:pic>
        <p:nvPicPr>
          <p:cNvPr id="20" name="Google Shape;20;p8"/>
          <p:cNvPicPr preferRelativeResize="0"/>
          <p:nvPr userDrawn="1"/>
        </p:nvPicPr>
        <p:blipFill rotWithShape="1">
          <a:blip r:embed="rId2">
            <a:alphaModFix/>
          </a:blip>
          <a:srcRect/>
          <a:stretch/>
        </p:blipFill>
        <p:spPr>
          <a:xfrm>
            <a:off x="1" y="20645"/>
            <a:ext cx="12184879" cy="6816715"/>
          </a:xfrm>
          <a:prstGeom prst="rect">
            <a:avLst/>
          </a:prstGeom>
          <a:noFill/>
          <a:ln>
            <a:noFill/>
          </a:ln>
        </p:spPr>
      </p:pic>
      <p:sp>
        <p:nvSpPr>
          <p:cNvPr id="23" name="Google Shape;23;p8"/>
          <p:cNvSpPr txBox="1">
            <a:spLocks noGrp="1"/>
          </p:cNvSpPr>
          <p:nvPr>
            <p:ph type="dt" idx="10"/>
          </p:nvPr>
        </p:nvSpPr>
        <p:spPr>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11/23/2022</a:t>
            </a:fld>
            <a:endParaRPr lang="en-US"/>
          </a:p>
        </p:txBody>
      </p:sp>
      <p:sp>
        <p:nvSpPr>
          <p:cNvPr id="24" name="Google Shape;24;p8"/>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25" name="Google Shape;25;p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Tree>
    <p:extLst>
      <p:ext uri="{BB962C8B-B14F-4D97-AF65-F5344CB8AC3E}">
        <p14:creationId xmlns:p14="http://schemas.microsoft.com/office/powerpoint/2010/main" val="165557443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1_Title and Content" preserve="1" userDrawn="1">
  <p:cSld name="1_Title and Content">
    <p:spTree>
      <p:nvGrpSpPr>
        <p:cNvPr id="1" name="Shape 26"/>
        <p:cNvGrpSpPr/>
        <p:nvPr/>
      </p:nvGrpSpPr>
      <p:grpSpPr>
        <a:xfrm>
          <a:off x="0" y="0"/>
          <a:ext cx="0" cy="0"/>
          <a:chOff x="0" y="0"/>
          <a:chExt cx="0" cy="0"/>
        </a:xfrm>
      </p:grpSpPr>
      <p:pic>
        <p:nvPicPr>
          <p:cNvPr id="27" name="Google Shape;27;p9"/>
          <p:cNvPicPr preferRelativeResize="0"/>
          <p:nvPr/>
        </p:nvPicPr>
        <p:blipFill rotWithShape="1">
          <a:blip r:embed="rId2">
            <a:alphaModFix/>
          </a:blip>
          <a:srcRect/>
          <a:stretch/>
        </p:blipFill>
        <p:spPr>
          <a:xfrm>
            <a:off x="9521" y="2004"/>
            <a:ext cx="12165839" cy="6853994"/>
          </a:xfrm>
          <a:prstGeom prst="rect">
            <a:avLst/>
          </a:prstGeom>
          <a:noFill/>
          <a:ln>
            <a:noFill/>
          </a:ln>
        </p:spPr>
      </p:pic>
      <p:sp>
        <p:nvSpPr>
          <p:cNvPr id="30" name="Google Shape;30;p9"/>
          <p:cNvSpPr txBox="1">
            <a:spLocks noGrp="1"/>
          </p:cNvSpPr>
          <p:nvPr>
            <p:ph type="dt" idx="10"/>
          </p:nvPr>
        </p:nvSpPr>
        <p:spPr>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11/23/2022</a:t>
            </a:fld>
            <a:endParaRPr lang="en-US"/>
          </a:p>
        </p:txBody>
      </p:sp>
      <p:sp>
        <p:nvSpPr>
          <p:cNvPr id="31" name="Google Shape;31;p9"/>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2" name="Google Shape;32;p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Tree>
    <p:extLst>
      <p:ext uri="{BB962C8B-B14F-4D97-AF65-F5344CB8AC3E}">
        <p14:creationId xmlns:p14="http://schemas.microsoft.com/office/powerpoint/2010/main" val="120790104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2_Title and Content" preserve="1" userDrawn="1">
  <p:cSld name="2_Title and Content">
    <p:spTree>
      <p:nvGrpSpPr>
        <p:cNvPr id="1" name="Shape 33"/>
        <p:cNvGrpSpPr/>
        <p:nvPr/>
      </p:nvGrpSpPr>
      <p:grpSpPr>
        <a:xfrm>
          <a:off x="0" y="0"/>
          <a:ext cx="0" cy="0"/>
          <a:chOff x="0" y="0"/>
          <a:chExt cx="0" cy="0"/>
        </a:xfrm>
      </p:grpSpPr>
      <p:pic>
        <p:nvPicPr>
          <p:cNvPr id="34" name="Google Shape;34;p10"/>
          <p:cNvPicPr preferRelativeResize="0"/>
          <p:nvPr/>
        </p:nvPicPr>
        <p:blipFill rotWithShape="1">
          <a:blip r:embed="rId2">
            <a:alphaModFix/>
          </a:blip>
          <a:srcRect/>
          <a:stretch/>
        </p:blipFill>
        <p:spPr>
          <a:xfrm>
            <a:off x="9521" y="2006"/>
            <a:ext cx="12165839" cy="6853993"/>
          </a:xfrm>
          <a:prstGeom prst="rect">
            <a:avLst/>
          </a:prstGeom>
          <a:noFill/>
          <a:ln>
            <a:noFill/>
          </a:ln>
        </p:spPr>
      </p:pic>
      <p:sp>
        <p:nvSpPr>
          <p:cNvPr id="37" name="Google Shape;37;p10"/>
          <p:cNvSpPr txBox="1">
            <a:spLocks noGrp="1"/>
          </p:cNvSpPr>
          <p:nvPr>
            <p:ph type="dt" idx="10"/>
          </p:nvPr>
        </p:nvSpPr>
        <p:spPr>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11/23/2022</a:t>
            </a:fld>
            <a:endParaRPr lang="en-US"/>
          </a:p>
        </p:txBody>
      </p:sp>
      <p:sp>
        <p:nvSpPr>
          <p:cNvPr id="38" name="Google Shape;38;p10"/>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9" name="Google Shape;39;p1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Tree>
    <p:extLst>
      <p:ext uri="{BB962C8B-B14F-4D97-AF65-F5344CB8AC3E}">
        <p14:creationId xmlns:p14="http://schemas.microsoft.com/office/powerpoint/2010/main" val="388554559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Comparison" preserve="1" userDrawn="1">
  <p:cSld name="1_Comparison">
    <p:spTree>
      <p:nvGrpSpPr>
        <p:cNvPr id="1" name="Shape 40"/>
        <p:cNvGrpSpPr/>
        <p:nvPr/>
      </p:nvGrpSpPr>
      <p:grpSpPr>
        <a:xfrm>
          <a:off x="0" y="0"/>
          <a:ext cx="0" cy="0"/>
          <a:chOff x="0" y="0"/>
          <a:chExt cx="0" cy="0"/>
        </a:xfrm>
      </p:grpSpPr>
      <p:pic>
        <p:nvPicPr>
          <p:cNvPr id="49" name="Google Shape;49;p11"/>
          <p:cNvPicPr preferRelativeResize="0"/>
          <p:nvPr/>
        </p:nvPicPr>
        <p:blipFill rotWithShape="1">
          <a:blip r:embed="rId2">
            <a:alphaModFix/>
          </a:blip>
          <a:srcRect/>
          <a:stretch/>
        </p:blipFill>
        <p:spPr>
          <a:xfrm>
            <a:off x="-165100" y="-101600"/>
            <a:ext cx="12484099" cy="6959600"/>
          </a:xfrm>
          <a:prstGeom prst="rect">
            <a:avLst/>
          </a:prstGeom>
          <a:noFill/>
          <a:ln>
            <a:noFill/>
          </a:ln>
        </p:spPr>
      </p:pic>
      <p:sp>
        <p:nvSpPr>
          <p:cNvPr id="11" name="Oval 10">
            <a:extLst>
              <a:ext uri="{FF2B5EF4-FFF2-40B4-BE49-F238E27FC236}">
                <a16:creationId xmlns:a16="http://schemas.microsoft.com/office/drawing/2014/main" id="{A6E0E954-4F3D-41F1-B6EB-FCF5D97BFC4E}"/>
              </a:ext>
            </a:extLst>
          </p:cNvPr>
          <p:cNvSpPr/>
          <p:nvPr userDrawn="1"/>
        </p:nvSpPr>
        <p:spPr>
          <a:xfrm>
            <a:off x="10806935" y="170906"/>
            <a:ext cx="1284651" cy="1284651"/>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6575690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41A7980-9B64-470E-B5BF-E0BC15569E5E}" type="datetimeFigureOut">
              <a:rPr lang="en-US" smtClean="0"/>
              <a:t>11/23/2022</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908180F-7BEC-4E49-970D-E086EBE3117A}" type="slidenum">
              <a:rPr lang="en-US" smtClean="0"/>
              <a:t>‹#›</a:t>
            </a:fld>
            <a:endParaRPr lang="en-US"/>
          </a:p>
        </p:txBody>
      </p:sp>
    </p:spTree>
    <p:extLst>
      <p:ext uri="{BB962C8B-B14F-4D97-AF65-F5344CB8AC3E}">
        <p14:creationId xmlns:p14="http://schemas.microsoft.com/office/powerpoint/2010/main" val="47398272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Slide" userDrawn="1">
  <p:cSld name="1_Title Slide">
    <p:spTree>
      <p:nvGrpSpPr>
        <p:cNvPr id="1" name="Shape 11"/>
        <p:cNvGrpSpPr/>
        <p:nvPr/>
      </p:nvGrpSpPr>
      <p:grpSpPr>
        <a:xfrm>
          <a:off x="0" y="0"/>
          <a:ext cx="0" cy="0"/>
          <a:chOff x="0" y="0"/>
          <a:chExt cx="0" cy="0"/>
        </a:xfrm>
      </p:grpSpPr>
      <p:pic>
        <p:nvPicPr>
          <p:cNvPr id="12" name="Google Shape;12;p7"/>
          <p:cNvPicPr preferRelativeResize="0"/>
          <p:nvPr/>
        </p:nvPicPr>
        <p:blipFill rotWithShape="1">
          <a:blip r:embed="rId2">
            <a:alphaModFix/>
          </a:blip>
          <a:srcRect/>
          <a:stretch/>
        </p:blipFill>
        <p:spPr>
          <a:xfrm>
            <a:off x="-101447" y="-90897"/>
            <a:ext cx="12613688" cy="7095200"/>
          </a:xfrm>
          <a:prstGeom prst="rect">
            <a:avLst/>
          </a:prstGeom>
          <a:noFill/>
          <a:ln>
            <a:noFill/>
          </a:ln>
        </p:spPr>
      </p:pic>
      <p:sp>
        <p:nvSpPr>
          <p:cNvPr id="15" name="Google Shape;15;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C354FBDB-570B-47DF-96E0-31EC931D5420}" type="datetimeFigureOut">
              <a:rPr lang="en-US" smtClean="0"/>
              <a:pPr/>
              <a:t>11/23/2022</a:t>
            </a:fld>
            <a:endParaRPr lang="en-US" dirty="0"/>
          </a:p>
        </p:txBody>
      </p:sp>
      <p:sp>
        <p:nvSpPr>
          <p:cNvPr id="16" name="Google Shape;16;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7" name="Google Shape;17;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7FA4BBA6-1016-4661-98DC-FB176A95F2CF}" type="slidenum">
              <a:rPr lang="en-US" smtClean="0"/>
              <a:pPr/>
              <a:t>‹#›</a:t>
            </a:fld>
            <a:endParaRPr lang="en-US" dirty="0"/>
          </a:p>
        </p:txBody>
      </p:sp>
      <p:sp>
        <p:nvSpPr>
          <p:cNvPr id="18" name="Google Shape;18;p7"/>
          <p:cNvSpPr/>
          <p:nvPr/>
        </p:nvSpPr>
        <p:spPr>
          <a:xfrm>
            <a:off x="2629361" y="1930595"/>
            <a:ext cx="852022" cy="852022"/>
          </a:xfrm>
          <a:prstGeom prst="ellipse">
            <a:avLst/>
          </a:prstGeom>
          <a:solidFill>
            <a:srgbClr val="FEE59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UTM Avo" panose="02040603050506020204" pitchFamily="18" charset="0"/>
              <a:ea typeface="Cambria Math" panose="02040503050406030204" pitchFamily="18" charset="0"/>
              <a:cs typeface="Arial"/>
              <a:sym typeface="Arial"/>
            </a:endParaRPr>
          </a:p>
        </p:txBody>
      </p:sp>
      <p:sp>
        <p:nvSpPr>
          <p:cNvPr id="2" name="Oval 1">
            <a:extLst>
              <a:ext uri="{FF2B5EF4-FFF2-40B4-BE49-F238E27FC236}">
                <a16:creationId xmlns:a16="http://schemas.microsoft.com/office/drawing/2014/main" id="{9AD1DDED-7DF5-4CD6-A1A3-FC0C2ECC92B2}"/>
              </a:ext>
            </a:extLst>
          </p:cNvPr>
          <p:cNvSpPr/>
          <p:nvPr userDrawn="1"/>
        </p:nvSpPr>
        <p:spPr>
          <a:xfrm>
            <a:off x="11060935" y="136524"/>
            <a:ext cx="1284651" cy="1284651"/>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8749733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41A7980-9B64-470E-B5BF-E0BC15569E5E}" type="datetimeFigureOut">
              <a:rPr lang="en-US" smtClean="0"/>
              <a:t>11/23/2022</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7908180F-7BEC-4E49-970D-E086EBE3117A}" type="slidenum">
              <a:rPr lang="en-US" smtClean="0"/>
              <a:t>‹#›</a:t>
            </a:fld>
            <a:endParaRPr lang="en-US"/>
          </a:p>
        </p:txBody>
      </p:sp>
    </p:spTree>
    <p:extLst>
      <p:ext uri="{BB962C8B-B14F-4D97-AF65-F5344CB8AC3E}">
        <p14:creationId xmlns:p14="http://schemas.microsoft.com/office/powerpoint/2010/main" val="92555483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841A7980-9B64-470E-B5BF-E0BC15569E5E}" type="datetimeFigureOut">
              <a:rPr lang="en-US" smtClean="0"/>
              <a:t>11/23/2022</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7908180F-7BEC-4E49-970D-E086EBE3117A}" type="slidenum">
              <a:rPr lang="en-US" smtClean="0"/>
              <a:t>‹#›</a:t>
            </a:fld>
            <a:endParaRPr lang="en-US"/>
          </a:p>
        </p:txBody>
      </p:sp>
    </p:spTree>
    <p:extLst>
      <p:ext uri="{BB962C8B-B14F-4D97-AF65-F5344CB8AC3E}">
        <p14:creationId xmlns:p14="http://schemas.microsoft.com/office/powerpoint/2010/main" val="407988580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841A7980-9B64-470E-B5BF-E0BC15569E5E}" type="datetimeFigureOut">
              <a:rPr lang="en-US" smtClean="0"/>
              <a:t>11/23/2022</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7908180F-7BEC-4E49-970D-E086EBE3117A}" type="slidenum">
              <a:rPr lang="en-US" smtClean="0"/>
              <a:t>‹#›</a:t>
            </a:fld>
            <a:endParaRPr lang="en-US"/>
          </a:p>
        </p:txBody>
      </p:sp>
    </p:spTree>
    <p:extLst>
      <p:ext uri="{BB962C8B-B14F-4D97-AF65-F5344CB8AC3E}">
        <p14:creationId xmlns:p14="http://schemas.microsoft.com/office/powerpoint/2010/main" val="173175696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841A7980-9B64-470E-B5BF-E0BC15569E5E}" type="datetimeFigureOut">
              <a:rPr lang="en-US" smtClean="0"/>
              <a:t>11/23/2022</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7908180F-7BEC-4E49-970D-E086EBE3117A}" type="slidenum">
              <a:rPr lang="en-US" smtClean="0"/>
              <a:t>‹#›</a:t>
            </a:fld>
            <a:endParaRPr lang="en-US"/>
          </a:p>
        </p:txBody>
      </p:sp>
    </p:spTree>
    <p:extLst>
      <p:ext uri="{BB962C8B-B14F-4D97-AF65-F5344CB8AC3E}">
        <p14:creationId xmlns:p14="http://schemas.microsoft.com/office/powerpoint/2010/main" val="337797381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41A7980-9B64-470E-B5BF-E0BC15569E5E}" type="datetimeFigureOut">
              <a:rPr lang="en-US" smtClean="0"/>
              <a:t>11/23/2022</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7908180F-7BEC-4E49-970D-E086EBE3117A}" type="slidenum">
              <a:rPr lang="en-US" smtClean="0"/>
              <a:t>‹#›</a:t>
            </a:fld>
            <a:endParaRPr lang="en-US"/>
          </a:p>
        </p:txBody>
      </p:sp>
    </p:spTree>
    <p:extLst>
      <p:ext uri="{BB962C8B-B14F-4D97-AF65-F5344CB8AC3E}">
        <p14:creationId xmlns:p14="http://schemas.microsoft.com/office/powerpoint/2010/main" val="411307137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image" Target="../media/image4.jpg"/><Relationship Id="rId5" Type="http://schemas.openxmlformats.org/officeDocument/2006/relationships/image" Target="../media/image3.png"/><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slideLayout" Target="../slideLayouts/slideLayout14.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slideLayout" Target="../slideLayouts/slideLayout13.xml"/><Relationship Id="rId2" Type="http://schemas.openxmlformats.org/officeDocument/2006/relationships/slideLayout" Target="../slideLayouts/slideLayout3.xml"/><Relationship Id="rId16" Type="http://schemas.openxmlformats.org/officeDocument/2006/relationships/theme" Target="../theme/theme2.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5" Type="http://schemas.openxmlformats.org/officeDocument/2006/relationships/slideLayout" Target="../slideLayouts/slideLayout1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slideLayout" Target="../slideLayouts/slideLayout34.xml"/><Relationship Id="rId26" Type="http://schemas.openxmlformats.org/officeDocument/2006/relationships/image" Target="../media/image7.jpeg"/><Relationship Id="rId3" Type="http://schemas.openxmlformats.org/officeDocument/2006/relationships/slideLayout" Target="../slideLayouts/slideLayout19.xml"/><Relationship Id="rId21" Type="http://schemas.openxmlformats.org/officeDocument/2006/relationships/slideLayout" Target="../slideLayouts/slideLayout37.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5" Type="http://schemas.openxmlformats.org/officeDocument/2006/relationships/theme" Target="../theme/theme3.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20" Type="http://schemas.openxmlformats.org/officeDocument/2006/relationships/slideLayout" Target="../slideLayouts/slideLayout36.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24" Type="http://schemas.openxmlformats.org/officeDocument/2006/relationships/slideLayout" Target="../slideLayouts/slideLayout40.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23" Type="http://schemas.openxmlformats.org/officeDocument/2006/relationships/slideLayout" Target="../slideLayouts/slideLayout39.xml"/><Relationship Id="rId10" Type="http://schemas.openxmlformats.org/officeDocument/2006/relationships/slideLayout" Target="../slideLayouts/slideLayout26.xml"/><Relationship Id="rId19" Type="http://schemas.openxmlformats.org/officeDocument/2006/relationships/slideLayout" Target="../slideLayouts/slideLayout35.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 Id="rId22"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06775B56-5559-66B7-B1FE-4457B526C1BF}"/>
              </a:ext>
            </a:extLst>
          </p:cNvPr>
          <p:cNvGrpSpPr/>
          <p:nvPr userDrawn="1"/>
        </p:nvGrpSpPr>
        <p:grpSpPr>
          <a:xfrm>
            <a:off x="0" y="0"/>
            <a:ext cx="12192000" cy="6858000"/>
            <a:chOff x="0" y="0"/>
            <a:chExt cx="12192000" cy="6858000"/>
          </a:xfrm>
        </p:grpSpPr>
        <p:pic>
          <p:nvPicPr>
            <p:cNvPr id="8" name="图片 7" descr="图片包含 游戏机, 日落, 彩虹&#10;&#10;描述已自动生成">
              <a:extLst>
                <a:ext uri="{FF2B5EF4-FFF2-40B4-BE49-F238E27FC236}">
                  <a16:creationId xmlns:a16="http://schemas.microsoft.com/office/drawing/2014/main" id="{F4E96451-958E-D251-5BA5-A1647A21EB88}"/>
                </a:ext>
              </a:extLst>
            </p:cNvPr>
            <p:cNvPicPr>
              <a:picLocks noChangeAspect="1"/>
            </p:cNvPicPr>
            <p:nvPr/>
          </p:nvPicPr>
          <p:blipFill>
            <a:blip r:embed="rId3" cstate="print">
              <a:extLst>
                <a:ext uri="{28A0092B-C50C-407E-A947-70E740481C1C}">
                  <a14:useLocalDpi xmlns:a14="http://schemas.microsoft.com/office/drawing/2010/main" val="0"/>
                </a:ext>
              </a:extLst>
            </a:blip>
            <a:srcRect r="357" b="202"/>
            <a:stretch>
              <a:fillRect/>
            </a:stretch>
          </p:blipFill>
          <p:spPr>
            <a:xfrm>
              <a:off x="0" y="0"/>
              <a:ext cx="12192000" cy="6858000"/>
            </a:xfrm>
            <a:custGeom>
              <a:avLst/>
              <a:gdLst>
                <a:gd name="connsiteX0" fmla="*/ 0 w 12148458"/>
                <a:gd name="connsiteY0" fmla="*/ 0 h 6843486"/>
                <a:gd name="connsiteX1" fmla="*/ 12148458 w 12148458"/>
                <a:gd name="connsiteY1" fmla="*/ 0 h 6843486"/>
                <a:gd name="connsiteX2" fmla="*/ 12148458 w 12148458"/>
                <a:gd name="connsiteY2" fmla="*/ 6843486 h 6843486"/>
                <a:gd name="connsiteX3" fmla="*/ 0 w 12148458"/>
                <a:gd name="connsiteY3" fmla="*/ 6843486 h 6843486"/>
              </a:gdLst>
              <a:ahLst/>
              <a:cxnLst>
                <a:cxn ang="0">
                  <a:pos x="connsiteX0" y="connsiteY0"/>
                </a:cxn>
                <a:cxn ang="0">
                  <a:pos x="connsiteX1" y="connsiteY1"/>
                </a:cxn>
                <a:cxn ang="0">
                  <a:pos x="connsiteX2" y="connsiteY2"/>
                </a:cxn>
                <a:cxn ang="0">
                  <a:pos x="connsiteX3" y="connsiteY3"/>
                </a:cxn>
              </a:cxnLst>
              <a:rect l="l" t="t" r="r" b="b"/>
              <a:pathLst>
                <a:path w="12148458" h="6843486">
                  <a:moveTo>
                    <a:pt x="0" y="0"/>
                  </a:moveTo>
                  <a:lnTo>
                    <a:pt x="12148458" y="0"/>
                  </a:lnTo>
                  <a:lnTo>
                    <a:pt x="12148458" y="6843486"/>
                  </a:lnTo>
                  <a:lnTo>
                    <a:pt x="0" y="6843486"/>
                  </a:lnTo>
                  <a:close/>
                </a:path>
              </a:pathLst>
            </a:custGeom>
          </p:spPr>
        </p:pic>
        <p:pic>
          <p:nvPicPr>
            <p:cNvPr id="9" name="图片 8" descr="卡通人物&#10;&#10;中度可信度描述已自动生成">
              <a:extLst>
                <a:ext uri="{FF2B5EF4-FFF2-40B4-BE49-F238E27FC236}">
                  <a16:creationId xmlns:a16="http://schemas.microsoft.com/office/drawing/2014/main" id="{A110BE37-71E7-33FC-6F7E-BE0B82EF561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5357" t="66668"/>
            <a:stretch/>
          </p:blipFill>
          <p:spPr>
            <a:xfrm>
              <a:off x="9187542" y="4572000"/>
              <a:ext cx="3004457" cy="2285677"/>
            </a:xfrm>
            <a:prstGeom prst="rect">
              <a:avLst/>
            </a:prstGeom>
          </p:spPr>
        </p:pic>
        <p:pic>
          <p:nvPicPr>
            <p:cNvPr id="10" name="图片 9" descr="卡通人物&#10;&#10;中度可信度描述已自动生成">
              <a:extLst>
                <a:ext uri="{FF2B5EF4-FFF2-40B4-BE49-F238E27FC236}">
                  <a16:creationId xmlns:a16="http://schemas.microsoft.com/office/drawing/2014/main" id="{E0A17A26-27DF-4D4C-2A8E-9F19238FEAE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2910" r="77143"/>
            <a:stretch/>
          </p:blipFill>
          <p:spPr>
            <a:xfrm>
              <a:off x="0" y="3628571"/>
              <a:ext cx="2786743" cy="3229106"/>
            </a:xfrm>
            <a:prstGeom prst="rect">
              <a:avLst/>
            </a:prstGeom>
          </p:spPr>
        </p:pic>
        <p:pic>
          <p:nvPicPr>
            <p:cNvPr id="11" name="图片 10" descr="雪地里走&#10;&#10;中度可信度描述已自动生成">
              <a:extLst>
                <a:ext uri="{FF2B5EF4-FFF2-40B4-BE49-F238E27FC236}">
                  <a16:creationId xmlns:a16="http://schemas.microsoft.com/office/drawing/2014/main" id="{7C9E5B72-5A90-D8F2-4CE8-65ABE07D1BE8}"/>
                </a:ext>
              </a:extLst>
            </p:cNvPr>
            <p:cNvPicPr>
              <a:picLocks noChangeAspect="1"/>
            </p:cNvPicPr>
            <p:nvPr/>
          </p:nvPicPr>
          <p:blipFill>
            <a:blip r:embed="rId5" cstate="print">
              <a:extLst>
                <a:ext uri="{28A0092B-C50C-407E-A947-70E740481C1C}">
                  <a14:useLocalDpi xmlns:a14="http://schemas.microsoft.com/office/drawing/2010/main" val="0"/>
                </a:ext>
              </a:extLst>
            </a:blip>
            <a:srcRect l="6763" t="7583" r="7943" b="7583"/>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grpSp>
      <p:pic>
        <p:nvPicPr>
          <p:cNvPr id="3" name="Picture 2" descr="A picture containing shape&#10;&#10;Description automatically generated">
            <a:extLst>
              <a:ext uri="{FF2B5EF4-FFF2-40B4-BE49-F238E27FC236}">
                <a16:creationId xmlns:a16="http://schemas.microsoft.com/office/drawing/2014/main" id="{0C596B3D-1FCD-4D5D-83DC-5C1D3E03DCC5}"/>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669313" y="352646"/>
            <a:ext cx="1300273" cy="1300273"/>
          </a:xfrm>
          <a:prstGeom prst="rect">
            <a:avLst/>
          </a:prstGeom>
        </p:spPr>
      </p:pic>
    </p:spTree>
    <p:extLst>
      <p:ext uri="{BB962C8B-B14F-4D97-AF65-F5344CB8AC3E}">
        <p14:creationId xmlns:p14="http://schemas.microsoft.com/office/powerpoint/2010/main" val="440880230"/>
      </p:ext>
    </p:extLst>
  </p:cSld>
  <p:clrMap bg1="lt1" tx1="dk1" bg2="lt2" tx2="dk2" accent1="accent1" accent2="accent2" accent3="accent3" accent4="accent4" accent5="accent5" accent6="accent6" hlink="hlink" folHlink="folHlink"/>
  <p:sldLayoutIdLst>
    <p:sldLayoutId id="2147483661" r:id="rId1"/>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9032657"/>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10" r:id="rId8"/>
    <p:sldLayoutId id="2147483711" r:id="rId9"/>
    <p:sldLayoutId id="2147483712" r:id="rId10"/>
    <p:sldLayoutId id="2147483713" r:id="rId11"/>
    <p:sldLayoutId id="2147483728" r:id="rId12"/>
    <p:sldLayoutId id="2147483732" r:id="rId13"/>
    <p:sldLayoutId id="2147483738" r:id="rId14"/>
    <p:sldLayoutId id="2147483739" r:id="rId15"/>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CB68700-E31F-4146-AD56-B3FEAFB7C9CC}"/>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192209719"/>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 id="2147483752" r:id="rId12"/>
    <p:sldLayoutId id="2147483753" r:id="rId13"/>
    <p:sldLayoutId id="2147483754" r:id="rId14"/>
    <p:sldLayoutId id="2147483755" r:id="rId15"/>
    <p:sldLayoutId id="2147483756" r:id="rId16"/>
    <p:sldLayoutId id="2147483757" r:id="rId17"/>
    <p:sldLayoutId id="2147483758" r:id="rId18"/>
    <p:sldLayoutId id="2147483759" r:id="rId19"/>
    <p:sldLayoutId id="2147483760" r:id="rId20"/>
    <p:sldLayoutId id="2147483761" r:id="rId21"/>
    <p:sldLayoutId id="2147483762" r:id="rId22"/>
    <p:sldLayoutId id="2147483763" r:id="rId23"/>
    <p:sldLayoutId id="2147483764" r:id="rId24"/>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15.png"/></Relationships>
</file>

<file path=ppt/slides/_rels/slide1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audio" Target="../media/audio5.wav"/><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audio" Target="../media/audio5.wav"/><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microsoft.com/office/2007/relationships/hdphoto" Target="../media/hdphoto4.wdp"/><Relationship Id="rId5" Type="http://schemas.openxmlformats.org/officeDocument/2006/relationships/image" Target="../media/image48.png"/><Relationship Id="rId4" Type="http://schemas.openxmlformats.org/officeDocument/2006/relationships/image" Target="../media/image4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49.png"/><Relationship Id="rId1" Type="http://schemas.openxmlformats.org/officeDocument/2006/relationships/slideLayout" Target="../slideLayouts/slideLayout1.xml"/><Relationship Id="rId4" Type="http://schemas.openxmlformats.org/officeDocument/2006/relationships/image" Target="../media/image5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8.png"/><Relationship Id="rId1" Type="http://schemas.openxmlformats.org/officeDocument/2006/relationships/slideLayout" Target="../slideLayouts/slideLayout1.xml"/><Relationship Id="rId5" Type="http://schemas.openxmlformats.org/officeDocument/2006/relationships/image" Target="../media/image54.png"/><Relationship Id="rId4" Type="http://schemas.openxmlformats.org/officeDocument/2006/relationships/image" Target="../media/image49.png"/></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19.png"/></Relationships>
</file>

<file path=ppt/slides/_rels/slide20.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55.jpg"/><Relationship Id="rId1" Type="http://schemas.openxmlformats.org/officeDocument/2006/relationships/slideLayout" Target="../slideLayouts/slideLayout8.xml"/><Relationship Id="rId6" Type="http://schemas.openxmlformats.org/officeDocument/2006/relationships/image" Target="../media/image58.png"/><Relationship Id="rId5" Type="http://schemas.microsoft.com/office/2007/relationships/hdphoto" Target="../media/hdphoto5.wdp"/><Relationship Id="rId4" Type="http://schemas.openxmlformats.org/officeDocument/2006/relationships/image" Target="../media/image57.png"/></Relationships>
</file>

<file path=ppt/slides/_rels/slide3.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image" Target="../media/image20.png"/><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8.jpeg"/><Relationship Id="rId3" Type="http://schemas.openxmlformats.org/officeDocument/2006/relationships/audio" Target="../media/audio2.wav"/><Relationship Id="rId7" Type="http://schemas.openxmlformats.org/officeDocument/2006/relationships/image" Target="../media/image23.png"/><Relationship Id="rId12" Type="http://schemas.microsoft.com/office/2007/relationships/hdphoto" Target="../media/hdphoto2.wdp"/><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audio" Target="../media/audio4.wav"/><Relationship Id="rId10" Type="http://schemas.openxmlformats.org/officeDocument/2006/relationships/image" Target="../media/image26.GIF"/><Relationship Id="rId4" Type="http://schemas.openxmlformats.org/officeDocument/2006/relationships/audio" Target="../media/audio3.wav"/><Relationship Id="rId9" Type="http://schemas.openxmlformats.org/officeDocument/2006/relationships/image" Target="../media/image25.png"/></Relationships>
</file>

<file path=ppt/slides/_rels/slide5.xml.rels><?xml version="1.0" encoding="UTF-8" standalone="yes"?>
<Relationships xmlns="http://schemas.openxmlformats.org/package/2006/relationships"><Relationship Id="rId8" Type="http://schemas.openxmlformats.org/officeDocument/2006/relationships/image" Target="../media/image31.GIF"/><Relationship Id="rId3" Type="http://schemas.openxmlformats.org/officeDocument/2006/relationships/audio" Target="../media/audio2.wav"/><Relationship Id="rId7" Type="http://schemas.openxmlformats.org/officeDocument/2006/relationships/image" Target="../media/image30.png"/><Relationship Id="rId12" Type="http://schemas.microsoft.com/office/2007/relationships/hdphoto" Target="../media/hdphoto3.wdp"/><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29.png"/><Relationship Id="rId11" Type="http://schemas.openxmlformats.org/officeDocument/2006/relationships/image" Target="../media/image33.png"/><Relationship Id="rId5" Type="http://schemas.openxmlformats.org/officeDocument/2006/relationships/audio" Target="../media/audio4.wav"/><Relationship Id="rId10" Type="http://schemas.openxmlformats.org/officeDocument/2006/relationships/image" Target="../media/image32.jpeg"/><Relationship Id="rId4" Type="http://schemas.openxmlformats.org/officeDocument/2006/relationships/audio" Target="../media/audio3.wav"/><Relationship Id="rId9" Type="http://schemas.openxmlformats.org/officeDocument/2006/relationships/image" Target="../media/image28.jpeg"/></Relationships>
</file>

<file path=ppt/slides/_rels/slide6.xml.rels><?xml version="1.0" encoding="UTF-8" standalone="yes"?>
<Relationships xmlns="http://schemas.openxmlformats.org/package/2006/relationships"><Relationship Id="rId8" Type="http://schemas.openxmlformats.org/officeDocument/2006/relationships/image" Target="../media/image36.GIF"/><Relationship Id="rId13" Type="http://schemas.openxmlformats.org/officeDocument/2006/relationships/image" Target="../media/image40.png"/><Relationship Id="rId3" Type="http://schemas.openxmlformats.org/officeDocument/2006/relationships/audio" Target="../media/audio2.wav"/><Relationship Id="rId7" Type="http://schemas.openxmlformats.org/officeDocument/2006/relationships/image" Target="../media/image35.png"/><Relationship Id="rId12" Type="http://schemas.openxmlformats.org/officeDocument/2006/relationships/image" Target="../media/image39.jpeg"/><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34.png"/><Relationship Id="rId11" Type="http://schemas.openxmlformats.org/officeDocument/2006/relationships/image" Target="../media/image28.jpeg"/><Relationship Id="rId5" Type="http://schemas.openxmlformats.org/officeDocument/2006/relationships/audio" Target="../media/audio4.wav"/><Relationship Id="rId10" Type="http://schemas.openxmlformats.org/officeDocument/2006/relationships/image" Target="../media/image38.GIF"/><Relationship Id="rId4" Type="http://schemas.openxmlformats.org/officeDocument/2006/relationships/audio" Target="../media/audio3.wav"/><Relationship Id="rId9" Type="http://schemas.openxmlformats.org/officeDocument/2006/relationships/image" Target="../media/image37.GIF"/></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descr="图片包含 游戏机, 日落, 彩虹&#10;&#10;描述已自动生成">
            <a:extLst>
              <a:ext uri="{FF2B5EF4-FFF2-40B4-BE49-F238E27FC236}">
                <a16:creationId xmlns:a16="http://schemas.microsoft.com/office/drawing/2014/main" id="{84C7C1C0-D0F4-1EB1-F5C2-87EA7DC75B52}"/>
              </a:ext>
            </a:extLst>
          </p:cNvPr>
          <p:cNvPicPr>
            <a:picLocks noChangeAspect="1"/>
          </p:cNvPicPr>
          <p:nvPr/>
        </p:nvPicPr>
        <p:blipFill>
          <a:blip r:embed="rId2" cstate="print">
            <a:extLst>
              <a:ext uri="{28A0092B-C50C-407E-A947-70E740481C1C}">
                <a14:useLocalDpi xmlns:a14="http://schemas.microsoft.com/office/drawing/2010/main" val="0"/>
              </a:ext>
            </a:extLst>
          </a:blip>
          <a:srcRect r="357" b="202"/>
          <a:stretch>
            <a:fillRect/>
          </a:stretch>
        </p:blipFill>
        <p:spPr>
          <a:xfrm>
            <a:off x="0" y="0"/>
            <a:ext cx="12192000" cy="6858000"/>
          </a:xfrm>
          <a:custGeom>
            <a:avLst/>
            <a:gdLst>
              <a:gd name="connsiteX0" fmla="*/ 0 w 12148458"/>
              <a:gd name="connsiteY0" fmla="*/ 0 h 6843486"/>
              <a:gd name="connsiteX1" fmla="*/ 12148458 w 12148458"/>
              <a:gd name="connsiteY1" fmla="*/ 0 h 6843486"/>
              <a:gd name="connsiteX2" fmla="*/ 12148458 w 12148458"/>
              <a:gd name="connsiteY2" fmla="*/ 6843486 h 6843486"/>
              <a:gd name="connsiteX3" fmla="*/ 0 w 12148458"/>
              <a:gd name="connsiteY3" fmla="*/ 6843486 h 6843486"/>
            </a:gdLst>
            <a:ahLst/>
            <a:cxnLst>
              <a:cxn ang="0">
                <a:pos x="connsiteX0" y="connsiteY0"/>
              </a:cxn>
              <a:cxn ang="0">
                <a:pos x="connsiteX1" y="connsiteY1"/>
              </a:cxn>
              <a:cxn ang="0">
                <a:pos x="connsiteX2" y="connsiteY2"/>
              </a:cxn>
              <a:cxn ang="0">
                <a:pos x="connsiteX3" y="connsiteY3"/>
              </a:cxn>
            </a:cxnLst>
            <a:rect l="l" t="t" r="r" b="b"/>
            <a:pathLst>
              <a:path w="12148458" h="6843486">
                <a:moveTo>
                  <a:pt x="0" y="0"/>
                </a:moveTo>
                <a:lnTo>
                  <a:pt x="12148458" y="0"/>
                </a:lnTo>
                <a:lnTo>
                  <a:pt x="12148458" y="6843486"/>
                </a:lnTo>
                <a:lnTo>
                  <a:pt x="0" y="6843486"/>
                </a:lnTo>
                <a:close/>
              </a:path>
            </a:pathLst>
          </a:custGeom>
        </p:spPr>
      </p:pic>
      <p:pic>
        <p:nvPicPr>
          <p:cNvPr id="14" name="图片 13" descr="卡通人物&#10;&#10;中度可信度描述已自动生成">
            <a:extLst>
              <a:ext uri="{FF2B5EF4-FFF2-40B4-BE49-F238E27FC236}">
                <a16:creationId xmlns:a16="http://schemas.microsoft.com/office/drawing/2014/main" id="{D95AD81D-35B6-FD45-D179-E6EF8CFC4E0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5357" t="66668"/>
          <a:stretch/>
        </p:blipFill>
        <p:spPr>
          <a:xfrm>
            <a:off x="9187542" y="4572000"/>
            <a:ext cx="3004457" cy="2285677"/>
          </a:xfrm>
          <a:prstGeom prst="rect">
            <a:avLst/>
          </a:prstGeom>
        </p:spPr>
      </p:pic>
      <p:pic>
        <p:nvPicPr>
          <p:cNvPr id="30" name="图片 29" descr="图片包含 游戏机, 台球, 房间, 桌子&#10;&#10;描述已自动生成">
            <a:extLst>
              <a:ext uri="{FF2B5EF4-FFF2-40B4-BE49-F238E27FC236}">
                <a16:creationId xmlns:a16="http://schemas.microsoft.com/office/drawing/2014/main" id="{68344E46-6C3D-06D7-A4BE-8F5134B9FDA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0119" r="357"/>
          <a:stretch/>
        </p:blipFill>
        <p:spPr>
          <a:xfrm>
            <a:off x="7373256" y="322"/>
            <a:ext cx="4818744" cy="6857355"/>
          </a:xfrm>
          <a:custGeom>
            <a:avLst/>
            <a:gdLst>
              <a:gd name="connsiteX0" fmla="*/ 0 w 4818744"/>
              <a:gd name="connsiteY0" fmla="*/ 0 h 6857355"/>
              <a:gd name="connsiteX1" fmla="*/ 4818744 w 4818744"/>
              <a:gd name="connsiteY1" fmla="*/ 0 h 6857355"/>
              <a:gd name="connsiteX2" fmla="*/ 4818744 w 4818744"/>
              <a:gd name="connsiteY2" fmla="*/ 6857355 h 6857355"/>
              <a:gd name="connsiteX3" fmla="*/ 0 w 4818744"/>
              <a:gd name="connsiteY3" fmla="*/ 6857355 h 6857355"/>
            </a:gdLst>
            <a:ahLst/>
            <a:cxnLst>
              <a:cxn ang="0">
                <a:pos x="connsiteX0" y="connsiteY0"/>
              </a:cxn>
              <a:cxn ang="0">
                <a:pos x="connsiteX1" y="connsiteY1"/>
              </a:cxn>
              <a:cxn ang="0">
                <a:pos x="connsiteX2" y="connsiteY2"/>
              </a:cxn>
              <a:cxn ang="0">
                <a:pos x="connsiteX3" y="connsiteY3"/>
              </a:cxn>
            </a:cxnLst>
            <a:rect l="l" t="t" r="r" b="b"/>
            <a:pathLst>
              <a:path w="4818744" h="6857355">
                <a:moveTo>
                  <a:pt x="0" y="0"/>
                </a:moveTo>
                <a:lnTo>
                  <a:pt x="4818744" y="0"/>
                </a:lnTo>
                <a:lnTo>
                  <a:pt x="4818744" y="6857355"/>
                </a:lnTo>
                <a:lnTo>
                  <a:pt x="0" y="6857355"/>
                </a:lnTo>
                <a:close/>
              </a:path>
            </a:pathLst>
          </a:custGeom>
        </p:spPr>
      </p:pic>
      <p:pic>
        <p:nvPicPr>
          <p:cNvPr id="5" name="图片 4" descr="图片包含 室内, 桌子, 小, 蛋糕&#10;&#10;描述已自动生成">
            <a:extLst>
              <a:ext uri="{FF2B5EF4-FFF2-40B4-BE49-F238E27FC236}">
                <a16:creationId xmlns:a16="http://schemas.microsoft.com/office/drawing/2014/main" id="{5940B78B-073E-D51E-2CAC-C1B1BCD3EBA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7619" t="24971" r="16786"/>
          <a:stretch/>
        </p:blipFill>
        <p:spPr>
          <a:xfrm flipH="1">
            <a:off x="1478646" y="2824019"/>
            <a:ext cx="6270169" cy="4033820"/>
          </a:xfrm>
          <a:prstGeom prst="rect">
            <a:avLst/>
          </a:prstGeom>
        </p:spPr>
      </p:pic>
      <p:pic>
        <p:nvPicPr>
          <p:cNvPr id="13" name="图片 12" descr="卡通人物&#10;&#10;中度可信度描述已自动生成">
            <a:extLst>
              <a:ext uri="{FF2B5EF4-FFF2-40B4-BE49-F238E27FC236}">
                <a16:creationId xmlns:a16="http://schemas.microsoft.com/office/drawing/2014/main" id="{1316C176-B028-2E78-202D-9AA942BF067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2910" r="77143"/>
          <a:stretch/>
        </p:blipFill>
        <p:spPr>
          <a:xfrm>
            <a:off x="0" y="3628571"/>
            <a:ext cx="2786743" cy="3229106"/>
          </a:xfrm>
          <a:prstGeom prst="rect">
            <a:avLst/>
          </a:prstGeom>
        </p:spPr>
      </p:pic>
      <p:pic>
        <p:nvPicPr>
          <p:cNvPr id="16" name="图片 15" descr="图片包含 游戏机, 台球, 房间, 桌子&#10;&#10;描述已自动生成">
            <a:extLst>
              <a:ext uri="{FF2B5EF4-FFF2-40B4-BE49-F238E27FC236}">
                <a16:creationId xmlns:a16="http://schemas.microsoft.com/office/drawing/2014/main" id="{F5450463-5FE5-CCCF-F833-D6AD72473EB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73810"/>
          <a:stretch/>
        </p:blipFill>
        <p:spPr>
          <a:xfrm>
            <a:off x="0" y="645"/>
            <a:ext cx="3193143" cy="6857355"/>
          </a:xfrm>
          <a:prstGeom prst="rect">
            <a:avLst/>
          </a:prstGeom>
        </p:spPr>
      </p:pic>
      <p:sp>
        <p:nvSpPr>
          <p:cNvPr id="35" name="文本框 34">
            <a:extLst>
              <a:ext uri="{FF2B5EF4-FFF2-40B4-BE49-F238E27FC236}">
                <a16:creationId xmlns:a16="http://schemas.microsoft.com/office/drawing/2014/main" id="{7BC6B6DE-F737-2C5F-6755-77386D2EE19B}"/>
              </a:ext>
            </a:extLst>
          </p:cNvPr>
          <p:cNvSpPr txBox="1"/>
          <p:nvPr/>
        </p:nvSpPr>
        <p:spPr>
          <a:xfrm>
            <a:off x="-114789" y="429613"/>
            <a:ext cx="48768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0"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Cambria" panose="02040503050406030204" pitchFamily="18" charset="0"/>
                <a:sym typeface="Arial" panose="020B0604020202020204" pitchFamily="34" charset="0"/>
              </a:rPr>
              <a:t>TOÁN</a:t>
            </a:r>
            <a:endParaRPr kumimoji="0" lang="zh-CN" altLang="en-US" sz="5400" b="0"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思源黑体 CN Normal" panose="020B0400000000000000" pitchFamily="34" charset="-122"/>
              <a:sym typeface="Arial" panose="020B0604020202020204" pitchFamily="34" charset="0"/>
            </a:endParaRPr>
          </a:p>
        </p:txBody>
      </p:sp>
      <p:sp>
        <p:nvSpPr>
          <p:cNvPr id="15" name="TextBox 5">
            <a:extLst>
              <a:ext uri="{FF2B5EF4-FFF2-40B4-BE49-F238E27FC236}">
                <a16:creationId xmlns:a16="http://schemas.microsoft.com/office/drawing/2014/main" id="{23768608-D520-4A19-A4CE-D5C0C5AD59F0}"/>
              </a:ext>
            </a:extLst>
          </p:cNvPr>
          <p:cNvSpPr txBox="1"/>
          <p:nvPr/>
        </p:nvSpPr>
        <p:spPr>
          <a:xfrm>
            <a:off x="7524176" y="4749981"/>
            <a:ext cx="2635823" cy="1754326"/>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defRPr/>
            </a:pPr>
            <a:r>
              <a:rPr kumimoji="0" lang="en-US" altLang="zh-CN" sz="5400" b="0" i="0" u="none" strike="noStrike" kern="400" cap="none" spc="0" normalizeH="0" baseline="0" noProof="0" dirty="0">
                <a:ln w="28575" cmpd="dbl">
                  <a:noFill/>
                </a:ln>
                <a:solidFill>
                  <a:prstClr val="black">
                    <a:lumMod val="65000"/>
                    <a:lumOff val="35000"/>
                  </a:prstClr>
                </a:solidFill>
                <a:effectLst/>
                <a:uLnTx/>
                <a:uFillTx/>
                <a:latin typeface="Cambria" panose="02040503050406030204" pitchFamily="18" charset="0"/>
                <a:ea typeface="Cambria" panose="02040503050406030204" pitchFamily="18" charset="0"/>
                <a:sym typeface="雷盖体" panose="00000800000000000000" pitchFamily="2" charset="-122"/>
              </a:rPr>
              <a:t>Trang 53</a:t>
            </a:r>
            <a:endParaRPr kumimoji="0" lang="zh-CN" altLang="en-US" sz="5400" b="0" i="0" u="none" strike="noStrike" kern="400" cap="none" spc="0" normalizeH="0" baseline="0" noProof="0" dirty="0">
              <a:ln w="28575" cmpd="dbl">
                <a:noFill/>
              </a:ln>
              <a:solidFill>
                <a:prstClr val="black">
                  <a:lumMod val="65000"/>
                  <a:lumOff val="35000"/>
                </a:prstClr>
              </a:solidFill>
              <a:effectLst/>
              <a:uLnTx/>
              <a:uFillTx/>
              <a:latin typeface="Cambria" panose="02040503050406030204" pitchFamily="18" charset="0"/>
              <a:ea typeface="雷盖体" panose="00000800000000000000" pitchFamily="2" charset="-122"/>
              <a:sym typeface="雷盖体" panose="00000800000000000000" pitchFamily="2" charset="-122"/>
            </a:endParaRPr>
          </a:p>
        </p:txBody>
      </p:sp>
      <p:grpSp>
        <p:nvGrpSpPr>
          <p:cNvPr id="17" name="Group 16"/>
          <p:cNvGrpSpPr/>
          <p:nvPr/>
        </p:nvGrpSpPr>
        <p:grpSpPr>
          <a:xfrm>
            <a:off x="1946651" y="1117895"/>
            <a:ext cx="8291450" cy="3631763"/>
            <a:chOff x="1804949" y="2411718"/>
            <a:chExt cx="8291450" cy="3631763"/>
          </a:xfrm>
        </p:grpSpPr>
        <p:sp>
          <p:nvSpPr>
            <p:cNvPr id="18" name="TextBox 5">
              <a:extLst>
                <a:ext uri="{FF2B5EF4-FFF2-40B4-BE49-F238E27FC236}">
                  <a16:creationId xmlns:a16="http://schemas.microsoft.com/office/drawing/2014/main" id="{23768608-D520-4A19-A4CE-D5C0C5AD59F0}"/>
                </a:ext>
              </a:extLst>
            </p:cNvPr>
            <p:cNvSpPr txBox="1"/>
            <p:nvPr/>
          </p:nvSpPr>
          <p:spPr>
            <a:xfrm>
              <a:off x="1804950" y="2411718"/>
              <a:ext cx="8291449" cy="3631763"/>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defRPr/>
              </a:pPr>
              <a:r>
                <a:rPr kumimoji="0" lang="en-US" altLang="zh-CN" sz="11500" b="0" i="0" u="none" strike="noStrike" kern="400" cap="none" spc="-680" normalizeH="0" baseline="0" noProof="0" dirty="0">
                  <a:ln w="111125" cmpd="dbl">
                    <a:solidFill>
                      <a:prstClr val="white">
                        <a:alpha val="50000"/>
                      </a:prstClr>
                    </a:solidFill>
                  </a:ln>
                  <a:solidFill>
                    <a:srgbClr val="4472C4">
                      <a:lumMod val="60000"/>
                      <a:lumOff val="40000"/>
                    </a:srgbClr>
                  </a:solidFill>
                  <a:effectLst/>
                  <a:uLnTx/>
                  <a:uFillTx/>
                  <a:latin typeface="Cambria" panose="02040503050406030204" pitchFamily="18" charset="0"/>
                  <a:ea typeface="Cambria" panose="02040503050406030204" pitchFamily="18" charset="0"/>
                  <a:sym typeface="雷盖体" panose="00000800000000000000" pitchFamily="2" charset="-122"/>
                </a:rPr>
                <a:t>LUYỆN TẬP CHUNG</a:t>
              </a:r>
              <a:endParaRPr kumimoji="0" lang="zh-CN" altLang="en-US" sz="11500" b="0" i="0" u="none" strike="noStrike" kern="400" cap="none" spc="-680" normalizeH="0" baseline="0" noProof="0" dirty="0">
                <a:ln w="111125" cmpd="dbl">
                  <a:solidFill>
                    <a:prstClr val="white">
                      <a:alpha val="50000"/>
                    </a:prstClr>
                  </a:solidFill>
                </a:ln>
                <a:solidFill>
                  <a:srgbClr val="4472C4">
                    <a:lumMod val="60000"/>
                    <a:lumOff val="40000"/>
                  </a:srgbClr>
                </a:solidFill>
                <a:effectLst/>
                <a:uLnTx/>
                <a:uFillTx/>
                <a:latin typeface="Cambria" panose="02040503050406030204" pitchFamily="18" charset="0"/>
                <a:ea typeface="雷盖体" panose="00000800000000000000" pitchFamily="2" charset="-122"/>
                <a:sym typeface="雷盖体" panose="00000800000000000000" pitchFamily="2" charset="-122"/>
              </a:endParaRPr>
            </a:p>
          </p:txBody>
        </p:sp>
        <p:sp>
          <p:nvSpPr>
            <p:cNvPr id="19" name="TextBox 5">
              <a:extLst>
                <a:ext uri="{FF2B5EF4-FFF2-40B4-BE49-F238E27FC236}">
                  <a16:creationId xmlns:a16="http://schemas.microsoft.com/office/drawing/2014/main" id="{23768608-D520-4A19-A4CE-D5C0C5AD59F0}"/>
                </a:ext>
              </a:extLst>
            </p:cNvPr>
            <p:cNvSpPr txBox="1"/>
            <p:nvPr/>
          </p:nvSpPr>
          <p:spPr>
            <a:xfrm>
              <a:off x="1804949" y="2411718"/>
              <a:ext cx="8291449" cy="3631763"/>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defRPr/>
              </a:pPr>
              <a:r>
                <a:rPr kumimoji="0" lang="en-US" altLang="zh-CN" sz="11500" b="0" i="0" u="none" strike="noStrike" kern="400" cap="none" spc="-680" normalizeH="0" baseline="0" noProof="0" dirty="0">
                  <a:ln w="28575" cmpd="dbl">
                    <a:solidFill>
                      <a:prstClr val="black"/>
                    </a:solidFill>
                  </a:ln>
                  <a:solidFill>
                    <a:srgbClr val="FFC000">
                      <a:lumMod val="20000"/>
                      <a:lumOff val="80000"/>
                    </a:srgbClr>
                  </a:solidFill>
                  <a:effectLst/>
                  <a:uLnTx/>
                  <a:uFillTx/>
                  <a:latin typeface="Cambria" panose="02040503050406030204" pitchFamily="18" charset="0"/>
                  <a:ea typeface="Cambria" panose="02040503050406030204" pitchFamily="18" charset="0"/>
                  <a:sym typeface="雷盖体" panose="00000800000000000000" pitchFamily="2" charset="-122"/>
                </a:rPr>
                <a:t>LUYỆN</a:t>
              </a:r>
              <a:r>
                <a:rPr kumimoji="0" lang="en-US" altLang="zh-CN" sz="11500" b="0" i="0" u="none" strike="noStrike" kern="400" cap="none" spc="-680" normalizeH="0" baseline="0" noProof="0" dirty="0">
                  <a:ln w="28575" cmpd="dbl">
                    <a:solidFill>
                      <a:prstClr val="black"/>
                    </a:solidFill>
                  </a:ln>
                  <a:solidFill>
                    <a:prstClr val="white"/>
                  </a:solidFill>
                  <a:effectLst/>
                  <a:uLnTx/>
                  <a:uFillTx/>
                  <a:latin typeface="Cambria" panose="02040503050406030204" pitchFamily="18" charset="0"/>
                  <a:ea typeface="Cambria" panose="02040503050406030204" pitchFamily="18" charset="0"/>
                  <a:sym typeface="雷盖体" panose="00000800000000000000" pitchFamily="2" charset="-122"/>
                </a:rPr>
                <a:t> </a:t>
              </a:r>
              <a:r>
                <a:rPr kumimoji="0" lang="en-US" altLang="zh-CN" sz="11500" b="0" i="0" u="none" strike="noStrike" kern="400" cap="none" spc="-680" normalizeH="0" baseline="0" noProof="0" dirty="0">
                  <a:ln w="28575" cmpd="dbl">
                    <a:solidFill>
                      <a:prstClr val="black"/>
                    </a:solidFill>
                  </a:ln>
                  <a:solidFill>
                    <a:srgbClr val="FD99DA"/>
                  </a:solidFill>
                  <a:effectLst/>
                  <a:uLnTx/>
                  <a:uFillTx/>
                  <a:latin typeface="Cambria" panose="02040503050406030204" pitchFamily="18" charset="0"/>
                  <a:ea typeface="Cambria" panose="02040503050406030204" pitchFamily="18" charset="0"/>
                  <a:sym typeface="雷盖体" panose="00000800000000000000" pitchFamily="2" charset="-122"/>
                </a:rPr>
                <a:t>TẬP</a:t>
              </a:r>
              <a:r>
                <a:rPr kumimoji="0" lang="en-US" altLang="zh-CN" sz="11500" b="0" i="0" u="none" strike="noStrike" kern="400" cap="none" spc="-680" normalizeH="0" baseline="0" noProof="0" dirty="0">
                  <a:ln w="28575" cmpd="dbl">
                    <a:solidFill>
                      <a:prstClr val="black"/>
                    </a:solidFill>
                  </a:ln>
                  <a:solidFill>
                    <a:prstClr val="white"/>
                  </a:solidFill>
                  <a:effectLst/>
                  <a:uLnTx/>
                  <a:uFillTx/>
                  <a:latin typeface="Cambria" panose="02040503050406030204" pitchFamily="18" charset="0"/>
                  <a:ea typeface="Cambria" panose="02040503050406030204" pitchFamily="18" charset="0"/>
                  <a:sym typeface="雷盖体" panose="00000800000000000000" pitchFamily="2" charset="-122"/>
                </a:rPr>
                <a:t> </a:t>
              </a:r>
              <a:r>
                <a:rPr kumimoji="0" lang="en-US" altLang="zh-CN" sz="11500" b="0" i="0" u="none" strike="noStrike" kern="400" cap="none" spc="-680" normalizeH="0" baseline="0" noProof="0" dirty="0">
                  <a:ln w="28575" cmpd="dbl">
                    <a:solidFill>
                      <a:prstClr val="black"/>
                    </a:solidFill>
                  </a:ln>
                  <a:solidFill>
                    <a:srgbClr val="00B0F0"/>
                  </a:solidFill>
                  <a:effectLst/>
                  <a:uLnTx/>
                  <a:uFillTx/>
                  <a:latin typeface="Cambria" panose="02040503050406030204" pitchFamily="18" charset="0"/>
                  <a:ea typeface="Cambria" panose="02040503050406030204" pitchFamily="18" charset="0"/>
                  <a:sym typeface="雷盖体" panose="00000800000000000000" pitchFamily="2" charset="-122"/>
                </a:rPr>
                <a:t>CHUNG</a:t>
              </a:r>
              <a:endParaRPr kumimoji="0" lang="zh-CN" altLang="en-US" sz="11500" b="0" i="0" u="none" strike="noStrike" kern="400" cap="none" spc="-680" normalizeH="0" baseline="0" noProof="0" dirty="0">
                <a:ln w="28575" cmpd="dbl">
                  <a:solidFill>
                    <a:prstClr val="black"/>
                  </a:solidFill>
                </a:ln>
                <a:solidFill>
                  <a:srgbClr val="00B0F0"/>
                </a:solidFill>
                <a:effectLst/>
                <a:uLnTx/>
                <a:uFillTx/>
                <a:latin typeface="Cambria" panose="02040503050406030204" pitchFamily="18" charset="0"/>
                <a:ea typeface="雷盖体" panose="00000800000000000000" pitchFamily="2" charset="-122"/>
                <a:sym typeface="雷盖体" panose="00000800000000000000" pitchFamily="2" charset="-122"/>
              </a:endParaRPr>
            </a:p>
          </p:txBody>
        </p:sp>
      </p:grpSp>
    </p:spTree>
    <p:extLst>
      <p:ext uri="{BB962C8B-B14F-4D97-AF65-F5344CB8AC3E}">
        <p14:creationId xmlns:p14="http://schemas.microsoft.com/office/powerpoint/2010/main" val="167263566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afterEffect">
                                  <p:stCondLst>
                                    <p:cond delay="0"/>
                                  </p:stCondLst>
                                  <p:iterate type="lt">
                                    <p:tmPct val="50000"/>
                                  </p:iterate>
                                  <p:childTnLst>
                                    <p:set>
                                      <p:cBhvr>
                                        <p:cTn id="6" dur="1" fill="hold">
                                          <p:stCondLst>
                                            <p:cond delay="0"/>
                                          </p:stCondLst>
                                        </p:cTn>
                                        <p:tgtEl>
                                          <p:spTgt spid="35"/>
                                        </p:tgtEl>
                                        <p:attrNameLst>
                                          <p:attrName>style.visibility</p:attrName>
                                        </p:attrNameLst>
                                      </p:cBhvr>
                                      <p:to>
                                        <p:strVal val="visible"/>
                                      </p:to>
                                    </p:set>
                                    <p:set>
                                      <p:cBhvr>
                                        <p:cTn id="7" dur="455" fill="hold">
                                          <p:stCondLst>
                                            <p:cond delay="0"/>
                                          </p:stCondLst>
                                        </p:cTn>
                                        <p:tgtEl>
                                          <p:spTgt spid="35"/>
                                        </p:tgtEl>
                                        <p:attrNameLst>
                                          <p:attrName>style.rotation</p:attrName>
                                        </p:attrNameLst>
                                      </p:cBhvr>
                                      <p:to>
                                        <p:strVal val="-45.0"/>
                                      </p:to>
                                    </p:set>
                                    <p:anim calcmode="lin" valueType="num">
                                      <p:cBhvr>
                                        <p:cTn id="8" dur="455" fill="hold">
                                          <p:stCondLst>
                                            <p:cond delay="455"/>
                                          </p:stCondLst>
                                        </p:cTn>
                                        <p:tgtEl>
                                          <p:spTgt spid="35"/>
                                        </p:tgtEl>
                                        <p:attrNameLst>
                                          <p:attrName>style.rotation</p:attrName>
                                        </p:attrNameLst>
                                      </p:cBhvr>
                                      <p:tavLst>
                                        <p:tav tm="0">
                                          <p:val>
                                            <p:fltVal val="-45"/>
                                          </p:val>
                                        </p:tav>
                                        <p:tav tm="69900">
                                          <p:val>
                                            <p:fltVal val="45"/>
                                          </p:val>
                                        </p:tav>
                                        <p:tav tm="100000">
                                          <p:val>
                                            <p:fltVal val="0"/>
                                          </p:val>
                                        </p:tav>
                                      </p:tavLst>
                                    </p:anim>
                                    <p:anim calcmode="lin" valueType="num">
                                      <p:cBhvr>
                                        <p:cTn id="9" dur="455" fill="hold">
                                          <p:stCondLst>
                                            <p:cond delay="0"/>
                                          </p:stCondLst>
                                        </p:cTn>
                                        <p:tgtEl>
                                          <p:spTgt spid="35"/>
                                        </p:tgtEl>
                                        <p:attrNameLst>
                                          <p:attrName>ppt_y</p:attrName>
                                        </p:attrNameLst>
                                      </p:cBhvr>
                                      <p:tavLst>
                                        <p:tav tm="0">
                                          <p:val>
                                            <p:strVal val="#ppt_y-1"/>
                                          </p:val>
                                        </p:tav>
                                        <p:tav tm="100000">
                                          <p:val>
                                            <p:strVal val="#ppt_y-(0.354*#ppt_w-0.172*#ppt_h)"/>
                                          </p:val>
                                        </p:tav>
                                      </p:tavLst>
                                    </p:anim>
                                    <p:anim calcmode="lin" valueType="num">
                                      <p:cBhvr>
                                        <p:cTn id="10" dur="156" decel="50000" autoRev="1" fill="hold">
                                          <p:stCondLst>
                                            <p:cond delay="455"/>
                                          </p:stCondLst>
                                        </p:cTn>
                                        <p:tgtEl>
                                          <p:spTgt spid="35"/>
                                        </p:tgtEl>
                                        <p:attrNameLst>
                                          <p:attrName>ppt_y</p:attrName>
                                        </p:attrNameLst>
                                      </p:cBhvr>
                                      <p:tavLst>
                                        <p:tav tm="0">
                                          <p:val>
                                            <p:strVal val="#ppt_y-(0.354*#ppt_w-0.172*#ppt_h)"/>
                                          </p:val>
                                        </p:tav>
                                        <p:tav tm="100000">
                                          <p:val>
                                            <p:strVal val="#ppt_y-(0.354*#ppt_w-0.172*#ppt_h)-#ppt_h/2"/>
                                          </p:val>
                                        </p:tav>
                                      </p:tavLst>
                                    </p:anim>
                                    <p:anim calcmode="lin" valueType="num">
                                      <p:cBhvr>
                                        <p:cTn id="11" dur="136" fill="hold">
                                          <p:stCondLst>
                                            <p:cond delay="864"/>
                                          </p:stCondLst>
                                        </p:cTn>
                                        <p:tgtEl>
                                          <p:spTgt spid="35"/>
                                        </p:tgtEl>
                                        <p:attrNameLst>
                                          <p:attrName>ppt_y</p:attrName>
                                        </p:attrNameLst>
                                      </p:cBhvr>
                                      <p:tavLst>
                                        <p:tav tm="0">
                                          <p:val>
                                            <p:strVal val="#ppt_y-(0.354*#ppt_w-0.172*#ppt_h)"/>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randombar(horizontal)">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26"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down)">
                                      <p:cBhvr>
                                        <p:cTn id="21" dur="580">
                                          <p:stCondLst>
                                            <p:cond delay="0"/>
                                          </p:stCondLst>
                                        </p:cTn>
                                        <p:tgtEl>
                                          <p:spTgt spid="15"/>
                                        </p:tgtEl>
                                      </p:cBhvr>
                                    </p:animEffect>
                                    <p:anim calcmode="lin" valueType="num">
                                      <p:cBhvr>
                                        <p:cTn id="22"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23"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24"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25"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26"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27" dur="26">
                                          <p:stCondLst>
                                            <p:cond delay="650"/>
                                          </p:stCondLst>
                                        </p:cTn>
                                        <p:tgtEl>
                                          <p:spTgt spid="15"/>
                                        </p:tgtEl>
                                      </p:cBhvr>
                                      <p:to x="100000" y="60000"/>
                                    </p:animScale>
                                    <p:animScale>
                                      <p:cBhvr>
                                        <p:cTn id="28" dur="166" decel="50000">
                                          <p:stCondLst>
                                            <p:cond delay="676"/>
                                          </p:stCondLst>
                                        </p:cTn>
                                        <p:tgtEl>
                                          <p:spTgt spid="15"/>
                                        </p:tgtEl>
                                      </p:cBhvr>
                                      <p:to x="100000" y="100000"/>
                                    </p:animScale>
                                    <p:animScale>
                                      <p:cBhvr>
                                        <p:cTn id="29" dur="26">
                                          <p:stCondLst>
                                            <p:cond delay="1312"/>
                                          </p:stCondLst>
                                        </p:cTn>
                                        <p:tgtEl>
                                          <p:spTgt spid="15"/>
                                        </p:tgtEl>
                                      </p:cBhvr>
                                      <p:to x="100000" y="80000"/>
                                    </p:animScale>
                                    <p:animScale>
                                      <p:cBhvr>
                                        <p:cTn id="30" dur="166" decel="50000">
                                          <p:stCondLst>
                                            <p:cond delay="1338"/>
                                          </p:stCondLst>
                                        </p:cTn>
                                        <p:tgtEl>
                                          <p:spTgt spid="15"/>
                                        </p:tgtEl>
                                      </p:cBhvr>
                                      <p:to x="100000" y="100000"/>
                                    </p:animScale>
                                    <p:animScale>
                                      <p:cBhvr>
                                        <p:cTn id="31" dur="26">
                                          <p:stCondLst>
                                            <p:cond delay="1642"/>
                                          </p:stCondLst>
                                        </p:cTn>
                                        <p:tgtEl>
                                          <p:spTgt spid="15"/>
                                        </p:tgtEl>
                                      </p:cBhvr>
                                      <p:to x="100000" y="90000"/>
                                    </p:animScale>
                                    <p:animScale>
                                      <p:cBhvr>
                                        <p:cTn id="32" dur="166" decel="50000">
                                          <p:stCondLst>
                                            <p:cond delay="1668"/>
                                          </p:stCondLst>
                                        </p:cTn>
                                        <p:tgtEl>
                                          <p:spTgt spid="15"/>
                                        </p:tgtEl>
                                      </p:cBhvr>
                                      <p:to x="100000" y="100000"/>
                                    </p:animScale>
                                    <p:animScale>
                                      <p:cBhvr>
                                        <p:cTn id="33" dur="26">
                                          <p:stCondLst>
                                            <p:cond delay="1808"/>
                                          </p:stCondLst>
                                        </p:cTn>
                                        <p:tgtEl>
                                          <p:spTgt spid="15"/>
                                        </p:tgtEl>
                                      </p:cBhvr>
                                      <p:to x="100000" y="95000"/>
                                    </p:animScale>
                                    <p:animScale>
                                      <p:cBhvr>
                                        <p:cTn id="34" dur="166" decel="50000">
                                          <p:stCondLst>
                                            <p:cond delay="1834"/>
                                          </p:stCondLst>
                                        </p:cTn>
                                        <p:tgtEl>
                                          <p:spTgt spid="1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1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0828CF52-5FD8-4E31-8AD5-EE9DA723BEF2}"/>
              </a:ext>
            </a:extLst>
          </p:cNvPr>
          <p:cNvPicPr>
            <a:picLocks noChangeAspect="1"/>
          </p:cNvPicPr>
          <p:nvPr/>
        </p:nvPicPr>
        <p:blipFill>
          <a:blip r:embed="rId3"/>
          <a:stretch>
            <a:fillRect/>
          </a:stretch>
        </p:blipFill>
        <p:spPr>
          <a:xfrm>
            <a:off x="458996" y="1192911"/>
            <a:ext cx="5510521" cy="3810815"/>
          </a:xfrm>
          <a:prstGeom prst="rect">
            <a:avLst/>
          </a:prstGeom>
        </p:spPr>
      </p:pic>
      <p:grpSp>
        <p:nvGrpSpPr>
          <p:cNvPr id="24" name="Group 23">
            <a:extLst>
              <a:ext uri="{FF2B5EF4-FFF2-40B4-BE49-F238E27FC236}">
                <a16:creationId xmlns:a16="http://schemas.microsoft.com/office/drawing/2014/main" id="{447D4BA3-7E70-45C5-8465-F456809AA24F}"/>
              </a:ext>
            </a:extLst>
          </p:cNvPr>
          <p:cNvGrpSpPr/>
          <p:nvPr/>
        </p:nvGrpSpPr>
        <p:grpSpPr>
          <a:xfrm>
            <a:off x="2015062" y="2153057"/>
            <a:ext cx="2572521" cy="1631502"/>
            <a:chOff x="413254" y="1441024"/>
            <a:chExt cx="1968173" cy="1631502"/>
          </a:xfrm>
        </p:grpSpPr>
        <p:sp>
          <p:nvSpPr>
            <p:cNvPr id="25" name="TextBox 43">
              <a:extLst>
                <a:ext uri="{FF2B5EF4-FFF2-40B4-BE49-F238E27FC236}">
                  <a16:creationId xmlns:a16="http://schemas.microsoft.com/office/drawing/2014/main" id="{9D5C387B-45FC-432E-A746-D6D778186EC3}"/>
                </a:ext>
              </a:extLst>
            </p:cNvPr>
            <p:cNvSpPr txBox="1">
              <a:spLocks noChangeArrowheads="1"/>
            </p:cNvSpPr>
            <p:nvPr/>
          </p:nvSpPr>
          <p:spPr bwMode="auto">
            <a:xfrm>
              <a:off x="1472235" y="1441024"/>
              <a:ext cx="381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en-US" sz="4000" b="1" kern="0" dirty="0">
                  <a:solidFill>
                    <a:prstClr val="white"/>
                  </a:solidFill>
                  <a:latin typeface="Calibri" panose="020F0502020204030204" pitchFamily="34" charset="0"/>
                  <a:ea typeface="微软雅黑"/>
                  <a:cs typeface="Calibri" panose="020F0502020204030204" pitchFamily="34" charset="0"/>
                </a:rPr>
                <a:t>9</a:t>
              </a:r>
            </a:p>
          </p:txBody>
        </p:sp>
        <p:sp>
          <p:nvSpPr>
            <p:cNvPr id="26" name="TextBox 49">
              <a:extLst>
                <a:ext uri="{FF2B5EF4-FFF2-40B4-BE49-F238E27FC236}">
                  <a16:creationId xmlns:a16="http://schemas.microsoft.com/office/drawing/2014/main" id="{7DD5A76E-C9B9-40F3-865C-E00470F43E1A}"/>
                </a:ext>
              </a:extLst>
            </p:cNvPr>
            <p:cNvSpPr txBox="1">
              <a:spLocks noChangeArrowheads="1"/>
            </p:cNvSpPr>
            <p:nvPr/>
          </p:nvSpPr>
          <p:spPr bwMode="auto">
            <a:xfrm>
              <a:off x="413254" y="1445824"/>
              <a:ext cx="113525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en-US" sz="4000" b="1" kern="0" dirty="0">
                  <a:solidFill>
                    <a:prstClr val="white"/>
                  </a:solidFill>
                  <a:latin typeface="Calibri" panose="020F0502020204030204" pitchFamily="34" charset="0"/>
                  <a:ea typeface="微软雅黑"/>
                  <a:cs typeface="Calibri" panose="020F0502020204030204" pitchFamily="34" charset="0"/>
                </a:rPr>
                <a:t>9 362</a:t>
              </a:r>
            </a:p>
          </p:txBody>
        </p:sp>
        <p:grpSp>
          <p:nvGrpSpPr>
            <p:cNvPr id="27" name="Group 66">
              <a:extLst>
                <a:ext uri="{FF2B5EF4-FFF2-40B4-BE49-F238E27FC236}">
                  <a16:creationId xmlns:a16="http://schemas.microsoft.com/office/drawing/2014/main" id="{4E105A80-4ED9-4212-80F7-320915284422}"/>
                </a:ext>
              </a:extLst>
            </p:cNvPr>
            <p:cNvGrpSpPr>
              <a:grpSpLocks/>
            </p:cNvGrpSpPr>
            <p:nvPr/>
          </p:nvGrpSpPr>
          <p:grpSpPr bwMode="auto">
            <a:xfrm>
              <a:off x="1392414" y="1586678"/>
              <a:ext cx="989013" cy="1485848"/>
              <a:chOff x="2299" y="1296"/>
              <a:chExt cx="623" cy="681"/>
            </a:xfrm>
          </p:grpSpPr>
          <p:cxnSp>
            <p:nvCxnSpPr>
              <p:cNvPr id="28" name="Straight Connector 27">
                <a:extLst>
                  <a:ext uri="{FF2B5EF4-FFF2-40B4-BE49-F238E27FC236}">
                    <a16:creationId xmlns:a16="http://schemas.microsoft.com/office/drawing/2014/main" id="{A5DABCBE-88D6-4059-97A2-A725E1EABC78}"/>
                  </a:ext>
                </a:extLst>
              </p:cNvPr>
              <p:cNvCxnSpPr>
                <a:cxnSpLocks/>
              </p:cNvCxnSpPr>
              <p:nvPr/>
            </p:nvCxnSpPr>
            <p:spPr>
              <a:xfrm>
                <a:off x="2299" y="1537"/>
                <a:ext cx="623" cy="0"/>
              </a:xfrm>
              <a:prstGeom prst="line">
                <a:avLst/>
              </a:prstGeom>
              <a:noFill/>
              <a:ln w="38100" cap="flat" cmpd="sng" algn="ctr">
                <a:solidFill>
                  <a:srgbClr val="FFFF00"/>
                </a:solidFill>
                <a:prstDash val="solid"/>
              </a:ln>
              <a:effectLst/>
            </p:spPr>
          </p:cxnSp>
          <p:cxnSp>
            <p:nvCxnSpPr>
              <p:cNvPr id="29" name="Straight Connector 28">
                <a:extLst>
                  <a:ext uri="{FF2B5EF4-FFF2-40B4-BE49-F238E27FC236}">
                    <a16:creationId xmlns:a16="http://schemas.microsoft.com/office/drawing/2014/main" id="{A86F7955-93C0-4BB8-AB8C-E02BB45E0974}"/>
                  </a:ext>
                </a:extLst>
              </p:cNvPr>
              <p:cNvCxnSpPr>
                <a:cxnSpLocks/>
              </p:cNvCxnSpPr>
              <p:nvPr/>
            </p:nvCxnSpPr>
            <p:spPr>
              <a:xfrm>
                <a:off x="2304" y="1296"/>
                <a:ext cx="0" cy="681"/>
              </a:xfrm>
              <a:prstGeom prst="line">
                <a:avLst/>
              </a:prstGeom>
              <a:noFill/>
              <a:ln w="38100" cap="flat" cmpd="sng" algn="ctr">
                <a:solidFill>
                  <a:srgbClr val="FFFF00"/>
                </a:solidFill>
                <a:prstDash val="solid"/>
              </a:ln>
              <a:effectLst/>
            </p:spPr>
          </p:cxnSp>
        </p:grpSp>
      </p:grpSp>
      <p:sp>
        <p:nvSpPr>
          <p:cNvPr id="32" name="TextBox 31">
            <a:extLst>
              <a:ext uri="{FF2B5EF4-FFF2-40B4-BE49-F238E27FC236}">
                <a16:creationId xmlns:a16="http://schemas.microsoft.com/office/drawing/2014/main" id="{4BD5FD97-B078-49A5-B4FE-219C5508BB17}"/>
              </a:ext>
            </a:extLst>
          </p:cNvPr>
          <p:cNvSpPr txBox="1"/>
          <p:nvPr/>
        </p:nvSpPr>
        <p:spPr>
          <a:xfrm>
            <a:off x="3329194" y="2784117"/>
            <a:ext cx="723014" cy="707886"/>
          </a:xfrm>
          <a:prstGeom prst="rect">
            <a:avLst/>
          </a:prstGeom>
          <a:noFill/>
        </p:spPr>
        <p:txBody>
          <a:bodyPr wrap="square" rtlCol="0">
            <a:spAutoFit/>
          </a:bodyPr>
          <a:lstStyle/>
          <a:p>
            <a:r>
              <a:rPr lang="en-US" sz="4000" b="1" dirty="0">
                <a:solidFill>
                  <a:srgbClr val="FFFF00"/>
                </a:solidFill>
                <a:latin typeface="Calibri" panose="020F0502020204030204" pitchFamily="34" charset="0"/>
                <a:ea typeface="微软雅黑"/>
                <a:cs typeface="Calibri" panose="020F0502020204030204" pitchFamily="34" charset="0"/>
              </a:rPr>
              <a:t>1</a:t>
            </a:r>
          </a:p>
        </p:txBody>
      </p:sp>
      <p:sp>
        <p:nvSpPr>
          <p:cNvPr id="33" name="TextBox 32">
            <a:extLst>
              <a:ext uri="{FF2B5EF4-FFF2-40B4-BE49-F238E27FC236}">
                <a16:creationId xmlns:a16="http://schemas.microsoft.com/office/drawing/2014/main" id="{2E520791-8610-41C9-96E4-D35E814AB8AD}"/>
              </a:ext>
            </a:extLst>
          </p:cNvPr>
          <p:cNvSpPr txBox="1"/>
          <p:nvPr/>
        </p:nvSpPr>
        <p:spPr>
          <a:xfrm>
            <a:off x="2007246" y="2547070"/>
            <a:ext cx="723014" cy="707886"/>
          </a:xfrm>
          <a:prstGeom prst="rect">
            <a:avLst/>
          </a:prstGeom>
          <a:noFill/>
        </p:spPr>
        <p:txBody>
          <a:bodyPr wrap="square" rtlCol="0">
            <a:spAutoFit/>
          </a:bodyPr>
          <a:lstStyle/>
          <a:p>
            <a:r>
              <a:rPr lang="en-US" sz="4000" b="1" dirty="0">
                <a:solidFill>
                  <a:prstClr val="white"/>
                </a:solidFill>
                <a:latin typeface="Calibri" panose="020F0502020204030204" pitchFamily="34" charset="0"/>
                <a:ea typeface="微软雅黑"/>
                <a:cs typeface="Calibri" panose="020F0502020204030204" pitchFamily="34" charset="0"/>
              </a:rPr>
              <a:t>0</a:t>
            </a:r>
          </a:p>
        </p:txBody>
      </p:sp>
      <p:sp>
        <p:nvSpPr>
          <p:cNvPr id="34" name="TextBox 33">
            <a:extLst>
              <a:ext uri="{FF2B5EF4-FFF2-40B4-BE49-F238E27FC236}">
                <a16:creationId xmlns:a16="http://schemas.microsoft.com/office/drawing/2014/main" id="{BDA11072-328E-4A9B-B4CA-30DCAB05564C}"/>
              </a:ext>
            </a:extLst>
          </p:cNvPr>
          <p:cNvSpPr txBox="1"/>
          <p:nvPr/>
        </p:nvSpPr>
        <p:spPr>
          <a:xfrm>
            <a:off x="2373277" y="2548431"/>
            <a:ext cx="723014" cy="707886"/>
          </a:xfrm>
          <a:prstGeom prst="rect">
            <a:avLst/>
          </a:prstGeom>
          <a:noFill/>
        </p:spPr>
        <p:txBody>
          <a:bodyPr wrap="square" rtlCol="0">
            <a:spAutoFit/>
          </a:bodyPr>
          <a:lstStyle/>
          <a:p>
            <a:r>
              <a:rPr lang="en-US" sz="4000" b="1" dirty="0">
                <a:solidFill>
                  <a:prstClr val="white"/>
                </a:solidFill>
                <a:latin typeface="Calibri" panose="020F0502020204030204" pitchFamily="34" charset="0"/>
                <a:ea typeface="微软雅黑"/>
                <a:cs typeface="Calibri" panose="020F0502020204030204" pitchFamily="34" charset="0"/>
              </a:rPr>
              <a:t>3</a:t>
            </a:r>
          </a:p>
        </p:txBody>
      </p:sp>
      <p:sp>
        <p:nvSpPr>
          <p:cNvPr id="36" name="TextBox 35">
            <a:extLst>
              <a:ext uri="{FF2B5EF4-FFF2-40B4-BE49-F238E27FC236}">
                <a16:creationId xmlns:a16="http://schemas.microsoft.com/office/drawing/2014/main" id="{A15674D4-34F9-4E87-AB6E-364D8A2F2282}"/>
              </a:ext>
            </a:extLst>
          </p:cNvPr>
          <p:cNvSpPr txBox="1"/>
          <p:nvPr/>
        </p:nvSpPr>
        <p:spPr>
          <a:xfrm>
            <a:off x="3613742" y="2777284"/>
            <a:ext cx="723014" cy="707886"/>
          </a:xfrm>
          <a:prstGeom prst="rect">
            <a:avLst/>
          </a:prstGeom>
          <a:noFill/>
        </p:spPr>
        <p:txBody>
          <a:bodyPr wrap="square" rtlCol="0">
            <a:spAutoFit/>
          </a:bodyPr>
          <a:lstStyle/>
          <a:p>
            <a:r>
              <a:rPr lang="en-US" sz="4000" b="1" dirty="0">
                <a:solidFill>
                  <a:srgbClr val="FFFF00"/>
                </a:solidFill>
                <a:latin typeface="Calibri" panose="020F0502020204030204" pitchFamily="34" charset="0"/>
                <a:ea typeface="微软雅黑"/>
                <a:cs typeface="Calibri" panose="020F0502020204030204" pitchFamily="34" charset="0"/>
              </a:rPr>
              <a:t>0</a:t>
            </a:r>
          </a:p>
        </p:txBody>
      </p:sp>
      <p:sp>
        <p:nvSpPr>
          <p:cNvPr id="39" name="TextBox 38">
            <a:extLst>
              <a:ext uri="{FF2B5EF4-FFF2-40B4-BE49-F238E27FC236}">
                <a16:creationId xmlns:a16="http://schemas.microsoft.com/office/drawing/2014/main" id="{50B99B81-0E41-4A9E-B703-F88E448A7267}"/>
              </a:ext>
            </a:extLst>
          </p:cNvPr>
          <p:cNvSpPr txBox="1"/>
          <p:nvPr/>
        </p:nvSpPr>
        <p:spPr>
          <a:xfrm>
            <a:off x="2373277" y="3019237"/>
            <a:ext cx="424194" cy="707886"/>
          </a:xfrm>
          <a:prstGeom prst="rect">
            <a:avLst/>
          </a:prstGeom>
          <a:noFill/>
        </p:spPr>
        <p:txBody>
          <a:bodyPr wrap="square" rtlCol="0">
            <a:spAutoFit/>
          </a:bodyPr>
          <a:lstStyle/>
          <a:p>
            <a:r>
              <a:rPr lang="en-US" sz="4000" b="1" dirty="0">
                <a:solidFill>
                  <a:prstClr val="white"/>
                </a:solidFill>
                <a:latin typeface="Calibri" panose="020F0502020204030204" pitchFamily="34" charset="0"/>
                <a:ea typeface="微软雅黑"/>
                <a:cs typeface="Calibri" panose="020F0502020204030204" pitchFamily="34" charset="0"/>
              </a:rPr>
              <a:t>3</a:t>
            </a:r>
          </a:p>
        </p:txBody>
      </p:sp>
      <p:sp>
        <p:nvSpPr>
          <p:cNvPr id="43" name="TextBox 42">
            <a:extLst>
              <a:ext uri="{FF2B5EF4-FFF2-40B4-BE49-F238E27FC236}">
                <a16:creationId xmlns:a16="http://schemas.microsoft.com/office/drawing/2014/main" id="{1E7DC26B-BC2A-4A0E-94C5-C53589792684}"/>
              </a:ext>
            </a:extLst>
          </p:cNvPr>
          <p:cNvSpPr txBox="1"/>
          <p:nvPr/>
        </p:nvSpPr>
        <p:spPr>
          <a:xfrm>
            <a:off x="3898733" y="2789276"/>
            <a:ext cx="371126" cy="707886"/>
          </a:xfrm>
          <a:prstGeom prst="rect">
            <a:avLst/>
          </a:prstGeom>
          <a:noFill/>
        </p:spPr>
        <p:txBody>
          <a:bodyPr wrap="square" rtlCol="0">
            <a:spAutoFit/>
          </a:bodyPr>
          <a:lstStyle/>
          <a:p>
            <a:r>
              <a:rPr lang="en-US" sz="4000" b="1" dirty="0">
                <a:solidFill>
                  <a:srgbClr val="FFFF00"/>
                </a:solidFill>
                <a:latin typeface="Calibri" panose="020F0502020204030204" pitchFamily="34" charset="0"/>
                <a:ea typeface="微软雅黑"/>
                <a:cs typeface="Calibri" panose="020F0502020204030204" pitchFamily="34" charset="0"/>
              </a:rPr>
              <a:t>4</a:t>
            </a:r>
          </a:p>
        </p:txBody>
      </p:sp>
      <p:sp>
        <p:nvSpPr>
          <p:cNvPr id="46" name="TextBox 45">
            <a:extLst>
              <a:ext uri="{FF2B5EF4-FFF2-40B4-BE49-F238E27FC236}">
                <a16:creationId xmlns:a16="http://schemas.microsoft.com/office/drawing/2014/main" id="{04F84F36-FA1A-4026-94EF-843F71D1184D}"/>
              </a:ext>
            </a:extLst>
          </p:cNvPr>
          <p:cNvSpPr txBox="1"/>
          <p:nvPr/>
        </p:nvSpPr>
        <p:spPr>
          <a:xfrm>
            <a:off x="2629091" y="3015156"/>
            <a:ext cx="723014" cy="707886"/>
          </a:xfrm>
          <a:prstGeom prst="rect">
            <a:avLst/>
          </a:prstGeom>
          <a:noFill/>
        </p:spPr>
        <p:txBody>
          <a:bodyPr wrap="square" rtlCol="0">
            <a:spAutoFit/>
          </a:bodyPr>
          <a:lstStyle/>
          <a:p>
            <a:r>
              <a:rPr lang="en-US" sz="4000" b="1" dirty="0">
                <a:solidFill>
                  <a:prstClr val="white"/>
                </a:solidFill>
                <a:latin typeface="Calibri" panose="020F0502020204030204" pitchFamily="34" charset="0"/>
                <a:ea typeface="微软雅黑"/>
                <a:cs typeface="Calibri" panose="020F0502020204030204" pitchFamily="34" charset="0"/>
              </a:rPr>
              <a:t>6</a:t>
            </a:r>
          </a:p>
        </p:txBody>
      </p:sp>
      <p:sp>
        <p:nvSpPr>
          <p:cNvPr id="47" name="TextBox 46">
            <a:extLst>
              <a:ext uri="{FF2B5EF4-FFF2-40B4-BE49-F238E27FC236}">
                <a16:creationId xmlns:a16="http://schemas.microsoft.com/office/drawing/2014/main" id="{0E6B02CA-DF2D-4131-BD6E-689C4DBC0F6C}"/>
              </a:ext>
            </a:extLst>
          </p:cNvPr>
          <p:cNvSpPr txBox="1"/>
          <p:nvPr/>
        </p:nvSpPr>
        <p:spPr>
          <a:xfrm>
            <a:off x="2623648" y="3510456"/>
            <a:ext cx="723014" cy="707886"/>
          </a:xfrm>
          <a:prstGeom prst="rect">
            <a:avLst/>
          </a:prstGeom>
          <a:noFill/>
        </p:spPr>
        <p:txBody>
          <a:bodyPr wrap="square" rtlCol="0">
            <a:spAutoFit/>
          </a:bodyPr>
          <a:lstStyle/>
          <a:p>
            <a:r>
              <a:rPr lang="en-US" sz="4000" b="1" dirty="0">
                <a:solidFill>
                  <a:prstClr val="white"/>
                </a:solidFill>
                <a:latin typeface="Calibri" panose="020F0502020204030204" pitchFamily="34" charset="0"/>
                <a:ea typeface="微软雅黑"/>
                <a:cs typeface="Calibri" panose="020F0502020204030204" pitchFamily="34" charset="0"/>
              </a:rPr>
              <a:t>0</a:t>
            </a:r>
          </a:p>
        </p:txBody>
      </p:sp>
      <p:sp>
        <p:nvSpPr>
          <p:cNvPr id="49" name="TextBox 48">
            <a:extLst>
              <a:ext uri="{FF2B5EF4-FFF2-40B4-BE49-F238E27FC236}">
                <a16:creationId xmlns:a16="http://schemas.microsoft.com/office/drawing/2014/main" id="{97C0F86B-58DA-4574-B8A3-3F6E7F727CBF}"/>
              </a:ext>
            </a:extLst>
          </p:cNvPr>
          <p:cNvSpPr txBox="1"/>
          <p:nvPr/>
        </p:nvSpPr>
        <p:spPr>
          <a:xfrm>
            <a:off x="2899873" y="3510456"/>
            <a:ext cx="723014" cy="707886"/>
          </a:xfrm>
          <a:prstGeom prst="rect">
            <a:avLst/>
          </a:prstGeom>
          <a:noFill/>
        </p:spPr>
        <p:txBody>
          <a:bodyPr wrap="square" rtlCol="0">
            <a:spAutoFit/>
          </a:bodyPr>
          <a:lstStyle/>
          <a:p>
            <a:r>
              <a:rPr lang="en-US" sz="4000" b="1" dirty="0">
                <a:solidFill>
                  <a:prstClr val="white"/>
                </a:solidFill>
                <a:latin typeface="Calibri" panose="020F0502020204030204" pitchFamily="34" charset="0"/>
                <a:ea typeface="微软雅黑"/>
                <a:cs typeface="Calibri" panose="020F0502020204030204" pitchFamily="34" charset="0"/>
              </a:rPr>
              <a:t>2</a:t>
            </a:r>
          </a:p>
        </p:txBody>
      </p:sp>
      <p:sp>
        <p:nvSpPr>
          <p:cNvPr id="50" name="TextBox 49">
            <a:extLst>
              <a:ext uri="{FF2B5EF4-FFF2-40B4-BE49-F238E27FC236}">
                <a16:creationId xmlns:a16="http://schemas.microsoft.com/office/drawing/2014/main" id="{9BA2356A-AE77-4043-8BE8-F07C1EAD07FD}"/>
              </a:ext>
            </a:extLst>
          </p:cNvPr>
          <p:cNvSpPr txBox="1"/>
          <p:nvPr/>
        </p:nvSpPr>
        <p:spPr>
          <a:xfrm>
            <a:off x="4178281" y="2789277"/>
            <a:ext cx="371126" cy="707886"/>
          </a:xfrm>
          <a:prstGeom prst="rect">
            <a:avLst/>
          </a:prstGeom>
          <a:noFill/>
        </p:spPr>
        <p:txBody>
          <a:bodyPr wrap="square" rtlCol="0">
            <a:spAutoFit/>
          </a:bodyPr>
          <a:lstStyle/>
          <a:p>
            <a:r>
              <a:rPr lang="en-US" sz="4000" b="1" dirty="0">
                <a:solidFill>
                  <a:srgbClr val="FFFF00"/>
                </a:solidFill>
                <a:latin typeface="Calibri" panose="020F0502020204030204" pitchFamily="34" charset="0"/>
                <a:ea typeface="微软雅黑"/>
                <a:cs typeface="Calibri" panose="020F0502020204030204" pitchFamily="34" charset="0"/>
              </a:rPr>
              <a:t>0</a:t>
            </a:r>
          </a:p>
        </p:txBody>
      </p:sp>
      <p:sp>
        <p:nvSpPr>
          <p:cNvPr id="51" name="TextBox 50">
            <a:extLst>
              <a:ext uri="{FF2B5EF4-FFF2-40B4-BE49-F238E27FC236}">
                <a16:creationId xmlns:a16="http://schemas.microsoft.com/office/drawing/2014/main" id="{66AE5D21-4ADB-47BA-9A3D-9B75F986370D}"/>
              </a:ext>
            </a:extLst>
          </p:cNvPr>
          <p:cNvSpPr txBox="1"/>
          <p:nvPr/>
        </p:nvSpPr>
        <p:spPr>
          <a:xfrm>
            <a:off x="2918923" y="3977181"/>
            <a:ext cx="723014" cy="707886"/>
          </a:xfrm>
          <a:prstGeom prst="rect">
            <a:avLst/>
          </a:prstGeom>
          <a:noFill/>
        </p:spPr>
        <p:txBody>
          <a:bodyPr wrap="square" rtlCol="0">
            <a:spAutoFit/>
          </a:bodyPr>
          <a:lstStyle/>
          <a:p>
            <a:r>
              <a:rPr lang="en-US" sz="4000" b="1" dirty="0">
                <a:solidFill>
                  <a:prstClr val="white"/>
                </a:solidFill>
                <a:latin typeface="Calibri" panose="020F0502020204030204" pitchFamily="34" charset="0"/>
                <a:ea typeface="微软雅黑"/>
                <a:cs typeface="Calibri" panose="020F0502020204030204" pitchFamily="34" charset="0"/>
              </a:rPr>
              <a:t>2</a:t>
            </a:r>
          </a:p>
        </p:txBody>
      </p:sp>
      <p:pic>
        <p:nvPicPr>
          <p:cNvPr id="53" name="Picture 52">
            <a:extLst>
              <a:ext uri="{FF2B5EF4-FFF2-40B4-BE49-F238E27FC236}">
                <a16:creationId xmlns:a16="http://schemas.microsoft.com/office/drawing/2014/main" id="{A04FC4B0-53A7-4C72-A5F2-595A23CA7681}"/>
              </a:ext>
            </a:extLst>
          </p:cNvPr>
          <p:cNvPicPr>
            <a:picLocks noChangeAspect="1"/>
          </p:cNvPicPr>
          <p:nvPr/>
        </p:nvPicPr>
        <p:blipFill>
          <a:blip r:embed="rId3"/>
          <a:stretch>
            <a:fillRect/>
          </a:stretch>
        </p:blipFill>
        <p:spPr>
          <a:xfrm>
            <a:off x="6108429" y="1222151"/>
            <a:ext cx="5510521" cy="3810815"/>
          </a:xfrm>
          <a:prstGeom prst="rect">
            <a:avLst/>
          </a:prstGeom>
        </p:spPr>
      </p:pic>
      <p:grpSp>
        <p:nvGrpSpPr>
          <p:cNvPr id="68" name="Group 67">
            <a:extLst>
              <a:ext uri="{FF2B5EF4-FFF2-40B4-BE49-F238E27FC236}">
                <a16:creationId xmlns:a16="http://schemas.microsoft.com/office/drawing/2014/main" id="{D2953F7C-C84D-43CD-83E9-616CE9E125C2}"/>
              </a:ext>
            </a:extLst>
          </p:cNvPr>
          <p:cNvGrpSpPr/>
          <p:nvPr/>
        </p:nvGrpSpPr>
        <p:grpSpPr>
          <a:xfrm>
            <a:off x="7043701" y="1962310"/>
            <a:ext cx="2998425" cy="1676529"/>
            <a:chOff x="9059455" y="2432470"/>
            <a:chExt cx="2554897" cy="1676529"/>
          </a:xfrm>
        </p:grpSpPr>
        <p:sp>
          <p:nvSpPr>
            <p:cNvPr id="69" name="TextBox 68">
              <a:extLst>
                <a:ext uri="{FF2B5EF4-FFF2-40B4-BE49-F238E27FC236}">
                  <a16:creationId xmlns:a16="http://schemas.microsoft.com/office/drawing/2014/main" id="{29D6470E-E661-4827-AA65-C0AAB542CAB0}"/>
                </a:ext>
              </a:extLst>
            </p:cNvPr>
            <p:cNvSpPr txBox="1"/>
            <p:nvPr/>
          </p:nvSpPr>
          <p:spPr>
            <a:xfrm>
              <a:off x="9876522" y="2634497"/>
              <a:ext cx="799498" cy="110799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a:noFill/>
                  </a:ln>
                  <a:solidFill>
                    <a:srgbClr val="FFFFFF"/>
                  </a:solidFill>
                  <a:effectLst/>
                  <a:uLnTx/>
                  <a:uFillTx/>
                  <a:latin typeface="Calibri" panose="020F0502020204030204"/>
                </a:rPr>
                <a:t> </a:t>
              </a:r>
              <a:endParaRPr kumimoji="0" lang="vi-VN" sz="6600" b="1" i="0" u="none" strike="noStrike" kern="0" cap="none" spc="0" normalizeH="0" baseline="0" noProof="0" dirty="0">
                <a:ln>
                  <a:noFill/>
                </a:ln>
                <a:solidFill>
                  <a:srgbClr val="FFFFFF"/>
                </a:solidFill>
                <a:effectLst/>
                <a:uLnTx/>
                <a:uFillTx/>
              </a:endParaRPr>
            </a:p>
          </p:txBody>
        </p:sp>
        <p:sp>
          <p:nvSpPr>
            <p:cNvPr id="70" name="TextBox 69">
              <a:extLst>
                <a:ext uri="{FF2B5EF4-FFF2-40B4-BE49-F238E27FC236}">
                  <a16:creationId xmlns:a16="http://schemas.microsoft.com/office/drawing/2014/main" id="{8DF535E8-120B-4E56-A485-0869CBBE795A}"/>
                </a:ext>
              </a:extLst>
            </p:cNvPr>
            <p:cNvSpPr txBox="1"/>
            <p:nvPr/>
          </p:nvSpPr>
          <p:spPr>
            <a:xfrm>
              <a:off x="9836515" y="2432470"/>
              <a:ext cx="1735495" cy="92333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a:noFill/>
                  </a:ln>
                  <a:solidFill>
                    <a:srgbClr val="FFFFFF"/>
                  </a:solidFill>
                  <a:effectLst/>
                  <a:uLnTx/>
                  <a:uFillTx/>
                  <a:latin typeface="Calibri" panose="020F0502020204030204"/>
                </a:rPr>
                <a:t>1 214</a:t>
              </a:r>
              <a:endParaRPr kumimoji="0" lang="vi-VN" sz="5400" b="1" i="0" u="none" strike="noStrike" kern="0" cap="none" spc="0" normalizeH="0" baseline="0" noProof="0" dirty="0">
                <a:ln>
                  <a:noFill/>
                </a:ln>
                <a:solidFill>
                  <a:srgbClr val="FFFFFF"/>
                </a:solidFill>
                <a:effectLst/>
                <a:uLnTx/>
                <a:uFillTx/>
              </a:endParaRPr>
            </a:p>
          </p:txBody>
        </p:sp>
        <p:sp>
          <p:nvSpPr>
            <p:cNvPr id="71" name="TextBox 70">
              <a:extLst>
                <a:ext uri="{FF2B5EF4-FFF2-40B4-BE49-F238E27FC236}">
                  <a16:creationId xmlns:a16="http://schemas.microsoft.com/office/drawing/2014/main" id="{3D792D76-288B-4B13-B841-69225CB1C3D5}"/>
                </a:ext>
              </a:extLst>
            </p:cNvPr>
            <p:cNvSpPr txBox="1"/>
            <p:nvPr/>
          </p:nvSpPr>
          <p:spPr>
            <a:xfrm>
              <a:off x="9059455" y="2785560"/>
              <a:ext cx="2554897" cy="132343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000" b="1" i="0" u="none" strike="noStrike" kern="0" cap="none" spc="0" normalizeH="0" baseline="0" noProof="0" dirty="0">
                  <a:ln>
                    <a:noFill/>
                  </a:ln>
                  <a:solidFill>
                    <a:srgbClr val="FFFFFF"/>
                  </a:solidFill>
                  <a:effectLst/>
                  <a:uLnTx/>
                  <a:uFillTx/>
                  <a:latin typeface="Calibri" panose="020F0502020204030204"/>
                </a:rPr>
                <a:t>    </a:t>
              </a:r>
              <a:r>
                <a:rPr kumimoji="0" lang="en-US" sz="5400" b="1" i="0" u="none" strike="noStrike" kern="0" cap="none" spc="0" normalizeH="0" baseline="0" noProof="0" dirty="0">
                  <a:ln>
                    <a:noFill/>
                  </a:ln>
                  <a:solidFill>
                    <a:srgbClr val="FFFFFF"/>
                  </a:solidFill>
                  <a:effectLst/>
                  <a:uLnTx/>
                  <a:uFillTx/>
                  <a:latin typeface="Calibri" panose="020F0502020204030204"/>
                </a:rPr>
                <a:t>        6</a:t>
              </a:r>
              <a:endParaRPr kumimoji="0" lang="vi-VN" sz="8000" b="1" i="0" u="none" strike="noStrike" kern="0" cap="none" spc="0" normalizeH="0" baseline="0" noProof="0" dirty="0">
                <a:ln>
                  <a:noFill/>
                </a:ln>
                <a:solidFill>
                  <a:srgbClr val="FFFFFF"/>
                </a:solidFill>
                <a:effectLst/>
                <a:uLnTx/>
                <a:uFillTx/>
              </a:endParaRPr>
            </a:p>
          </p:txBody>
        </p:sp>
        <p:sp>
          <p:nvSpPr>
            <p:cNvPr id="72" name="TextBox 71">
              <a:extLst>
                <a:ext uri="{FF2B5EF4-FFF2-40B4-BE49-F238E27FC236}">
                  <a16:creationId xmlns:a16="http://schemas.microsoft.com/office/drawing/2014/main" id="{DAD23132-5C40-4273-BEE9-39DF5BB77613}"/>
                </a:ext>
              </a:extLst>
            </p:cNvPr>
            <p:cNvSpPr txBox="1"/>
            <p:nvPr/>
          </p:nvSpPr>
          <p:spPr>
            <a:xfrm>
              <a:off x="9263980" y="2854924"/>
              <a:ext cx="799498" cy="101566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6000" b="1" i="0" u="none" strike="noStrike" kern="0" cap="none" spc="0" normalizeH="0" baseline="0" noProof="0" dirty="0">
                  <a:ln>
                    <a:noFill/>
                  </a:ln>
                  <a:solidFill>
                    <a:srgbClr val="FFFFFF"/>
                  </a:solidFill>
                  <a:effectLst/>
                  <a:uLnTx/>
                  <a:uFillTx/>
                  <a:latin typeface="Calibri" panose="020F0502020204030204"/>
                </a:rPr>
                <a:t> x</a:t>
              </a:r>
              <a:endParaRPr kumimoji="0" lang="vi-VN" sz="6000" b="1" i="0" u="none" strike="noStrike" kern="0" cap="none" spc="0" normalizeH="0" baseline="0" noProof="0" dirty="0">
                <a:ln>
                  <a:noFill/>
                </a:ln>
                <a:solidFill>
                  <a:srgbClr val="FFFFFF"/>
                </a:solidFill>
                <a:effectLst/>
                <a:uLnTx/>
                <a:uFillTx/>
              </a:endParaRPr>
            </a:p>
          </p:txBody>
        </p:sp>
        <p:cxnSp>
          <p:nvCxnSpPr>
            <p:cNvPr id="73" name="Straight Connector 72">
              <a:extLst>
                <a:ext uri="{FF2B5EF4-FFF2-40B4-BE49-F238E27FC236}">
                  <a16:creationId xmlns:a16="http://schemas.microsoft.com/office/drawing/2014/main" id="{122F354C-E412-4820-BF1E-CC83501207AA}"/>
                </a:ext>
              </a:extLst>
            </p:cNvPr>
            <p:cNvCxnSpPr>
              <a:cxnSpLocks/>
            </p:cNvCxnSpPr>
            <p:nvPr/>
          </p:nvCxnSpPr>
          <p:spPr>
            <a:xfrm flipH="1">
              <a:off x="9885164" y="4044198"/>
              <a:ext cx="1314208" cy="0"/>
            </a:xfrm>
            <a:prstGeom prst="line">
              <a:avLst/>
            </a:prstGeom>
            <a:noFill/>
            <a:ln w="76200" cap="flat" cmpd="sng" algn="ctr">
              <a:solidFill>
                <a:sysClr val="window" lastClr="FFFFFF"/>
              </a:solidFill>
              <a:prstDash val="solid"/>
              <a:miter lim="800000"/>
            </a:ln>
            <a:effectLst/>
          </p:spPr>
        </p:cxnSp>
      </p:grpSp>
      <p:sp>
        <p:nvSpPr>
          <p:cNvPr id="74" name="TextBox 73">
            <a:extLst>
              <a:ext uri="{FF2B5EF4-FFF2-40B4-BE49-F238E27FC236}">
                <a16:creationId xmlns:a16="http://schemas.microsoft.com/office/drawing/2014/main" id="{70A6D9C8-756F-4949-B1B3-1C2D48A8BB16}"/>
              </a:ext>
            </a:extLst>
          </p:cNvPr>
          <p:cNvSpPr txBox="1"/>
          <p:nvPr/>
        </p:nvSpPr>
        <p:spPr>
          <a:xfrm>
            <a:off x="9220643" y="3564305"/>
            <a:ext cx="397565" cy="923330"/>
          </a:xfrm>
          <a:prstGeom prst="rect">
            <a:avLst/>
          </a:prstGeom>
          <a:noFill/>
        </p:spPr>
        <p:txBody>
          <a:bodyPr wrap="square" rtlCol="0">
            <a:spAutoFit/>
          </a:bodyPr>
          <a:lstStyle/>
          <a:p>
            <a:r>
              <a:rPr lang="en-US" sz="5400" b="1" dirty="0">
                <a:solidFill>
                  <a:srgbClr val="FFFF00"/>
                </a:solidFill>
                <a:latin typeface="Calibri" panose="020F0502020204030204"/>
              </a:rPr>
              <a:t>4</a:t>
            </a:r>
          </a:p>
        </p:txBody>
      </p:sp>
      <p:sp>
        <p:nvSpPr>
          <p:cNvPr id="75" name="TextBox 74">
            <a:extLst>
              <a:ext uri="{FF2B5EF4-FFF2-40B4-BE49-F238E27FC236}">
                <a16:creationId xmlns:a16="http://schemas.microsoft.com/office/drawing/2014/main" id="{F31F78A5-BEB7-4065-BC59-7A3F72BDDFD4}"/>
              </a:ext>
            </a:extLst>
          </p:cNvPr>
          <p:cNvSpPr txBox="1"/>
          <p:nvPr/>
        </p:nvSpPr>
        <p:spPr>
          <a:xfrm>
            <a:off x="8859367" y="3564305"/>
            <a:ext cx="258417" cy="923330"/>
          </a:xfrm>
          <a:prstGeom prst="rect">
            <a:avLst/>
          </a:prstGeom>
          <a:noFill/>
        </p:spPr>
        <p:txBody>
          <a:bodyPr wrap="square" rtlCol="0">
            <a:spAutoFit/>
          </a:bodyPr>
          <a:lstStyle/>
          <a:p>
            <a:r>
              <a:rPr lang="en-US" sz="5400" b="1" dirty="0">
                <a:solidFill>
                  <a:srgbClr val="FFFF00"/>
                </a:solidFill>
                <a:latin typeface="Calibri" panose="020F0502020204030204"/>
              </a:rPr>
              <a:t>8</a:t>
            </a:r>
          </a:p>
        </p:txBody>
      </p:sp>
      <p:sp>
        <p:nvSpPr>
          <p:cNvPr id="76" name="TextBox 75">
            <a:extLst>
              <a:ext uri="{FF2B5EF4-FFF2-40B4-BE49-F238E27FC236}">
                <a16:creationId xmlns:a16="http://schemas.microsoft.com/office/drawing/2014/main" id="{FEF1551E-CCC0-4066-8186-5D21231BE5E9}"/>
              </a:ext>
            </a:extLst>
          </p:cNvPr>
          <p:cNvSpPr txBox="1"/>
          <p:nvPr/>
        </p:nvSpPr>
        <p:spPr>
          <a:xfrm>
            <a:off x="8511497" y="3564305"/>
            <a:ext cx="258417" cy="923330"/>
          </a:xfrm>
          <a:prstGeom prst="rect">
            <a:avLst/>
          </a:prstGeom>
          <a:noFill/>
        </p:spPr>
        <p:txBody>
          <a:bodyPr wrap="square" rtlCol="0">
            <a:spAutoFit/>
          </a:bodyPr>
          <a:lstStyle/>
          <a:p>
            <a:r>
              <a:rPr lang="en-US" sz="5400" b="1" dirty="0">
                <a:solidFill>
                  <a:srgbClr val="FFFF00"/>
                </a:solidFill>
                <a:latin typeface="Calibri" panose="020F0502020204030204"/>
              </a:rPr>
              <a:t>2</a:t>
            </a:r>
          </a:p>
        </p:txBody>
      </p:sp>
      <p:sp>
        <p:nvSpPr>
          <p:cNvPr id="77" name="TextBox 76">
            <a:extLst>
              <a:ext uri="{FF2B5EF4-FFF2-40B4-BE49-F238E27FC236}">
                <a16:creationId xmlns:a16="http://schemas.microsoft.com/office/drawing/2014/main" id="{33EA0A7D-BE5C-41AA-A2BA-301814E6D578}"/>
              </a:ext>
            </a:extLst>
          </p:cNvPr>
          <p:cNvSpPr txBox="1"/>
          <p:nvPr/>
        </p:nvSpPr>
        <p:spPr>
          <a:xfrm>
            <a:off x="8084114" y="3554365"/>
            <a:ext cx="258417" cy="923330"/>
          </a:xfrm>
          <a:prstGeom prst="rect">
            <a:avLst/>
          </a:prstGeom>
          <a:noFill/>
        </p:spPr>
        <p:txBody>
          <a:bodyPr wrap="square" rtlCol="0">
            <a:spAutoFit/>
          </a:bodyPr>
          <a:lstStyle/>
          <a:p>
            <a:r>
              <a:rPr lang="en-US" sz="5400" b="1" dirty="0">
                <a:solidFill>
                  <a:srgbClr val="FFFF00"/>
                </a:solidFill>
                <a:latin typeface="Calibri" panose="020F0502020204030204"/>
              </a:rPr>
              <a:t>7</a:t>
            </a:r>
          </a:p>
        </p:txBody>
      </p:sp>
    </p:spTree>
    <p:extLst>
      <p:ext uri="{BB962C8B-B14F-4D97-AF65-F5344CB8AC3E}">
        <p14:creationId xmlns:p14="http://schemas.microsoft.com/office/powerpoint/2010/main" val="353709091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down)">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fade">
                                      <p:cBhvr>
                                        <p:cTn id="17" dur="500"/>
                                        <p:tgtEl>
                                          <p:spTgt spid="3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fade">
                                      <p:cBhvr>
                                        <p:cTn id="22" dur="500"/>
                                        <p:tgtEl>
                                          <p:spTgt spid="3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500"/>
                                        <p:tgtEl>
                                          <p:spTgt spid="3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6"/>
                                        </p:tgtEl>
                                        <p:attrNameLst>
                                          <p:attrName>style.visibility</p:attrName>
                                        </p:attrNameLst>
                                      </p:cBhvr>
                                      <p:to>
                                        <p:strVal val="visible"/>
                                      </p:to>
                                    </p:set>
                                    <p:animEffect transition="in" filter="fade">
                                      <p:cBhvr>
                                        <p:cTn id="32" dur="500"/>
                                        <p:tgtEl>
                                          <p:spTgt spid="3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9"/>
                                        </p:tgtEl>
                                        <p:attrNameLst>
                                          <p:attrName>style.visibility</p:attrName>
                                        </p:attrNameLst>
                                      </p:cBhvr>
                                      <p:to>
                                        <p:strVal val="visible"/>
                                      </p:to>
                                    </p:set>
                                    <p:animEffect transition="in" filter="fade">
                                      <p:cBhvr>
                                        <p:cTn id="37" dur="500"/>
                                        <p:tgtEl>
                                          <p:spTgt spid="3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6"/>
                                        </p:tgtEl>
                                        <p:attrNameLst>
                                          <p:attrName>style.visibility</p:attrName>
                                        </p:attrNameLst>
                                      </p:cBhvr>
                                      <p:to>
                                        <p:strVal val="visible"/>
                                      </p:to>
                                    </p:set>
                                    <p:animEffect transition="in" filter="fade">
                                      <p:cBhvr>
                                        <p:cTn id="42" dur="500"/>
                                        <p:tgtEl>
                                          <p:spTgt spid="4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43"/>
                                        </p:tgtEl>
                                        <p:attrNameLst>
                                          <p:attrName>style.visibility</p:attrName>
                                        </p:attrNameLst>
                                      </p:cBhvr>
                                      <p:to>
                                        <p:strVal val="visible"/>
                                      </p:to>
                                    </p:set>
                                    <p:animEffect transition="in" filter="fade">
                                      <p:cBhvr>
                                        <p:cTn id="47" dur="500"/>
                                        <p:tgtEl>
                                          <p:spTgt spid="43"/>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47"/>
                                        </p:tgtEl>
                                        <p:attrNameLst>
                                          <p:attrName>style.visibility</p:attrName>
                                        </p:attrNameLst>
                                      </p:cBhvr>
                                      <p:to>
                                        <p:strVal val="visible"/>
                                      </p:to>
                                    </p:set>
                                    <p:animEffect transition="in" filter="fade">
                                      <p:cBhvr>
                                        <p:cTn id="52" dur="500"/>
                                        <p:tgtEl>
                                          <p:spTgt spid="47"/>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49"/>
                                        </p:tgtEl>
                                        <p:attrNameLst>
                                          <p:attrName>style.visibility</p:attrName>
                                        </p:attrNameLst>
                                      </p:cBhvr>
                                      <p:to>
                                        <p:strVal val="visible"/>
                                      </p:to>
                                    </p:set>
                                    <p:animEffect transition="in" filter="fade">
                                      <p:cBhvr>
                                        <p:cTn id="57" dur="500"/>
                                        <p:tgtEl>
                                          <p:spTgt spid="49"/>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50"/>
                                        </p:tgtEl>
                                        <p:attrNameLst>
                                          <p:attrName>style.visibility</p:attrName>
                                        </p:attrNameLst>
                                      </p:cBhvr>
                                      <p:to>
                                        <p:strVal val="visible"/>
                                      </p:to>
                                    </p:set>
                                    <p:animEffect transition="in" filter="fade">
                                      <p:cBhvr>
                                        <p:cTn id="62" dur="500"/>
                                        <p:tgtEl>
                                          <p:spTgt spid="50"/>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51"/>
                                        </p:tgtEl>
                                        <p:attrNameLst>
                                          <p:attrName>style.visibility</p:attrName>
                                        </p:attrNameLst>
                                      </p:cBhvr>
                                      <p:to>
                                        <p:strVal val="visible"/>
                                      </p:to>
                                    </p:set>
                                    <p:animEffect transition="in" filter="fade">
                                      <p:cBhvr>
                                        <p:cTn id="67" dur="500"/>
                                        <p:tgtEl>
                                          <p:spTgt spid="51"/>
                                        </p:tgtEl>
                                      </p:cBhvr>
                                    </p:animEffect>
                                  </p:childTnLst>
                                </p:cTn>
                              </p:par>
                            </p:childTnLst>
                          </p:cTn>
                        </p:par>
                      </p:childTnLst>
                    </p:cTn>
                  </p:par>
                  <p:par>
                    <p:cTn id="68" fill="hold">
                      <p:stCondLst>
                        <p:cond delay="indefinite"/>
                      </p:stCondLst>
                      <p:childTnLst>
                        <p:par>
                          <p:cTn id="69" fill="hold">
                            <p:stCondLst>
                              <p:cond delay="0"/>
                            </p:stCondLst>
                            <p:childTnLst>
                              <p:par>
                                <p:cTn id="70" presetID="14" presetClass="entr" presetSubtype="10" fill="hold" nodeType="clickEffect">
                                  <p:stCondLst>
                                    <p:cond delay="0"/>
                                  </p:stCondLst>
                                  <p:childTnLst>
                                    <p:set>
                                      <p:cBhvr>
                                        <p:cTn id="71" dur="1" fill="hold">
                                          <p:stCondLst>
                                            <p:cond delay="0"/>
                                          </p:stCondLst>
                                        </p:cTn>
                                        <p:tgtEl>
                                          <p:spTgt spid="53"/>
                                        </p:tgtEl>
                                        <p:attrNameLst>
                                          <p:attrName>style.visibility</p:attrName>
                                        </p:attrNameLst>
                                      </p:cBhvr>
                                      <p:to>
                                        <p:strVal val="visible"/>
                                      </p:to>
                                    </p:set>
                                    <p:animEffect transition="in" filter="randombar(horizontal)">
                                      <p:cBhvr>
                                        <p:cTn id="72" dur="500"/>
                                        <p:tgtEl>
                                          <p:spTgt spid="53"/>
                                        </p:tgtEl>
                                      </p:cBhvr>
                                    </p:animEffect>
                                  </p:childTnLst>
                                  <p:subTnLst>
                                    <p:audio>
                                      <p:cMediaNode>
                                        <p:cTn display="0" masterRel="sameClick">
                                          <p:stCondLst>
                                            <p:cond evt="begin" delay="0">
                                              <p:tn val="70"/>
                                            </p:cond>
                                          </p:stCondLst>
                                          <p:endCondLst>
                                            <p:cond evt="onStopAudio" delay="0">
                                              <p:tgtEl>
                                                <p:sldTgt/>
                                              </p:tgtEl>
                                            </p:cond>
                                          </p:endCondLst>
                                        </p:cTn>
                                        <p:tgtEl>
                                          <p:sndTgt r:embed="rId2" name="whoosh.wav"/>
                                        </p:tgtEl>
                                      </p:cMediaNode>
                                    </p:audio>
                                  </p:subTnLst>
                                </p:cTn>
                              </p:par>
                            </p:childTnLst>
                          </p:cTn>
                        </p:par>
                        <p:par>
                          <p:cTn id="73" fill="hold">
                            <p:stCondLst>
                              <p:cond delay="500"/>
                            </p:stCondLst>
                            <p:childTnLst>
                              <p:par>
                                <p:cTn id="74" presetID="14" presetClass="entr" presetSubtype="10" fill="hold" nodeType="afterEffect">
                                  <p:stCondLst>
                                    <p:cond delay="0"/>
                                  </p:stCondLst>
                                  <p:childTnLst>
                                    <p:set>
                                      <p:cBhvr>
                                        <p:cTn id="75" dur="1" fill="hold">
                                          <p:stCondLst>
                                            <p:cond delay="0"/>
                                          </p:stCondLst>
                                        </p:cTn>
                                        <p:tgtEl>
                                          <p:spTgt spid="68"/>
                                        </p:tgtEl>
                                        <p:attrNameLst>
                                          <p:attrName>style.visibility</p:attrName>
                                        </p:attrNameLst>
                                      </p:cBhvr>
                                      <p:to>
                                        <p:strVal val="visible"/>
                                      </p:to>
                                    </p:set>
                                    <p:animEffect transition="in" filter="randombar(horizontal)">
                                      <p:cBhvr>
                                        <p:cTn id="76" dur="500"/>
                                        <p:tgtEl>
                                          <p:spTgt spid="68"/>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4" fill="hold" nodeType="clickEffect">
                                  <p:stCondLst>
                                    <p:cond delay="0"/>
                                  </p:stCondLst>
                                  <p:childTnLst>
                                    <p:set>
                                      <p:cBhvr>
                                        <p:cTn id="80" dur="1" fill="hold">
                                          <p:stCondLst>
                                            <p:cond delay="0"/>
                                          </p:stCondLst>
                                        </p:cTn>
                                        <p:tgtEl>
                                          <p:spTgt spid="74">
                                            <p:txEl>
                                              <p:pRg st="0" end="0"/>
                                            </p:txEl>
                                          </p:spTgt>
                                        </p:tgtEl>
                                        <p:attrNameLst>
                                          <p:attrName>style.visibility</p:attrName>
                                        </p:attrNameLst>
                                      </p:cBhvr>
                                      <p:to>
                                        <p:strVal val="visible"/>
                                      </p:to>
                                    </p:set>
                                    <p:animEffect transition="in" filter="wipe(down)">
                                      <p:cBhvr>
                                        <p:cTn id="81" dur="500"/>
                                        <p:tgtEl>
                                          <p:spTgt spid="74">
                                            <p:txEl>
                                              <p:pRg st="0" end="0"/>
                                            </p:txEl>
                                          </p:spTgt>
                                        </p:tgtEl>
                                      </p:cBhvr>
                                    </p:animEffect>
                                  </p:childTnLst>
                                </p:cTn>
                              </p:par>
                            </p:childTnLst>
                          </p:cTn>
                        </p:par>
                      </p:childTnLst>
                    </p:cTn>
                  </p:par>
                  <p:par>
                    <p:cTn id="82" fill="hold">
                      <p:stCondLst>
                        <p:cond delay="indefinite"/>
                      </p:stCondLst>
                      <p:childTnLst>
                        <p:par>
                          <p:cTn id="83" fill="hold">
                            <p:stCondLst>
                              <p:cond delay="0"/>
                            </p:stCondLst>
                            <p:childTnLst>
                              <p:par>
                                <p:cTn id="84" presetID="22" presetClass="entr" presetSubtype="4" fill="hold" nodeType="clickEffect">
                                  <p:stCondLst>
                                    <p:cond delay="0"/>
                                  </p:stCondLst>
                                  <p:childTnLst>
                                    <p:set>
                                      <p:cBhvr>
                                        <p:cTn id="85" dur="1" fill="hold">
                                          <p:stCondLst>
                                            <p:cond delay="0"/>
                                          </p:stCondLst>
                                        </p:cTn>
                                        <p:tgtEl>
                                          <p:spTgt spid="75">
                                            <p:txEl>
                                              <p:pRg st="0" end="0"/>
                                            </p:txEl>
                                          </p:spTgt>
                                        </p:tgtEl>
                                        <p:attrNameLst>
                                          <p:attrName>style.visibility</p:attrName>
                                        </p:attrNameLst>
                                      </p:cBhvr>
                                      <p:to>
                                        <p:strVal val="visible"/>
                                      </p:to>
                                    </p:set>
                                    <p:animEffect transition="in" filter="wipe(down)">
                                      <p:cBhvr>
                                        <p:cTn id="86" dur="500"/>
                                        <p:tgtEl>
                                          <p:spTgt spid="75">
                                            <p:txEl>
                                              <p:pRg st="0" end="0"/>
                                            </p:txEl>
                                          </p:spTgt>
                                        </p:tgtEl>
                                      </p:cBhvr>
                                    </p:animEffect>
                                  </p:childTnLst>
                                </p:cTn>
                              </p:par>
                            </p:childTnLst>
                          </p:cTn>
                        </p:par>
                      </p:childTnLst>
                    </p:cTn>
                  </p:par>
                  <p:par>
                    <p:cTn id="87" fill="hold">
                      <p:stCondLst>
                        <p:cond delay="indefinite"/>
                      </p:stCondLst>
                      <p:childTnLst>
                        <p:par>
                          <p:cTn id="88" fill="hold">
                            <p:stCondLst>
                              <p:cond delay="0"/>
                            </p:stCondLst>
                            <p:childTnLst>
                              <p:par>
                                <p:cTn id="89" presetID="22" presetClass="entr" presetSubtype="4" fill="hold" nodeType="clickEffect">
                                  <p:stCondLst>
                                    <p:cond delay="0"/>
                                  </p:stCondLst>
                                  <p:childTnLst>
                                    <p:set>
                                      <p:cBhvr>
                                        <p:cTn id="90" dur="1" fill="hold">
                                          <p:stCondLst>
                                            <p:cond delay="0"/>
                                          </p:stCondLst>
                                        </p:cTn>
                                        <p:tgtEl>
                                          <p:spTgt spid="76">
                                            <p:txEl>
                                              <p:pRg st="0" end="0"/>
                                            </p:txEl>
                                          </p:spTgt>
                                        </p:tgtEl>
                                        <p:attrNameLst>
                                          <p:attrName>style.visibility</p:attrName>
                                        </p:attrNameLst>
                                      </p:cBhvr>
                                      <p:to>
                                        <p:strVal val="visible"/>
                                      </p:to>
                                    </p:set>
                                    <p:animEffect transition="in" filter="wipe(down)">
                                      <p:cBhvr>
                                        <p:cTn id="91" dur="500"/>
                                        <p:tgtEl>
                                          <p:spTgt spid="76">
                                            <p:txEl>
                                              <p:pRg st="0" end="0"/>
                                            </p:txEl>
                                          </p:spTgt>
                                        </p:tgtEl>
                                      </p:cBhvr>
                                    </p:animEffect>
                                  </p:childTnLst>
                                </p:cTn>
                              </p:par>
                            </p:childTnLst>
                          </p:cTn>
                        </p:par>
                      </p:childTnLst>
                    </p:cTn>
                  </p:par>
                  <p:par>
                    <p:cTn id="92" fill="hold">
                      <p:stCondLst>
                        <p:cond delay="indefinite"/>
                      </p:stCondLst>
                      <p:childTnLst>
                        <p:par>
                          <p:cTn id="93" fill="hold">
                            <p:stCondLst>
                              <p:cond delay="0"/>
                            </p:stCondLst>
                            <p:childTnLst>
                              <p:par>
                                <p:cTn id="94" presetID="22" presetClass="entr" presetSubtype="4" fill="hold" nodeType="clickEffect">
                                  <p:stCondLst>
                                    <p:cond delay="0"/>
                                  </p:stCondLst>
                                  <p:childTnLst>
                                    <p:set>
                                      <p:cBhvr>
                                        <p:cTn id="95" dur="1" fill="hold">
                                          <p:stCondLst>
                                            <p:cond delay="0"/>
                                          </p:stCondLst>
                                        </p:cTn>
                                        <p:tgtEl>
                                          <p:spTgt spid="77">
                                            <p:txEl>
                                              <p:pRg st="0" end="0"/>
                                            </p:txEl>
                                          </p:spTgt>
                                        </p:tgtEl>
                                        <p:attrNameLst>
                                          <p:attrName>style.visibility</p:attrName>
                                        </p:attrNameLst>
                                      </p:cBhvr>
                                      <p:to>
                                        <p:strVal val="visible"/>
                                      </p:to>
                                    </p:set>
                                    <p:animEffect transition="in" filter="wipe(down)">
                                      <p:cBhvr>
                                        <p:cTn id="96" dur="500"/>
                                        <p:tgtEl>
                                          <p:spTgt spid="7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P spid="34" grpId="0"/>
      <p:bldP spid="36" grpId="0"/>
      <p:bldP spid="39" grpId="0"/>
      <p:bldP spid="43" grpId="0"/>
      <p:bldP spid="46" grpId="0"/>
      <p:bldP spid="47" grpId="0"/>
      <p:bldP spid="49" grpId="0"/>
      <p:bldP spid="50" grpId="0"/>
      <p:bldP spid="5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0828CF52-5FD8-4E31-8AD5-EE9DA723BEF2}"/>
              </a:ext>
            </a:extLst>
          </p:cNvPr>
          <p:cNvPicPr>
            <a:picLocks noChangeAspect="1"/>
          </p:cNvPicPr>
          <p:nvPr/>
        </p:nvPicPr>
        <p:blipFill>
          <a:blip r:embed="rId3"/>
          <a:stretch>
            <a:fillRect/>
          </a:stretch>
        </p:blipFill>
        <p:spPr>
          <a:xfrm>
            <a:off x="458996" y="1192911"/>
            <a:ext cx="5510521" cy="3810815"/>
          </a:xfrm>
          <a:prstGeom prst="rect">
            <a:avLst/>
          </a:prstGeom>
        </p:spPr>
      </p:pic>
      <p:grpSp>
        <p:nvGrpSpPr>
          <p:cNvPr id="24" name="Group 23">
            <a:extLst>
              <a:ext uri="{FF2B5EF4-FFF2-40B4-BE49-F238E27FC236}">
                <a16:creationId xmlns:a16="http://schemas.microsoft.com/office/drawing/2014/main" id="{447D4BA3-7E70-45C5-8465-F456809AA24F}"/>
              </a:ext>
            </a:extLst>
          </p:cNvPr>
          <p:cNvGrpSpPr/>
          <p:nvPr/>
        </p:nvGrpSpPr>
        <p:grpSpPr>
          <a:xfrm>
            <a:off x="2015062" y="2153057"/>
            <a:ext cx="2572521" cy="1631502"/>
            <a:chOff x="413254" y="1441024"/>
            <a:chExt cx="1968173" cy="1631502"/>
          </a:xfrm>
        </p:grpSpPr>
        <p:sp>
          <p:nvSpPr>
            <p:cNvPr id="25" name="TextBox 43">
              <a:extLst>
                <a:ext uri="{FF2B5EF4-FFF2-40B4-BE49-F238E27FC236}">
                  <a16:creationId xmlns:a16="http://schemas.microsoft.com/office/drawing/2014/main" id="{9D5C387B-45FC-432E-A746-D6D778186EC3}"/>
                </a:ext>
              </a:extLst>
            </p:cNvPr>
            <p:cNvSpPr txBox="1">
              <a:spLocks noChangeArrowheads="1"/>
            </p:cNvSpPr>
            <p:nvPr/>
          </p:nvSpPr>
          <p:spPr bwMode="auto">
            <a:xfrm>
              <a:off x="1472235" y="1441024"/>
              <a:ext cx="381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4000" b="1" i="0" u="none" strike="noStrike" kern="0" cap="none" spc="0" normalizeH="0" baseline="0" noProof="0" dirty="0">
                  <a:ln>
                    <a:noFill/>
                  </a:ln>
                  <a:solidFill>
                    <a:prstClr val="white"/>
                  </a:solidFill>
                  <a:effectLst/>
                  <a:uLnTx/>
                  <a:uFillTx/>
                  <a:latin typeface="Calibri" panose="020F0502020204030204" pitchFamily="34" charset="0"/>
                  <a:ea typeface="微软雅黑"/>
                  <a:cs typeface="Calibri" panose="020F0502020204030204" pitchFamily="34" charset="0"/>
                </a:rPr>
                <a:t>3</a:t>
              </a:r>
            </a:p>
          </p:txBody>
        </p:sp>
        <p:sp>
          <p:nvSpPr>
            <p:cNvPr id="26" name="TextBox 49">
              <a:extLst>
                <a:ext uri="{FF2B5EF4-FFF2-40B4-BE49-F238E27FC236}">
                  <a16:creationId xmlns:a16="http://schemas.microsoft.com/office/drawing/2014/main" id="{7DD5A76E-C9B9-40F3-865C-E00470F43E1A}"/>
                </a:ext>
              </a:extLst>
            </p:cNvPr>
            <p:cNvSpPr txBox="1">
              <a:spLocks noChangeArrowheads="1"/>
            </p:cNvSpPr>
            <p:nvPr/>
          </p:nvSpPr>
          <p:spPr bwMode="auto">
            <a:xfrm>
              <a:off x="413254" y="1445824"/>
              <a:ext cx="113525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4000" b="1" i="0" u="none" strike="noStrike" kern="0" cap="none" spc="0" normalizeH="0" baseline="0" noProof="0" dirty="0">
                  <a:ln>
                    <a:noFill/>
                  </a:ln>
                  <a:solidFill>
                    <a:prstClr val="white"/>
                  </a:solidFill>
                  <a:effectLst/>
                  <a:uLnTx/>
                  <a:uFillTx/>
                  <a:latin typeface="Calibri" panose="020F0502020204030204" pitchFamily="34" charset="0"/>
                  <a:ea typeface="微软雅黑"/>
                  <a:cs typeface="Calibri" panose="020F0502020204030204" pitchFamily="34" charset="0"/>
                </a:rPr>
                <a:t>2 790</a:t>
              </a:r>
            </a:p>
          </p:txBody>
        </p:sp>
        <p:grpSp>
          <p:nvGrpSpPr>
            <p:cNvPr id="27" name="Group 66">
              <a:extLst>
                <a:ext uri="{FF2B5EF4-FFF2-40B4-BE49-F238E27FC236}">
                  <a16:creationId xmlns:a16="http://schemas.microsoft.com/office/drawing/2014/main" id="{4E105A80-4ED9-4212-80F7-320915284422}"/>
                </a:ext>
              </a:extLst>
            </p:cNvPr>
            <p:cNvGrpSpPr>
              <a:grpSpLocks/>
            </p:cNvGrpSpPr>
            <p:nvPr/>
          </p:nvGrpSpPr>
          <p:grpSpPr bwMode="auto">
            <a:xfrm>
              <a:off x="1392414" y="1586678"/>
              <a:ext cx="989013" cy="1485848"/>
              <a:chOff x="2299" y="1296"/>
              <a:chExt cx="623" cy="681"/>
            </a:xfrm>
          </p:grpSpPr>
          <p:cxnSp>
            <p:nvCxnSpPr>
              <p:cNvPr id="28" name="Straight Connector 27">
                <a:extLst>
                  <a:ext uri="{FF2B5EF4-FFF2-40B4-BE49-F238E27FC236}">
                    <a16:creationId xmlns:a16="http://schemas.microsoft.com/office/drawing/2014/main" id="{A5DABCBE-88D6-4059-97A2-A725E1EABC78}"/>
                  </a:ext>
                </a:extLst>
              </p:cNvPr>
              <p:cNvCxnSpPr>
                <a:cxnSpLocks/>
              </p:cNvCxnSpPr>
              <p:nvPr/>
            </p:nvCxnSpPr>
            <p:spPr>
              <a:xfrm>
                <a:off x="2299" y="1537"/>
                <a:ext cx="623" cy="0"/>
              </a:xfrm>
              <a:prstGeom prst="line">
                <a:avLst/>
              </a:prstGeom>
              <a:noFill/>
              <a:ln w="38100" cap="flat" cmpd="sng" algn="ctr">
                <a:solidFill>
                  <a:srgbClr val="FFFF00"/>
                </a:solidFill>
                <a:prstDash val="solid"/>
              </a:ln>
              <a:effectLst/>
            </p:spPr>
          </p:cxnSp>
          <p:cxnSp>
            <p:nvCxnSpPr>
              <p:cNvPr id="29" name="Straight Connector 28">
                <a:extLst>
                  <a:ext uri="{FF2B5EF4-FFF2-40B4-BE49-F238E27FC236}">
                    <a16:creationId xmlns:a16="http://schemas.microsoft.com/office/drawing/2014/main" id="{A86F7955-93C0-4BB8-AB8C-E02BB45E0974}"/>
                  </a:ext>
                </a:extLst>
              </p:cNvPr>
              <p:cNvCxnSpPr>
                <a:cxnSpLocks/>
              </p:cNvCxnSpPr>
              <p:nvPr/>
            </p:nvCxnSpPr>
            <p:spPr>
              <a:xfrm>
                <a:off x="2304" y="1296"/>
                <a:ext cx="0" cy="681"/>
              </a:xfrm>
              <a:prstGeom prst="line">
                <a:avLst/>
              </a:prstGeom>
              <a:noFill/>
              <a:ln w="38100" cap="flat" cmpd="sng" algn="ctr">
                <a:solidFill>
                  <a:srgbClr val="FFFF00"/>
                </a:solidFill>
                <a:prstDash val="solid"/>
              </a:ln>
              <a:effectLst/>
            </p:spPr>
          </p:cxnSp>
        </p:grpSp>
      </p:grpSp>
      <p:sp>
        <p:nvSpPr>
          <p:cNvPr id="32" name="TextBox 31">
            <a:extLst>
              <a:ext uri="{FF2B5EF4-FFF2-40B4-BE49-F238E27FC236}">
                <a16:creationId xmlns:a16="http://schemas.microsoft.com/office/drawing/2014/main" id="{4BD5FD97-B078-49A5-B4FE-219C5508BB17}"/>
              </a:ext>
            </a:extLst>
          </p:cNvPr>
          <p:cNvSpPr txBox="1"/>
          <p:nvPr/>
        </p:nvSpPr>
        <p:spPr>
          <a:xfrm>
            <a:off x="3329194" y="2784117"/>
            <a:ext cx="37093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00"/>
                </a:solidFill>
                <a:effectLst/>
                <a:uLnTx/>
                <a:uFillTx/>
                <a:latin typeface="Calibri" panose="020F0502020204030204" pitchFamily="34" charset="0"/>
                <a:ea typeface="微软雅黑"/>
                <a:cs typeface="Calibri" panose="020F0502020204030204" pitchFamily="34" charset="0"/>
              </a:rPr>
              <a:t>9</a:t>
            </a:r>
          </a:p>
        </p:txBody>
      </p:sp>
      <p:sp>
        <p:nvSpPr>
          <p:cNvPr id="33" name="TextBox 32">
            <a:extLst>
              <a:ext uri="{FF2B5EF4-FFF2-40B4-BE49-F238E27FC236}">
                <a16:creationId xmlns:a16="http://schemas.microsoft.com/office/drawing/2014/main" id="{2E520791-8610-41C9-96E4-D35E814AB8AD}"/>
              </a:ext>
            </a:extLst>
          </p:cNvPr>
          <p:cNvSpPr txBox="1"/>
          <p:nvPr/>
        </p:nvSpPr>
        <p:spPr>
          <a:xfrm>
            <a:off x="2358121" y="2557702"/>
            <a:ext cx="50203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panose="020F0502020204030204" pitchFamily="34" charset="0"/>
                <a:ea typeface="微软雅黑"/>
                <a:cs typeface="Calibri" panose="020F0502020204030204" pitchFamily="34" charset="0"/>
              </a:rPr>
              <a:t>0</a:t>
            </a:r>
          </a:p>
        </p:txBody>
      </p:sp>
      <p:sp>
        <p:nvSpPr>
          <p:cNvPr id="34" name="TextBox 33">
            <a:extLst>
              <a:ext uri="{FF2B5EF4-FFF2-40B4-BE49-F238E27FC236}">
                <a16:creationId xmlns:a16="http://schemas.microsoft.com/office/drawing/2014/main" id="{BDA11072-328E-4A9B-B4CA-30DCAB05564C}"/>
              </a:ext>
            </a:extLst>
          </p:cNvPr>
          <p:cNvSpPr txBox="1"/>
          <p:nvPr/>
        </p:nvSpPr>
        <p:spPr>
          <a:xfrm>
            <a:off x="2649725" y="2559063"/>
            <a:ext cx="72301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panose="020F0502020204030204" pitchFamily="34" charset="0"/>
                <a:ea typeface="微软雅黑"/>
                <a:cs typeface="Calibri" panose="020F0502020204030204" pitchFamily="34" charset="0"/>
              </a:rPr>
              <a:t>9</a:t>
            </a:r>
          </a:p>
        </p:txBody>
      </p:sp>
      <p:sp>
        <p:nvSpPr>
          <p:cNvPr id="36" name="TextBox 35">
            <a:extLst>
              <a:ext uri="{FF2B5EF4-FFF2-40B4-BE49-F238E27FC236}">
                <a16:creationId xmlns:a16="http://schemas.microsoft.com/office/drawing/2014/main" id="{A15674D4-34F9-4E87-AB6E-364D8A2F2282}"/>
              </a:ext>
            </a:extLst>
          </p:cNvPr>
          <p:cNvSpPr txBox="1"/>
          <p:nvPr/>
        </p:nvSpPr>
        <p:spPr>
          <a:xfrm>
            <a:off x="3613742" y="2777284"/>
            <a:ext cx="72301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00"/>
                </a:solidFill>
                <a:effectLst/>
                <a:uLnTx/>
                <a:uFillTx/>
                <a:latin typeface="Calibri" panose="020F0502020204030204" pitchFamily="34" charset="0"/>
                <a:ea typeface="微软雅黑"/>
                <a:cs typeface="Calibri" panose="020F0502020204030204" pitchFamily="34" charset="0"/>
              </a:rPr>
              <a:t>3</a:t>
            </a:r>
          </a:p>
        </p:txBody>
      </p:sp>
      <p:sp>
        <p:nvSpPr>
          <p:cNvPr id="39" name="TextBox 38">
            <a:extLst>
              <a:ext uri="{FF2B5EF4-FFF2-40B4-BE49-F238E27FC236}">
                <a16:creationId xmlns:a16="http://schemas.microsoft.com/office/drawing/2014/main" id="{50B99B81-0E41-4A9E-B703-F88E448A7267}"/>
              </a:ext>
            </a:extLst>
          </p:cNvPr>
          <p:cNvSpPr txBox="1"/>
          <p:nvPr/>
        </p:nvSpPr>
        <p:spPr>
          <a:xfrm>
            <a:off x="2596561" y="2997972"/>
            <a:ext cx="42419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panose="020F0502020204030204" pitchFamily="34" charset="0"/>
                <a:ea typeface="微软雅黑"/>
                <a:cs typeface="Calibri" panose="020F0502020204030204" pitchFamily="34" charset="0"/>
              </a:rPr>
              <a:t>0</a:t>
            </a:r>
          </a:p>
        </p:txBody>
      </p:sp>
      <p:sp>
        <p:nvSpPr>
          <p:cNvPr id="43" name="TextBox 42">
            <a:extLst>
              <a:ext uri="{FF2B5EF4-FFF2-40B4-BE49-F238E27FC236}">
                <a16:creationId xmlns:a16="http://schemas.microsoft.com/office/drawing/2014/main" id="{1E7DC26B-BC2A-4A0E-94C5-C53589792684}"/>
              </a:ext>
            </a:extLst>
          </p:cNvPr>
          <p:cNvSpPr txBox="1"/>
          <p:nvPr/>
        </p:nvSpPr>
        <p:spPr>
          <a:xfrm>
            <a:off x="3898733" y="2789276"/>
            <a:ext cx="37112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00"/>
                </a:solidFill>
                <a:effectLst/>
                <a:uLnTx/>
                <a:uFillTx/>
                <a:latin typeface="Calibri" panose="020F0502020204030204" pitchFamily="34" charset="0"/>
                <a:ea typeface="微软雅黑"/>
                <a:cs typeface="Calibri" panose="020F0502020204030204" pitchFamily="34" charset="0"/>
              </a:rPr>
              <a:t>0</a:t>
            </a:r>
          </a:p>
        </p:txBody>
      </p:sp>
      <p:sp>
        <p:nvSpPr>
          <p:cNvPr id="46" name="TextBox 45">
            <a:extLst>
              <a:ext uri="{FF2B5EF4-FFF2-40B4-BE49-F238E27FC236}">
                <a16:creationId xmlns:a16="http://schemas.microsoft.com/office/drawing/2014/main" id="{04F84F36-FA1A-4026-94EF-843F71D1184D}"/>
              </a:ext>
            </a:extLst>
          </p:cNvPr>
          <p:cNvSpPr txBox="1"/>
          <p:nvPr/>
        </p:nvSpPr>
        <p:spPr>
          <a:xfrm>
            <a:off x="2884272" y="2993891"/>
            <a:ext cx="72301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panose="020F0502020204030204" pitchFamily="34" charset="0"/>
                <a:ea typeface="微软雅黑"/>
                <a:cs typeface="Calibri" panose="020F0502020204030204" pitchFamily="34" charset="0"/>
              </a:rPr>
              <a:t>0</a:t>
            </a:r>
          </a:p>
        </p:txBody>
      </p:sp>
      <p:sp>
        <p:nvSpPr>
          <p:cNvPr id="47" name="TextBox 46">
            <a:extLst>
              <a:ext uri="{FF2B5EF4-FFF2-40B4-BE49-F238E27FC236}">
                <a16:creationId xmlns:a16="http://schemas.microsoft.com/office/drawing/2014/main" id="{0E6B02CA-DF2D-4131-BD6E-689C4DBC0F6C}"/>
              </a:ext>
            </a:extLst>
          </p:cNvPr>
          <p:cNvSpPr txBox="1"/>
          <p:nvPr/>
        </p:nvSpPr>
        <p:spPr>
          <a:xfrm>
            <a:off x="2900094" y="3457294"/>
            <a:ext cx="72301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panose="020F0502020204030204" pitchFamily="34" charset="0"/>
                <a:ea typeface="微软雅黑"/>
                <a:cs typeface="Calibri" panose="020F0502020204030204" pitchFamily="34" charset="0"/>
              </a:rPr>
              <a:t>0</a:t>
            </a:r>
          </a:p>
        </p:txBody>
      </p:sp>
      <p:pic>
        <p:nvPicPr>
          <p:cNvPr id="53" name="Picture 52">
            <a:extLst>
              <a:ext uri="{FF2B5EF4-FFF2-40B4-BE49-F238E27FC236}">
                <a16:creationId xmlns:a16="http://schemas.microsoft.com/office/drawing/2014/main" id="{A04FC4B0-53A7-4C72-A5F2-595A23CA7681}"/>
              </a:ext>
            </a:extLst>
          </p:cNvPr>
          <p:cNvPicPr>
            <a:picLocks noChangeAspect="1"/>
          </p:cNvPicPr>
          <p:nvPr/>
        </p:nvPicPr>
        <p:blipFill>
          <a:blip r:embed="rId3"/>
          <a:stretch>
            <a:fillRect/>
          </a:stretch>
        </p:blipFill>
        <p:spPr>
          <a:xfrm>
            <a:off x="6108429" y="1222151"/>
            <a:ext cx="5510521" cy="3810815"/>
          </a:xfrm>
          <a:prstGeom prst="rect">
            <a:avLst/>
          </a:prstGeom>
        </p:spPr>
      </p:pic>
      <p:grpSp>
        <p:nvGrpSpPr>
          <p:cNvPr id="68" name="Group 67">
            <a:extLst>
              <a:ext uri="{FF2B5EF4-FFF2-40B4-BE49-F238E27FC236}">
                <a16:creationId xmlns:a16="http://schemas.microsoft.com/office/drawing/2014/main" id="{D2953F7C-C84D-43CD-83E9-616CE9E125C2}"/>
              </a:ext>
            </a:extLst>
          </p:cNvPr>
          <p:cNvGrpSpPr/>
          <p:nvPr/>
        </p:nvGrpSpPr>
        <p:grpSpPr>
          <a:xfrm>
            <a:off x="7043701" y="1962310"/>
            <a:ext cx="2998425" cy="1676529"/>
            <a:chOff x="9059455" y="2432470"/>
            <a:chExt cx="2554897" cy="1676529"/>
          </a:xfrm>
        </p:grpSpPr>
        <p:sp>
          <p:nvSpPr>
            <p:cNvPr id="69" name="TextBox 68">
              <a:extLst>
                <a:ext uri="{FF2B5EF4-FFF2-40B4-BE49-F238E27FC236}">
                  <a16:creationId xmlns:a16="http://schemas.microsoft.com/office/drawing/2014/main" id="{29D6470E-E661-4827-AA65-C0AAB542CAB0}"/>
                </a:ext>
              </a:extLst>
            </p:cNvPr>
            <p:cNvSpPr txBox="1"/>
            <p:nvPr/>
          </p:nvSpPr>
          <p:spPr>
            <a:xfrm>
              <a:off x="9876522" y="2634497"/>
              <a:ext cx="799498"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a:noFill/>
                  </a:ln>
                  <a:solidFill>
                    <a:srgbClr val="FFFFFF"/>
                  </a:solidFill>
                  <a:effectLst/>
                  <a:uLnTx/>
                  <a:uFillTx/>
                  <a:latin typeface="Calibri" panose="020F0502020204030204"/>
                  <a:cs typeface="+mn-cs"/>
                </a:rPr>
                <a:t> </a:t>
              </a:r>
              <a:endParaRPr kumimoji="0" lang="vi-VN" sz="6600" b="1" i="0" u="none" strike="noStrike" kern="0" cap="none" spc="0" normalizeH="0" baseline="0" noProof="0" dirty="0">
                <a:ln>
                  <a:noFill/>
                </a:ln>
                <a:solidFill>
                  <a:srgbClr val="FFFFFF"/>
                </a:solidFill>
                <a:effectLst/>
                <a:uLnTx/>
                <a:uFillTx/>
                <a:latin typeface="Arial"/>
                <a:cs typeface="+mn-cs"/>
              </a:endParaRPr>
            </a:p>
          </p:txBody>
        </p:sp>
        <p:sp>
          <p:nvSpPr>
            <p:cNvPr id="70" name="TextBox 69">
              <a:extLst>
                <a:ext uri="{FF2B5EF4-FFF2-40B4-BE49-F238E27FC236}">
                  <a16:creationId xmlns:a16="http://schemas.microsoft.com/office/drawing/2014/main" id="{8DF535E8-120B-4E56-A485-0869CBBE795A}"/>
                </a:ext>
              </a:extLst>
            </p:cNvPr>
            <p:cNvSpPr txBox="1"/>
            <p:nvPr/>
          </p:nvSpPr>
          <p:spPr>
            <a:xfrm>
              <a:off x="9836515" y="2432470"/>
              <a:ext cx="1735495"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a:noFill/>
                  </a:ln>
                  <a:solidFill>
                    <a:srgbClr val="FFFFFF"/>
                  </a:solidFill>
                  <a:effectLst/>
                  <a:uLnTx/>
                  <a:uFillTx/>
                  <a:latin typeface="Calibri" panose="020F0502020204030204"/>
                  <a:cs typeface="+mn-cs"/>
                </a:rPr>
                <a:t>  9 12</a:t>
              </a:r>
              <a:endParaRPr kumimoji="0" lang="vi-VN" sz="5400" b="1" i="0" u="none" strike="noStrike" kern="0" cap="none" spc="0" normalizeH="0" baseline="0" noProof="0" dirty="0">
                <a:ln>
                  <a:noFill/>
                </a:ln>
                <a:solidFill>
                  <a:srgbClr val="FFFFFF"/>
                </a:solidFill>
                <a:effectLst/>
                <a:uLnTx/>
                <a:uFillTx/>
                <a:latin typeface="Arial"/>
                <a:cs typeface="+mn-cs"/>
              </a:endParaRPr>
            </a:p>
          </p:txBody>
        </p:sp>
        <p:sp>
          <p:nvSpPr>
            <p:cNvPr id="71" name="TextBox 70">
              <a:extLst>
                <a:ext uri="{FF2B5EF4-FFF2-40B4-BE49-F238E27FC236}">
                  <a16:creationId xmlns:a16="http://schemas.microsoft.com/office/drawing/2014/main" id="{3D792D76-288B-4B13-B841-69225CB1C3D5}"/>
                </a:ext>
              </a:extLst>
            </p:cNvPr>
            <p:cNvSpPr txBox="1"/>
            <p:nvPr/>
          </p:nvSpPr>
          <p:spPr>
            <a:xfrm>
              <a:off x="9059455" y="2785560"/>
              <a:ext cx="255489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0" cap="none" spc="0" normalizeH="0" baseline="0" noProof="0" dirty="0">
                  <a:ln>
                    <a:noFill/>
                  </a:ln>
                  <a:solidFill>
                    <a:srgbClr val="FFFFFF"/>
                  </a:solidFill>
                  <a:effectLst/>
                  <a:uLnTx/>
                  <a:uFillTx/>
                  <a:latin typeface="Calibri" panose="020F0502020204030204"/>
                  <a:cs typeface="+mn-cs"/>
                </a:rPr>
                <a:t>    </a:t>
              </a:r>
              <a:r>
                <a:rPr kumimoji="0" lang="en-US" sz="5400" b="1" i="0" u="none" strike="noStrike" kern="0" cap="none" spc="0" normalizeH="0" baseline="0" noProof="0" dirty="0">
                  <a:ln>
                    <a:noFill/>
                  </a:ln>
                  <a:solidFill>
                    <a:srgbClr val="FFFFFF"/>
                  </a:solidFill>
                  <a:effectLst/>
                  <a:uLnTx/>
                  <a:uFillTx/>
                  <a:latin typeface="Calibri" panose="020F0502020204030204"/>
                  <a:cs typeface="+mn-cs"/>
                </a:rPr>
                <a:t>        7</a:t>
              </a:r>
              <a:endParaRPr kumimoji="0" lang="vi-VN" sz="8000" b="1" i="0" u="none" strike="noStrike" kern="0" cap="none" spc="0" normalizeH="0" baseline="0" noProof="0" dirty="0">
                <a:ln>
                  <a:noFill/>
                </a:ln>
                <a:solidFill>
                  <a:srgbClr val="FFFFFF"/>
                </a:solidFill>
                <a:effectLst/>
                <a:uLnTx/>
                <a:uFillTx/>
                <a:latin typeface="Arial"/>
                <a:cs typeface="+mn-cs"/>
              </a:endParaRPr>
            </a:p>
          </p:txBody>
        </p:sp>
        <p:sp>
          <p:nvSpPr>
            <p:cNvPr id="72" name="TextBox 71">
              <a:extLst>
                <a:ext uri="{FF2B5EF4-FFF2-40B4-BE49-F238E27FC236}">
                  <a16:creationId xmlns:a16="http://schemas.microsoft.com/office/drawing/2014/main" id="{DAD23132-5C40-4273-BEE9-39DF5BB77613}"/>
                </a:ext>
              </a:extLst>
            </p:cNvPr>
            <p:cNvSpPr txBox="1"/>
            <p:nvPr/>
          </p:nvSpPr>
          <p:spPr>
            <a:xfrm>
              <a:off x="9263980" y="2854924"/>
              <a:ext cx="79949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0" cap="none" spc="0" normalizeH="0" baseline="0" noProof="0" dirty="0">
                  <a:ln>
                    <a:noFill/>
                  </a:ln>
                  <a:solidFill>
                    <a:srgbClr val="FFFFFF"/>
                  </a:solidFill>
                  <a:effectLst/>
                  <a:uLnTx/>
                  <a:uFillTx/>
                  <a:latin typeface="Calibri" panose="020F0502020204030204"/>
                  <a:cs typeface="+mn-cs"/>
                </a:rPr>
                <a:t> x</a:t>
              </a:r>
              <a:endParaRPr kumimoji="0" lang="vi-VN" sz="6000" b="1" i="0" u="none" strike="noStrike" kern="0" cap="none" spc="0" normalizeH="0" baseline="0" noProof="0" dirty="0">
                <a:ln>
                  <a:noFill/>
                </a:ln>
                <a:solidFill>
                  <a:srgbClr val="FFFFFF"/>
                </a:solidFill>
                <a:effectLst/>
                <a:uLnTx/>
                <a:uFillTx/>
                <a:latin typeface="Arial"/>
                <a:cs typeface="+mn-cs"/>
              </a:endParaRPr>
            </a:p>
          </p:txBody>
        </p:sp>
        <p:cxnSp>
          <p:nvCxnSpPr>
            <p:cNvPr id="73" name="Straight Connector 72">
              <a:extLst>
                <a:ext uri="{FF2B5EF4-FFF2-40B4-BE49-F238E27FC236}">
                  <a16:creationId xmlns:a16="http://schemas.microsoft.com/office/drawing/2014/main" id="{122F354C-E412-4820-BF1E-CC83501207AA}"/>
                </a:ext>
              </a:extLst>
            </p:cNvPr>
            <p:cNvCxnSpPr>
              <a:cxnSpLocks/>
            </p:cNvCxnSpPr>
            <p:nvPr/>
          </p:nvCxnSpPr>
          <p:spPr>
            <a:xfrm flipH="1">
              <a:off x="9885164" y="4044198"/>
              <a:ext cx="1314208" cy="0"/>
            </a:xfrm>
            <a:prstGeom prst="line">
              <a:avLst/>
            </a:prstGeom>
            <a:noFill/>
            <a:ln w="76200" cap="flat" cmpd="sng" algn="ctr">
              <a:solidFill>
                <a:sysClr val="window" lastClr="FFFFFF"/>
              </a:solidFill>
              <a:prstDash val="solid"/>
              <a:miter lim="800000"/>
            </a:ln>
            <a:effectLst/>
          </p:spPr>
        </p:cxnSp>
      </p:grpSp>
      <p:sp>
        <p:nvSpPr>
          <p:cNvPr id="74" name="TextBox 73">
            <a:extLst>
              <a:ext uri="{FF2B5EF4-FFF2-40B4-BE49-F238E27FC236}">
                <a16:creationId xmlns:a16="http://schemas.microsoft.com/office/drawing/2014/main" id="{70A6D9C8-756F-4949-B1B3-1C2D48A8BB16}"/>
              </a:ext>
            </a:extLst>
          </p:cNvPr>
          <p:cNvSpPr txBox="1"/>
          <p:nvPr/>
        </p:nvSpPr>
        <p:spPr>
          <a:xfrm>
            <a:off x="9220643" y="3564305"/>
            <a:ext cx="397565"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FFFF00"/>
                </a:solidFill>
                <a:effectLst/>
                <a:uLnTx/>
                <a:uFillTx/>
                <a:latin typeface="Calibri" panose="020F0502020204030204"/>
                <a:cs typeface="+mn-cs"/>
              </a:rPr>
              <a:t>4</a:t>
            </a:r>
          </a:p>
        </p:txBody>
      </p:sp>
      <p:sp>
        <p:nvSpPr>
          <p:cNvPr id="75" name="TextBox 74">
            <a:extLst>
              <a:ext uri="{FF2B5EF4-FFF2-40B4-BE49-F238E27FC236}">
                <a16:creationId xmlns:a16="http://schemas.microsoft.com/office/drawing/2014/main" id="{F31F78A5-BEB7-4065-BC59-7A3F72BDDFD4}"/>
              </a:ext>
            </a:extLst>
          </p:cNvPr>
          <p:cNvSpPr txBox="1"/>
          <p:nvPr/>
        </p:nvSpPr>
        <p:spPr>
          <a:xfrm>
            <a:off x="8859367" y="3564305"/>
            <a:ext cx="258417"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FFFF00"/>
                </a:solidFill>
                <a:effectLst/>
                <a:uLnTx/>
                <a:uFillTx/>
                <a:latin typeface="Calibri" panose="020F0502020204030204"/>
                <a:cs typeface="+mn-cs"/>
              </a:rPr>
              <a:t>8</a:t>
            </a:r>
          </a:p>
        </p:txBody>
      </p:sp>
      <p:sp>
        <p:nvSpPr>
          <p:cNvPr id="76" name="TextBox 75">
            <a:extLst>
              <a:ext uri="{FF2B5EF4-FFF2-40B4-BE49-F238E27FC236}">
                <a16:creationId xmlns:a16="http://schemas.microsoft.com/office/drawing/2014/main" id="{FEF1551E-CCC0-4066-8186-5D21231BE5E9}"/>
              </a:ext>
            </a:extLst>
          </p:cNvPr>
          <p:cNvSpPr txBox="1"/>
          <p:nvPr/>
        </p:nvSpPr>
        <p:spPr>
          <a:xfrm>
            <a:off x="8176436" y="3564305"/>
            <a:ext cx="946298"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FFFF00"/>
                </a:solidFill>
                <a:effectLst/>
                <a:uLnTx/>
                <a:uFillTx/>
                <a:latin typeface="Calibri" panose="020F0502020204030204"/>
                <a:cs typeface="+mn-cs"/>
              </a:rPr>
              <a:t>63</a:t>
            </a:r>
          </a:p>
        </p:txBody>
      </p:sp>
    </p:spTree>
    <p:extLst>
      <p:ext uri="{BB962C8B-B14F-4D97-AF65-F5344CB8AC3E}">
        <p14:creationId xmlns:p14="http://schemas.microsoft.com/office/powerpoint/2010/main" val="202322676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down)">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fade">
                                      <p:cBhvr>
                                        <p:cTn id="17" dur="500"/>
                                        <p:tgtEl>
                                          <p:spTgt spid="3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fade">
                                      <p:cBhvr>
                                        <p:cTn id="22" dur="500"/>
                                        <p:tgtEl>
                                          <p:spTgt spid="3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500"/>
                                        <p:tgtEl>
                                          <p:spTgt spid="3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6"/>
                                        </p:tgtEl>
                                        <p:attrNameLst>
                                          <p:attrName>style.visibility</p:attrName>
                                        </p:attrNameLst>
                                      </p:cBhvr>
                                      <p:to>
                                        <p:strVal val="visible"/>
                                      </p:to>
                                    </p:set>
                                    <p:animEffect transition="in" filter="fade">
                                      <p:cBhvr>
                                        <p:cTn id="32" dur="500"/>
                                        <p:tgtEl>
                                          <p:spTgt spid="3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9"/>
                                        </p:tgtEl>
                                        <p:attrNameLst>
                                          <p:attrName>style.visibility</p:attrName>
                                        </p:attrNameLst>
                                      </p:cBhvr>
                                      <p:to>
                                        <p:strVal val="visible"/>
                                      </p:to>
                                    </p:set>
                                    <p:animEffect transition="in" filter="fade">
                                      <p:cBhvr>
                                        <p:cTn id="37" dur="500"/>
                                        <p:tgtEl>
                                          <p:spTgt spid="3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6"/>
                                        </p:tgtEl>
                                        <p:attrNameLst>
                                          <p:attrName>style.visibility</p:attrName>
                                        </p:attrNameLst>
                                      </p:cBhvr>
                                      <p:to>
                                        <p:strVal val="visible"/>
                                      </p:to>
                                    </p:set>
                                    <p:animEffect transition="in" filter="fade">
                                      <p:cBhvr>
                                        <p:cTn id="42" dur="500"/>
                                        <p:tgtEl>
                                          <p:spTgt spid="4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43"/>
                                        </p:tgtEl>
                                        <p:attrNameLst>
                                          <p:attrName>style.visibility</p:attrName>
                                        </p:attrNameLst>
                                      </p:cBhvr>
                                      <p:to>
                                        <p:strVal val="visible"/>
                                      </p:to>
                                    </p:set>
                                    <p:animEffect transition="in" filter="fade">
                                      <p:cBhvr>
                                        <p:cTn id="47" dur="500"/>
                                        <p:tgtEl>
                                          <p:spTgt spid="43"/>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47"/>
                                        </p:tgtEl>
                                        <p:attrNameLst>
                                          <p:attrName>style.visibility</p:attrName>
                                        </p:attrNameLst>
                                      </p:cBhvr>
                                      <p:to>
                                        <p:strVal val="visible"/>
                                      </p:to>
                                    </p:set>
                                    <p:animEffect transition="in" filter="fade">
                                      <p:cBhvr>
                                        <p:cTn id="52" dur="500"/>
                                        <p:tgtEl>
                                          <p:spTgt spid="47"/>
                                        </p:tgtEl>
                                      </p:cBhvr>
                                    </p:animEffect>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nodeType="clickEffect">
                                  <p:stCondLst>
                                    <p:cond delay="0"/>
                                  </p:stCondLst>
                                  <p:childTnLst>
                                    <p:set>
                                      <p:cBhvr>
                                        <p:cTn id="56" dur="1" fill="hold">
                                          <p:stCondLst>
                                            <p:cond delay="0"/>
                                          </p:stCondLst>
                                        </p:cTn>
                                        <p:tgtEl>
                                          <p:spTgt spid="53"/>
                                        </p:tgtEl>
                                        <p:attrNameLst>
                                          <p:attrName>style.visibility</p:attrName>
                                        </p:attrNameLst>
                                      </p:cBhvr>
                                      <p:to>
                                        <p:strVal val="visible"/>
                                      </p:to>
                                    </p:set>
                                    <p:animEffect transition="in" filter="randombar(horizontal)">
                                      <p:cBhvr>
                                        <p:cTn id="57" dur="500"/>
                                        <p:tgtEl>
                                          <p:spTgt spid="53"/>
                                        </p:tgtEl>
                                      </p:cBhvr>
                                    </p:animEffect>
                                  </p:childTnLst>
                                  <p:subTnLst>
                                    <p:audio>
                                      <p:cMediaNode>
                                        <p:cTn display="0" masterRel="sameClick">
                                          <p:stCondLst>
                                            <p:cond evt="begin" delay="0">
                                              <p:tn val="55"/>
                                            </p:cond>
                                          </p:stCondLst>
                                          <p:endCondLst>
                                            <p:cond evt="onStopAudio" delay="0">
                                              <p:tgtEl>
                                                <p:sldTgt/>
                                              </p:tgtEl>
                                            </p:cond>
                                          </p:endCondLst>
                                        </p:cTn>
                                        <p:tgtEl>
                                          <p:sndTgt r:embed="rId2" name="whoosh.wav"/>
                                        </p:tgtEl>
                                      </p:cMediaNode>
                                    </p:audio>
                                  </p:subTnLst>
                                </p:cTn>
                              </p:par>
                            </p:childTnLst>
                          </p:cTn>
                        </p:par>
                        <p:par>
                          <p:cTn id="58" fill="hold">
                            <p:stCondLst>
                              <p:cond delay="500"/>
                            </p:stCondLst>
                            <p:childTnLst>
                              <p:par>
                                <p:cTn id="59" presetID="14" presetClass="entr" presetSubtype="10" fill="hold" nodeType="afterEffect">
                                  <p:stCondLst>
                                    <p:cond delay="0"/>
                                  </p:stCondLst>
                                  <p:childTnLst>
                                    <p:set>
                                      <p:cBhvr>
                                        <p:cTn id="60" dur="1" fill="hold">
                                          <p:stCondLst>
                                            <p:cond delay="0"/>
                                          </p:stCondLst>
                                        </p:cTn>
                                        <p:tgtEl>
                                          <p:spTgt spid="68"/>
                                        </p:tgtEl>
                                        <p:attrNameLst>
                                          <p:attrName>style.visibility</p:attrName>
                                        </p:attrNameLst>
                                      </p:cBhvr>
                                      <p:to>
                                        <p:strVal val="visible"/>
                                      </p:to>
                                    </p:set>
                                    <p:animEffect transition="in" filter="randombar(horizontal)">
                                      <p:cBhvr>
                                        <p:cTn id="61" dur="500"/>
                                        <p:tgtEl>
                                          <p:spTgt spid="68"/>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4" fill="hold" nodeType="clickEffect">
                                  <p:stCondLst>
                                    <p:cond delay="0"/>
                                  </p:stCondLst>
                                  <p:childTnLst>
                                    <p:set>
                                      <p:cBhvr>
                                        <p:cTn id="65" dur="1" fill="hold">
                                          <p:stCondLst>
                                            <p:cond delay="0"/>
                                          </p:stCondLst>
                                        </p:cTn>
                                        <p:tgtEl>
                                          <p:spTgt spid="74">
                                            <p:txEl>
                                              <p:pRg st="0" end="0"/>
                                            </p:txEl>
                                          </p:spTgt>
                                        </p:tgtEl>
                                        <p:attrNameLst>
                                          <p:attrName>style.visibility</p:attrName>
                                        </p:attrNameLst>
                                      </p:cBhvr>
                                      <p:to>
                                        <p:strVal val="visible"/>
                                      </p:to>
                                    </p:set>
                                    <p:animEffect transition="in" filter="wipe(down)">
                                      <p:cBhvr>
                                        <p:cTn id="66" dur="500"/>
                                        <p:tgtEl>
                                          <p:spTgt spid="74">
                                            <p:txEl>
                                              <p:pRg st="0" end="0"/>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4" fill="hold" nodeType="clickEffect">
                                  <p:stCondLst>
                                    <p:cond delay="0"/>
                                  </p:stCondLst>
                                  <p:childTnLst>
                                    <p:set>
                                      <p:cBhvr>
                                        <p:cTn id="70" dur="1" fill="hold">
                                          <p:stCondLst>
                                            <p:cond delay="0"/>
                                          </p:stCondLst>
                                        </p:cTn>
                                        <p:tgtEl>
                                          <p:spTgt spid="75">
                                            <p:txEl>
                                              <p:pRg st="0" end="0"/>
                                            </p:txEl>
                                          </p:spTgt>
                                        </p:tgtEl>
                                        <p:attrNameLst>
                                          <p:attrName>style.visibility</p:attrName>
                                        </p:attrNameLst>
                                      </p:cBhvr>
                                      <p:to>
                                        <p:strVal val="visible"/>
                                      </p:to>
                                    </p:set>
                                    <p:animEffect transition="in" filter="wipe(down)">
                                      <p:cBhvr>
                                        <p:cTn id="71" dur="500"/>
                                        <p:tgtEl>
                                          <p:spTgt spid="75">
                                            <p:txEl>
                                              <p:pRg st="0" end="0"/>
                                            </p:txEl>
                                          </p:spTgt>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4" fill="hold" nodeType="clickEffect">
                                  <p:stCondLst>
                                    <p:cond delay="0"/>
                                  </p:stCondLst>
                                  <p:childTnLst>
                                    <p:set>
                                      <p:cBhvr>
                                        <p:cTn id="75" dur="1" fill="hold">
                                          <p:stCondLst>
                                            <p:cond delay="0"/>
                                          </p:stCondLst>
                                        </p:cTn>
                                        <p:tgtEl>
                                          <p:spTgt spid="76">
                                            <p:txEl>
                                              <p:pRg st="0" end="0"/>
                                            </p:txEl>
                                          </p:spTgt>
                                        </p:tgtEl>
                                        <p:attrNameLst>
                                          <p:attrName>style.visibility</p:attrName>
                                        </p:attrNameLst>
                                      </p:cBhvr>
                                      <p:to>
                                        <p:strVal val="visible"/>
                                      </p:to>
                                    </p:set>
                                    <p:animEffect transition="in" filter="wipe(down)">
                                      <p:cBhvr>
                                        <p:cTn id="76" dur="500"/>
                                        <p:tgtEl>
                                          <p:spTgt spid="7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P spid="34" grpId="0"/>
      <p:bldP spid="36" grpId="0"/>
      <p:bldP spid="39" grpId="0"/>
      <p:bldP spid="43" grpId="0"/>
      <p:bldP spid="46" grpId="0"/>
      <p:bldP spid="4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EFA7450-42F0-4343-B755-00F93A482751}"/>
              </a:ext>
            </a:extLst>
          </p:cNvPr>
          <p:cNvPicPr>
            <a:picLocks noChangeAspect="1"/>
          </p:cNvPicPr>
          <p:nvPr/>
        </p:nvPicPr>
        <p:blipFill>
          <a:blip r:embed="rId3"/>
          <a:stretch>
            <a:fillRect/>
          </a:stretch>
        </p:blipFill>
        <p:spPr>
          <a:xfrm>
            <a:off x="596198" y="558431"/>
            <a:ext cx="1323975" cy="552450"/>
          </a:xfrm>
          <a:prstGeom prst="rect">
            <a:avLst/>
          </a:prstGeom>
        </p:spPr>
      </p:pic>
      <p:sp>
        <p:nvSpPr>
          <p:cNvPr id="15" name="TextBox 14">
            <a:extLst>
              <a:ext uri="{FF2B5EF4-FFF2-40B4-BE49-F238E27FC236}">
                <a16:creationId xmlns:a16="http://schemas.microsoft.com/office/drawing/2014/main" id="{4A7F0412-C3AA-4C21-9EA0-B74AE45436AA}"/>
              </a:ext>
            </a:extLst>
          </p:cNvPr>
          <p:cNvSpPr txBox="1"/>
          <p:nvPr/>
        </p:nvSpPr>
        <p:spPr>
          <a:xfrm>
            <a:off x="1967023" y="552893"/>
            <a:ext cx="10026503" cy="2062103"/>
          </a:xfrm>
          <a:prstGeom prst="rect">
            <a:avLst/>
          </a:prstGeom>
          <a:noFill/>
        </p:spPr>
        <p:txBody>
          <a:bodyPr wrap="square" rtlCol="0">
            <a:spAutoFit/>
          </a:bodyPr>
          <a:lstStyle/>
          <a:p>
            <a:r>
              <a:rPr lang="vi-VN" sz="3200" b="1" dirty="0">
                <a:solidFill>
                  <a:srgbClr val="0070C0"/>
                </a:solidFill>
                <a:latin typeface="Cambria" panose="02040503050406030204" pitchFamily="18" charset="0"/>
                <a:ea typeface="Cambria" panose="02040503050406030204" pitchFamily="18" charset="0"/>
              </a:rPr>
              <a:t>Ở khu vui chơi, bác Nam muốn gắn các dây đèn dọc theo mỗi cạnh của ngôi nhà dạng khối lập phương, trừ những cạnh sát mặt đất. Mỗi cạnh cần gắn một dây đèn dài 450cm.</a:t>
            </a:r>
          </a:p>
        </p:txBody>
      </p:sp>
      <p:pic>
        <p:nvPicPr>
          <p:cNvPr id="19" name="Picture 18">
            <a:extLst>
              <a:ext uri="{FF2B5EF4-FFF2-40B4-BE49-F238E27FC236}">
                <a16:creationId xmlns:a16="http://schemas.microsoft.com/office/drawing/2014/main" id="{357AECEB-E124-4C68-A61E-AFAF7D6067EF}"/>
              </a:ext>
            </a:extLst>
          </p:cNvPr>
          <p:cNvPicPr>
            <a:picLocks noChangeAspect="1"/>
          </p:cNvPicPr>
          <p:nvPr/>
        </p:nvPicPr>
        <p:blipFill>
          <a:blip r:embed="rId4"/>
          <a:stretch>
            <a:fillRect/>
          </a:stretch>
        </p:blipFill>
        <p:spPr>
          <a:xfrm>
            <a:off x="8376795" y="3265192"/>
            <a:ext cx="3476625" cy="2943225"/>
          </a:xfrm>
          <a:prstGeom prst="rect">
            <a:avLst/>
          </a:prstGeom>
        </p:spPr>
      </p:pic>
      <p:grpSp>
        <p:nvGrpSpPr>
          <p:cNvPr id="22" name="Group 21">
            <a:extLst>
              <a:ext uri="{FF2B5EF4-FFF2-40B4-BE49-F238E27FC236}">
                <a16:creationId xmlns:a16="http://schemas.microsoft.com/office/drawing/2014/main" id="{36F9B0D3-F80E-4A0C-94EC-EB111D025E4A}"/>
              </a:ext>
            </a:extLst>
          </p:cNvPr>
          <p:cNvGrpSpPr/>
          <p:nvPr/>
        </p:nvGrpSpPr>
        <p:grpSpPr>
          <a:xfrm>
            <a:off x="648586" y="2721936"/>
            <a:ext cx="8165804" cy="1137683"/>
            <a:chOff x="510363" y="3115340"/>
            <a:chExt cx="8165804" cy="1137683"/>
          </a:xfrm>
        </p:grpSpPr>
        <p:sp>
          <p:nvSpPr>
            <p:cNvPr id="20" name="TextBox 19">
              <a:extLst>
                <a:ext uri="{FF2B5EF4-FFF2-40B4-BE49-F238E27FC236}">
                  <a16:creationId xmlns:a16="http://schemas.microsoft.com/office/drawing/2014/main" id="{60478034-B637-4C9A-910E-96E33B6E4D73}"/>
                </a:ext>
              </a:extLst>
            </p:cNvPr>
            <p:cNvSpPr txBox="1"/>
            <p:nvPr/>
          </p:nvSpPr>
          <p:spPr>
            <a:xfrm>
              <a:off x="510363" y="3115340"/>
              <a:ext cx="8165804" cy="1077218"/>
            </a:xfrm>
            <a:prstGeom prst="rect">
              <a:avLst/>
            </a:prstGeom>
            <a:noFill/>
          </p:spPr>
          <p:txBody>
            <a:bodyPr wrap="square" rtlCol="0">
              <a:spAutoFit/>
            </a:bodyPr>
            <a:lstStyle/>
            <a:p>
              <a:r>
                <a:rPr lang="en-US" sz="3200" dirty="0">
                  <a:latin typeface="Cambria" panose="02040503050406030204" pitchFamily="18" charset="0"/>
                  <a:ea typeface="Cambria" panose="02040503050406030204" pitchFamily="18" charset="0"/>
                </a:rPr>
                <a:t>a) </a:t>
              </a:r>
              <a:r>
                <a:rPr lang="en-US" sz="3200" dirty="0" err="1">
                  <a:latin typeface="Cambria" panose="02040503050406030204" pitchFamily="18" charset="0"/>
                  <a:ea typeface="Cambria" panose="02040503050406030204" pitchFamily="18" charset="0"/>
                </a:rPr>
                <a:t>Bác</a:t>
              </a:r>
              <a:r>
                <a:rPr lang="en-US" sz="3200" dirty="0">
                  <a:latin typeface="Cambria" panose="02040503050406030204" pitchFamily="18" charset="0"/>
                  <a:ea typeface="Cambria" panose="02040503050406030204" pitchFamily="18" charset="0"/>
                </a:rPr>
                <a:t> Nam </a:t>
              </a:r>
              <a:r>
                <a:rPr lang="en-US" sz="3200" dirty="0" err="1">
                  <a:latin typeface="Cambria" panose="02040503050406030204" pitchFamily="18" charset="0"/>
                  <a:ea typeface="Cambria" panose="02040503050406030204" pitchFamily="18" charset="0"/>
                </a:rPr>
                <a:t>cần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gắn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tất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cả</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dây</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đèn</a:t>
              </a:r>
              <a:r>
                <a:rPr lang="en-US" sz="3200" dirty="0">
                  <a:latin typeface="Cambria" panose="02040503050406030204" pitchFamily="18" charset="0"/>
                  <a:ea typeface="Cambria" panose="02040503050406030204" pitchFamily="18" charset="0"/>
                </a:rPr>
                <a:t>.</a:t>
              </a:r>
            </a:p>
            <a:p>
              <a:r>
                <a:rPr lang="en-US" sz="3200" dirty="0">
                  <a:latin typeface="Cambria" panose="02040503050406030204" pitchFamily="18" charset="0"/>
                  <a:ea typeface="Cambria" panose="02040503050406030204" pitchFamily="18" charset="0"/>
                </a:rPr>
                <a:t>b) </a:t>
              </a:r>
              <a:r>
                <a:rPr lang="en-US" sz="3200" dirty="0" err="1">
                  <a:latin typeface="Cambria" panose="02040503050406030204" pitchFamily="18" charset="0"/>
                  <a:ea typeface="Cambria" panose="02040503050406030204" pitchFamily="18" charset="0"/>
                </a:rPr>
                <a:t>Tổng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độ</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dài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các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dây</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đó</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là</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xăng-ti-mét</a:t>
              </a:r>
              <a:r>
                <a:rPr lang="en-US" sz="3200" dirty="0">
                  <a:latin typeface="Cambria" panose="02040503050406030204" pitchFamily="18" charset="0"/>
                  <a:ea typeface="Cambria" panose="02040503050406030204" pitchFamily="18" charset="0"/>
                </a:rPr>
                <a:t>.</a:t>
              </a:r>
            </a:p>
          </p:txBody>
        </p:sp>
        <p:sp>
          <p:nvSpPr>
            <p:cNvPr id="21" name="Rectangle 20">
              <a:extLst>
                <a:ext uri="{FF2B5EF4-FFF2-40B4-BE49-F238E27FC236}">
                  <a16:creationId xmlns:a16="http://schemas.microsoft.com/office/drawing/2014/main" id="{8A0D2F9D-7BF9-4C60-86FF-0D7058FC5C64}"/>
                </a:ext>
              </a:extLst>
            </p:cNvPr>
            <p:cNvSpPr/>
            <p:nvPr/>
          </p:nvSpPr>
          <p:spPr>
            <a:xfrm>
              <a:off x="5135526" y="3125972"/>
              <a:ext cx="691116" cy="531628"/>
            </a:xfrm>
            <a:prstGeom prst="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t>?</a:t>
              </a:r>
            </a:p>
          </p:txBody>
        </p:sp>
        <p:sp>
          <p:nvSpPr>
            <p:cNvPr id="37" name="Rectangle 36">
              <a:extLst>
                <a:ext uri="{FF2B5EF4-FFF2-40B4-BE49-F238E27FC236}">
                  <a16:creationId xmlns:a16="http://schemas.microsoft.com/office/drawing/2014/main" id="{B4E15907-6EC4-44B9-A8CC-2867A19FCF43}"/>
                </a:ext>
              </a:extLst>
            </p:cNvPr>
            <p:cNvSpPr/>
            <p:nvPr/>
          </p:nvSpPr>
          <p:spPr>
            <a:xfrm>
              <a:off x="5475768" y="3721395"/>
              <a:ext cx="691116" cy="531628"/>
            </a:xfrm>
            <a:prstGeom prst="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t>?</a:t>
              </a:r>
            </a:p>
          </p:txBody>
        </p:sp>
      </p:grpSp>
      <p:pic>
        <p:nvPicPr>
          <p:cNvPr id="46" name="Picture 45">
            <a:extLst>
              <a:ext uri="{FF2B5EF4-FFF2-40B4-BE49-F238E27FC236}">
                <a16:creationId xmlns:a16="http://schemas.microsoft.com/office/drawing/2014/main" id="{A75A688F-2AE2-4DF6-91DB-01ABE3A0A547}"/>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0000" b="99600" l="7350" r="61500">
                        <a14:foregroundMark x1="21750" y1="37900" x2="26950" y2="37900"/>
                        <a14:foregroundMark x1="22150" y1="57300" x2="27350" y2="58150"/>
                        <a14:foregroundMark x1="20500" y1="47500" x2="29450" y2="48750"/>
                        <a14:foregroundMark x1="22350" y1="63350" x2="25700" y2="69400"/>
                        <a14:foregroundMark x1="52150" y1="54800" x2="58400" y2="45650"/>
                        <a14:backgroundMark x1="48400" y1="76650" x2="60050" y2="56650"/>
                      </a14:backgroundRemoval>
                    </a14:imgEffect>
                  </a14:imgLayer>
                </a14:imgProps>
              </a:ext>
              <a:ext uri="{28A0092B-C50C-407E-A947-70E740481C1C}">
                <a14:useLocalDpi xmlns:a14="http://schemas.microsoft.com/office/drawing/2010/main" val="0"/>
              </a:ext>
            </a:extLst>
          </a:blip>
          <a:srcRect t="13953" r="37313" b="16952"/>
          <a:stretch/>
        </p:blipFill>
        <p:spPr>
          <a:xfrm>
            <a:off x="0" y="4389569"/>
            <a:ext cx="2066925" cy="2234514"/>
          </a:xfrm>
          <a:prstGeom prst="rect">
            <a:avLst/>
          </a:prstGeom>
        </p:spPr>
      </p:pic>
      <p:sp>
        <p:nvSpPr>
          <p:cNvPr id="47" name="Oval Callout 5">
            <a:extLst>
              <a:ext uri="{FF2B5EF4-FFF2-40B4-BE49-F238E27FC236}">
                <a16:creationId xmlns:a16="http://schemas.microsoft.com/office/drawing/2014/main" id="{0176A98A-2ABB-4326-90F3-B819C68B495D}"/>
              </a:ext>
            </a:extLst>
          </p:cNvPr>
          <p:cNvSpPr/>
          <p:nvPr/>
        </p:nvSpPr>
        <p:spPr>
          <a:xfrm>
            <a:off x="2318193" y="4029740"/>
            <a:ext cx="6389872" cy="2828260"/>
          </a:xfrm>
          <a:prstGeom prst="wedgeEllipseCallout">
            <a:avLst>
              <a:gd name="adj1" fmla="val -68694"/>
              <a:gd name="adj2" fmla="val 267"/>
            </a:avLst>
          </a:prstGeom>
          <a:solidFill>
            <a:srgbClr val="FFFF0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342900" indent="-342900" algn="just" defTabSz="1218900">
              <a:buFont typeface="Arial" panose="020B0604020202020204" pitchFamily="34" charset="0"/>
              <a:buChar char="•"/>
            </a:pPr>
            <a:r>
              <a:rPr lang="vi-VN" sz="2400" b="1" dirty="0">
                <a:solidFill>
                  <a:prstClr val="black"/>
                </a:solidFill>
                <a:latin typeface="Cambria" pitchFamily="18" charset="0"/>
                <a:ea typeface="Cambria" pitchFamily="18" charset="0"/>
              </a:rPr>
              <a:t>“Ngôi nhà có bao nhiêu cạnh? </a:t>
            </a:r>
          </a:p>
          <a:p>
            <a:pPr marL="342900" indent="-342900" algn="just" defTabSz="1218900">
              <a:buFont typeface="Arial" panose="020B0604020202020204" pitchFamily="34" charset="0"/>
              <a:buChar char="•"/>
            </a:pPr>
            <a:r>
              <a:rPr lang="vi-VN" sz="2400" b="1" dirty="0">
                <a:solidFill>
                  <a:prstClr val="black"/>
                </a:solidFill>
                <a:latin typeface="Cambria" pitchFamily="18" charset="0"/>
                <a:ea typeface="Cambria" pitchFamily="18" charset="0"/>
              </a:rPr>
              <a:t>Có bao nhiêu cạnh sát mặt đất?</a:t>
            </a:r>
          </a:p>
          <a:p>
            <a:pPr marL="342900" indent="-342900" algn="just" defTabSz="1218900">
              <a:buFont typeface="Arial" panose="020B0604020202020204" pitchFamily="34" charset="0"/>
              <a:buChar char="•"/>
            </a:pPr>
            <a:r>
              <a:rPr lang="vi-VN" sz="2400" b="1" dirty="0">
                <a:solidFill>
                  <a:prstClr val="black"/>
                </a:solidFill>
                <a:latin typeface="Cambria" pitchFamily="18" charset="0"/>
                <a:ea typeface="Cambria" pitchFamily="18" charset="0"/>
              </a:rPr>
              <a:t>Còn lại bao nhiêu cạnh được gắn bóng đèn?”</a:t>
            </a:r>
          </a:p>
        </p:txBody>
      </p:sp>
    </p:spTree>
    <p:extLst>
      <p:ext uri="{BB962C8B-B14F-4D97-AF65-F5344CB8AC3E}">
        <p14:creationId xmlns:p14="http://schemas.microsoft.com/office/powerpoint/2010/main" val="171652455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barn(inVertical)">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7"/>
                                        </p:tgtEl>
                                        <p:attrNameLst>
                                          <p:attrName>style.visibility</p:attrName>
                                        </p:attrNameLst>
                                      </p:cBhvr>
                                      <p:to>
                                        <p:strVal val="visible"/>
                                      </p:to>
                                    </p:set>
                                    <p:animEffect transition="in" filter="wipe(left)">
                                      <p:cBhvr>
                                        <p:cTn id="22"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4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8223B80-A284-479D-A4E1-CEAF73ECFBC4}"/>
              </a:ext>
            </a:extLst>
          </p:cNvPr>
          <p:cNvSpPr txBox="1"/>
          <p:nvPr/>
        </p:nvSpPr>
        <p:spPr>
          <a:xfrm>
            <a:off x="1127051" y="1371600"/>
            <a:ext cx="10473070" cy="3970318"/>
          </a:xfrm>
          <a:prstGeom prst="rect">
            <a:avLst/>
          </a:prstGeom>
          <a:noFill/>
        </p:spPr>
        <p:txBody>
          <a:bodyPr wrap="square" rtlCol="0">
            <a:spAutoFit/>
          </a:bodyPr>
          <a:lstStyle/>
          <a:p>
            <a:pPr algn="ctr"/>
            <a:r>
              <a:rPr lang="en-US" sz="3600" b="1" u="sng" dirty="0" err="1">
                <a:solidFill>
                  <a:srgbClr val="002060"/>
                </a:solidFill>
                <a:latin typeface="Cambria" panose="02040503050406030204" pitchFamily="18" charset="0"/>
                <a:ea typeface="Cambria" panose="02040503050406030204" pitchFamily="18" charset="0"/>
              </a:rPr>
              <a:t>Bài</a:t>
            </a:r>
            <a:r>
              <a:rPr lang="vi-VN" sz="3600" b="1" u="sng" dirty="0">
                <a:solidFill>
                  <a:srgbClr val="002060"/>
                </a:solidFill>
                <a:latin typeface="Cambria" panose="02040503050406030204" pitchFamily="18" charset="0"/>
                <a:ea typeface="Cambria" panose="02040503050406030204" pitchFamily="18" charset="0"/>
              </a:rPr>
              <a:t> giải:</a:t>
            </a:r>
          </a:p>
          <a:p>
            <a:pPr algn="just"/>
            <a:r>
              <a:rPr lang="vi-VN" sz="3600" b="1" dirty="0">
                <a:solidFill>
                  <a:srgbClr val="002060"/>
                </a:solidFill>
                <a:latin typeface="Cambria" panose="02040503050406030204" pitchFamily="18" charset="0"/>
                <a:ea typeface="Cambria" panose="02040503050406030204" pitchFamily="18" charset="0"/>
              </a:rPr>
              <a:t>a)</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Ngôi</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nhà</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có</a:t>
            </a:r>
            <a:r>
              <a:rPr lang="en-US" sz="3600" b="1" dirty="0">
                <a:solidFill>
                  <a:srgbClr val="002060"/>
                </a:solidFill>
                <a:latin typeface="Cambria" panose="02040503050406030204" pitchFamily="18" charset="0"/>
                <a:ea typeface="Cambria" panose="02040503050406030204" pitchFamily="18" charset="0"/>
              </a:rPr>
              <a:t> 8 </a:t>
            </a:r>
            <a:r>
              <a:rPr lang="en-US" sz="3600" b="1" dirty="0" err="1">
                <a:solidFill>
                  <a:srgbClr val="002060"/>
                </a:solidFill>
                <a:latin typeface="Cambria" panose="02040503050406030204" pitchFamily="18" charset="0"/>
                <a:ea typeface="Cambria" panose="02040503050406030204" pitchFamily="18" charset="0"/>
              </a:rPr>
              <a:t>cạnh</a:t>
            </a:r>
            <a:r>
              <a:rPr lang="vi-VN" sz="3600" b="1" dirty="0">
                <a:solidFill>
                  <a:srgbClr val="002060"/>
                </a:solidFill>
                <a:latin typeface="Cambria" panose="02040503050406030204" pitchFamily="18" charset="0"/>
                <a:ea typeface="Cambria" panose="02040503050406030204" pitchFamily="18" charset="0"/>
              </a:rPr>
              <a:t>. Vậy bác </a:t>
            </a:r>
            <a:r>
              <a:rPr lang="en-US" sz="3600" b="1" dirty="0">
                <a:solidFill>
                  <a:srgbClr val="002060"/>
                </a:solidFill>
                <a:latin typeface="Cambria" panose="02040503050406030204" pitchFamily="18" charset="0"/>
                <a:ea typeface="Cambria" panose="02040503050406030204" pitchFamily="18" charset="0"/>
              </a:rPr>
              <a:t>Nam </a:t>
            </a:r>
            <a:r>
              <a:rPr lang="en-US" sz="3600" b="1" dirty="0" err="1">
                <a:solidFill>
                  <a:srgbClr val="002060"/>
                </a:solidFill>
                <a:latin typeface="Cambria" panose="02040503050406030204" pitchFamily="18" charset="0"/>
                <a:ea typeface="Cambria" panose="02040503050406030204" pitchFamily="18" charset="0"/>
              </a:rPr>
              <a:t>cần</a:t>
            </a:r>
            <a:r>
              <a:rPr lang="en-US" sz="3600" b="1" dirty="0">
                <a:solidFill>
                  <a:srgbClr val="002060"/>
                </a:solidFill>
                <a:latin typeface="Cambria" panose="02040503050406030204" pitchFamily="18" charset="0"/>
                <a:ea typeface="Cambria" panose="02040503050406030204" pitchFamily="18" charset="0"/>
              </a:rPr>
              <a:t> </a:t>
            </a:r>
            <a:r>
              <a:rPr lang="vi-VN" sz="3600" b="1" dirty="0">
                <a:solidFill>
                  <a:srgbClr val="002060"/>
                </a:solidFill>
                <a:latin typeface="Cambria" panose="02040503050406030204" pitchFamily="18" charset="0"/>
                <a:ea typeface="Cambria" panose="02040503050406030204" pitchFamily="18" charset="0"/>
              </a:rPr>
              <a:t>gắn</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tất</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cả</a:t>
            </a:r>
            <a:r>
              <a:rPr lang="vi-VN" sz="3600" b="1" dirty="0">
                <a:solidFill>
                  <a:srgbClr val="002060"/>
                </a:solidFill>
                <a:latin typeface="Cambria" panose="02040503050406030204" pitchFamily="18" charset="0"/>
                <a:ea typeface="Cambria" panose="02040503050406030204" pitchFamily="18" charset="0"/>
              </a:rPr>
              <a:t> 8 dây đèn.</a:t>
            </a:r>
          </a:p>
          <a:p>
            <a:pPr algn="ctr"/>
            <a:r>
              <a:rPr lang="vi-VN" sz="3600" b="1" dirty="0">
                <a:solidFill>
                  <a:srgbClr val="002060"/>
                </a:solidFill>
                <a:latin typeface="Cambria" panose="02040503050406030204" pitchFamily="18" charset="0"/>
                <a:ea typeface="Cambria" panose="02040503050406030204" pitchFamily="18" charset="0"/>
              </a:rPr>
              <a:t>b)</a:t>
            </a:r>
            <a:r>
              <a:rPr lang="en-US" sz="3600" b="1" dirty="0">
                <a:solidFill>
                  <a:srgbClr val="002060"/>
                </a:solidFill>
                <a:latin typeface="Cambria" panose="02040503050406030204" pitchFamily="18" charset="0"/>
                <a:ea typeface="Cambria" panose="02040503050406030204" pitchFamily="18" charset="0"/>
              </a:rPr>
              <a:t> </a:t>
            </a:r>
            <a:r>
              <a:rPr lang="vi-VN" sz="3600" b="1" dirty="0">
                <a:solidFill>
                  <a:srgbClr val="002060"/>
                </a:solidFill>
                <a:latin typeface="Cambria" panose="02040503050406030204" pitchFamily="18" charset="0"/>
                <a:ea typeface="Cambria" panose="02040503050406030204" pitchFamily="18" charset="0"/>
              </a:rPr>
              <a:t>Tổng độ dài dây đèn đó là:</a:t>
            </a:r>
          </a:p>
          <a:p>
            <a:pPr algn="ctr"/>
            <a:r>
              <a:rPr lang="vi-VN" sz="3600" b="1" dirty="0">
                <a:solidFill>
                  <a:srgbClr val="002060"/>
                </a:solidFill>
                <a:latin typeface="Cambria" panose="02040503050406030204" pitchFamily="18" charset="0"/>
                <a:ea typeface="Cambria" panose="02040503050406030204" pitchFamily="18" charset="0"/>
              </a:rPr>
              <a:t>450 x 8 = 3600 (cm)</a:t>
            </a:r>
          </a:p>
          <a:p>
            <a:pPr algn="r"/>
            <a:r>
              <a:rPr lang="vi-VN" sz="3600" b="1" dirty="0">
                <a:solidFill>
                  <a:srgbClr val="002060"/>
                </a:solidFill>
                <a:latin typeface="Cambria" panose="02040503050406030204" pitchFamily="18" charset="0"/>
                <a:ea typeface="Cambria" panose="02040503050406030204" pitchFamily="18" charset="0"/>
              </a:rPr>
              <a:t>Đáp số: a) 8 dây đèn;</a:t>
            </a:r>
            <a:endParaRPr lang="en-US" sz="3600" b="1" dirty="0">
              <a:solidFill>
                <a:srgbClr val="002060"/>
              </a:solidFill>
              <a:latin typeface="Cambria" panose="02040503050406030204" pitchFamily="18" charset="0"/>
              <a:ea typeface="Cambria" panose="02040503050406030204" pitchFamily="18" charset="0"/>
            </a:endParaRPr>
          </a:p>
          <a:p>
            <a:pPr algn="r"/>
            <a:r>
              <a:rPr lang="vi-VN" sz="3600" b="1" dirty="0">
                <a:solidFill>
                  <a:srgbClr val="002060"/>
                </a:solidFill>
                <a:latin typeface="Cambria" panose="02040503050406030204" pitchFamily="18" charset="0"/>
                <a:ea typeface="Cambria" panose="02040503050406030204" pitchFamily="18" charset="0"/>
              </a:rPr>
              <a:t>b) 3600 cm</a:t>
            </a:r>
            <a:endParaRPr lang="en-US" sz="36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25651411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barn(inVertical)">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barn(inVertical)">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barn(inVertical)">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barn(inVertical)">
                                      <p:cBhvr>
                                        <p:cTn id="32"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8AEFC7F-3B65-4314-87B6-F267BEE3C92A}"/>
              </a:ext>
            </a:extLst>
          </p:cNvPr>
          <p:cNvSpPr/>
          <p:nvPr/>
        </p:nvSpPr>
        <p:spPr>
          <a:xfrm>
            <a:off x="406400" y="482600"/>
            <a:ext cx="11480800" cy="58928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00"/>
            <a:r>
              <a:rPr lang="vi-VN" sz="2400" b="1" dirty="0">
                <a:solidFill>
                  <a:prstClr val="white"/>
                </a:solidFill>
                <a:latin typeface="Cambria" panose="02040503050406030204" pitchFamily="18" charset="0"/>
                <a:ea typeface="Cambria" panose="02040503050406030204" pitchFamily="18" charset="0"/>
              </a:rPr>
              <a:t>B</a:t>
            </a:r>
            <a:endParaRPr lang="en-US" sz="2400" b="1" dirty="0">
              <a:solidFill>
                <a:prstClr val="black"/>
              </a:solidFill>
              <a:latin typeface="Cambria" panose="02040503050406030204" pitchFamily="18" charset="0"/>
              <a:ea typeface="Cambria" panose="02040503050406030204" pitchFamily="18" charset="0"/>
            </a:endParaRPr>
          </a:p>
        </p:txBody>
      </p:sp>
      <p:sp>
        <p:nvSpPr>
          <p:cNvPr id="12" name="Rectangle 11">
            <a:extLst>
              <a:ext uri="{FF2B5EF4-FFF2-40B4-BE49-F238E27FC236}">
                <a16:creationId xmlns:a16="http://schemas.microsoft.com/office/drawing/2014/main" id="{16377BDE-1C81-4750-97EF-CA128A443879}"/>
              </a:ext>
            </a:extLst>
          </p:cNvPr>
          <p:cNvSpPr/>
          <p:nvPr/>
        </p:nvSpPr>
        <p:spPr>
          <a:xfrm>
            <a:off x="1937600" y="537404"/>
            <a:ext cx="9685356" cy="1815882"/>
          </a:xfrm>
          <a:prstGeom prst="rect">
            <a:avLst/>
          </a:prstGeom>
        </p:spPr>
        <p:txBody>
          <a:bodyPr wrap="square">
            <a:spAutoFit/>
          </a:bodyPr>
          <a:lstStyle/>
          <a:p>
            <a:pPr algn="just" defTabSz="1218900"/>
            <a:r>
              <a:rPr lang="vi-VN" sz="2800" b="1" dirty="0">
                <a:solidFill>
                  <a:prstClr val="black"/>
                </a:solidFill>
                <a:latin typeface="Cambria" panose="02040503050406030204" pitchFamily="18" charset="0"/>
                <a:ea typeface="Cambria" panose="02040503050406030204" pitchFamily="18" charset="0"/>
              </a:rPr>
              <a:t>Mỗi chú sâu sẽ đi theo đường nào để đến chiếc lá là ngôi nhà của mình? Biết rằng mỗi chú sâu chỉ bò theo đường có màu trùng với màu của nó và sâu cũng chỉ bò đến chiếc lá ghi kết quả của phép tính trên mình chú sâu đó.</a:t>
            </a:r>
          </a:p>
        </p:txBody>
      </p:sp>
      <p:pic>
        <p:nvPicPr>
          <p:cNvPr id="14" name="图片 24">
            <a:extLst>
              <a:ext uri="{FF2B5EF4-FFF2-40B4-BE49-F238E27FC236}">
                <a16:creationId xmlns:a16="http://schemas.microsoft.com/office/drawing/2014/main" id="{4D415F71-D596-4CFA-B117-21B1700EC45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60865"/>
            <a:ext cx="2013980" cy="1262057"/>
          </a:xfrm>
          <a:prstGeom prst="rect">
            <a:avLst/>
          </a:prstGeom>
        </p:spPr>
      </p:pic>
      <p:sp>
        <p:nvSpPr>
          <p:cNvPr id="15" name="TextBox 14">
            <a:extLst>
              <a:ext uri="{FF2B5EF4-FFF2-40B4-BE49-F238E27FC236}">
                <a16:creationId xmlns:a16="http://schemas.microsoft.com/office/drawing/2014/main" id="{B47B681A-4D10-401B-8AFF-6F7D495D2F93}"/>
              </a:ext>
            </a:extLst>
          </p:cNvPr>
          <p:cNvSpPr txBox="1"/>
          <p:nvPr/>
        </p:nvSpPr>
        <p:spPr>
          <a:xfrm rot="20214955">
            <a:off x="81049" y="208758"/>
            <a:ext cx="1793583" cy="748988"/>
          </a:xfrm>
          <a:prstGeom prst="rect">
            <a:avLst/>
          </a:prstGeom>
          <a:noFill/>
        </p:spPr>
        <p:txBody>
          <a:bodyPr wrap="square" rtlCol="0">
            <a:spAutoFit/>
          </a:bodyPr>
          <a:lstStyle/>
          <a:p>
            <a:pPr algn="ctr" defTabSz="1218900"/>
            <a:r>
              <a:rPr lang="en-GB" sz="4267" b="1" dirty="0" err="1">
                <a:solidFill>
                  <a:prstClr val="black"/>
                </a:solidFill>
                <a:latin typeface="Cambria" panose="02040503050406030204" pitchFamily="18" charset="0"/>
                <a:ea typeface="Cambria" panose="02040503050406030204" pitchFamily="18" charset="0"/>
              </a:rPr>
              <a:t>Bài</a:t>
            </a:r>
            <a:r>
              <a:rPr lang="en-GB" sz="4267" b="1" dirty="0">
                <a:solidFill>
                  <a:prstClr val="black"/>
                </a:solidFill>
                <a:latin typeface="Cambria" panose="02040503050406030204" pitchFamily="18" charset="0"/>
                <a:ea typeface="Cambria" panose="02040503050406030204" pitchFamily="18" charset="0"/>
              </a:rPr>
              <a:t> </a:t>
            </a:r>
            <a:r>
              <a:rPr lang="en-US" sz="4267" b="1" dirty="0">
                <a:solidFill>
                  <a:prstClr val="black"/>
                </a:solidFill>
                <a:latin typeface="Cambria" panose="02040503050406030204" pitchFamily="18" charset="0"/>
                <a:ea typeface="Cambria" panose="02040503050406030204" pitchFamily="18" charset="0"/>
              </a:rPr>
              <a:t>3</a:t>
            </a:r>
            <a:r>
              <a:rPr lang="en-GB" sz="4267" b="1" dirty="0">
                <a:solidFill>
                  <a:prstClr val="black"/>
                </a:solidFill>
                <a:latin typeface="Cambria" panose="02040503050406030204" pitchFamily="18" charset="0"/>
                <a:ea typeface="Cambria" panose="02040503050406030204" pitchFamily="18" charset="0"/>
              </a:rPr>
              <a:t>:</a:t>
            </a:r>
          </a:p>
        </p:txBody>
      </p:sp>
      <p:pic>
        <p:nvPicPr>
          <p:cNvPr id="3" name="Picture 2">
            <a:extLst>
              <a:ext uri="{FF2B5EF4-FFF2-40B4-BE49-F238E27FC236}">
                <a16:creationId xmlns:a16="http://schemas.microsoft.com/office/drawing/2014/main" id="{BF7170ED-939B-489A-B422-94EDCA8DBAC3}"/>
              </a:ext>
            </a:extLst>
          </p:cNvPr>
          <p:cNvPicPr>
            <a:picLocks noChangeAspect="1"/>
          </p:cNvPicPr>
          <p:nvPr/>
        </p:nvPicPr>
        <p:blipFill>
          <a:blip r:embed="rId3"/>
          <a:stretch>
            <a:fillRect/>
          </a:stretch>
        </p:blipFill>
        <p:spPr>
          <a:xfrm>
            <a:off x="2425774" y="2835347"/>
            <a:ext cx="8089826" cy="3030899"/>
          </a:xfrm>
          <a:prstGeom prst="rect">
            <a:avLst/>
          </a:prstGeom>
        </p:spPr>
      </p:pic>
    </p:spTree>
    <p:extLst>
      <p:ext uri="{BB962C8B-B14F-4D97-AF65-F5344CB8AC3E}">
        <p14:creationId xmlns:p14="http://schemas.microsoft.com/office/powerpoint/2010/main" val="344612247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A8EDA4B-7E38-4063-85B4-4E9BA918A80F}"/>
              </a:ext>
            </a:extLst>
          </p:cNvPr>
          <p:cNvSpPr txBox="1"/>
          <p:nvPr/>
        </p:nvSpPr>
        <p:spPr>
          <a:xfrm>
            <a:off x="3689497" y="446567"/>
            <a:ext cx="5358809" cy="707886"/>
          </a:xfrm>
          <a:prstGeom prst="rect">
            <a:avLst/>
          </a:prstGeom>
          <a:noFill/>
        </p:spPr>
        <p:txBody>
          <a:bodyPr wrap="square" rtlCol="0">
            <a:spAutoFit/>
          </a:bodyPr>
          <a:lstStyle/>
          <a:p>
            <a:r>
              <a:rPr lang="en-US" sz="4000" b="1" i="0" dirty="0" err="1">
                <a:solidFill>
                  <a:srgbClr val="000000"/>
                </a:solidFill>
                <a:effectLst/>
                <a:latin typeface="Cambria" panose="02040503050406030204" pitchFamily="18" charset="0"/>
                <a:ea typeface="Cambria" panose="02040503050406030204" pitchFamily="18" charset="0"/>
              </a:rPr>
              <a:t>Thực</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hiện</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phép</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tính</a:t>
            </a:r>
            <a:r>
              <a:rPr lang="en-US" sz="4000" b="1" i="0" dirty="0">
                <a:solidFill>
                  <a:srgbClr val="000000"/>
                </a:solidFill>
                <a:effectLst/>
                <a:latin typeface="Cambria" panose="02040503050406030204" pitchFamily="18" charset="0"/>
                <a:ea typeface="Cambria" panose="02040503050406030204" pitchFamily="18" charset="0"/>
              </a:rPr>
              <a:t>:</a:t>
            </a:r>
            <a:endParaRPr lang="en-US" sz="4000" b="1" dirty="0">
              <a:latin typeface="Cambria" panose="02040503050406030204" pitchFamily="18" charset="0"/>
              <a:ea typeface="Cambria" panose="02040503050406030204" pitchFamily="18" charset="0"/>
            </a:endParaRPr>
          </a:p>
        </p:txBody>
      </p:sp>
      <p:grpSp>
        <p:nvGrpSpPr>
          <p:cNvPr id="17" name="Group 16">
            <a:extLst>
              <a:ext uri="{FF2B5EF4-FFF2-40B4-BE49-F238E27FC236}">
                <a16:creationId xmlns:a16="http://schemas.microsoft.com/office/drawing/2014/main" id="{0483B28E-529F-48E7-B155-AE126BC4BCB5}"/>
              </a:ext>
            </a:extLst>
          </p:cNvPr>
          <p:cNvGrpSpPr/>
          <p:nvPr/>
        </p:nvGrpSpPr>
        <p:grpSpPr>
          <a:xfrm>
            <a:off x="1482874" y="1590171"/>
            <a:ext cx="3257076" cy="1831558"/>
            <a:chOff x="8543047" y="2254675"/>
            <a:chExt cx="2775288" cy="2041793"/>
          </a:xfrm>
        </p:grpSpPr>
        <p:sp>
          <p:nvSpPr>
            <p:cNvPr id="18" name="TextBox 17">
              <a:extLst>
                <a:ext uri="{FF2B5EF4-FFF2-40B4-BE49-F238E27FC236}">
                  <a16:creationId xmlns:a16="http://schemas.microsoft.com/office/drawing/2014/main" id="{E639A279-6C10-4B6E-ADF8-FF4785E0004B}"/>
                </a:ext>
              </a:extLst>
            </p:cNvPr>
            <p:cNvSpPr txBox="1"/>
            <p:nvPr/>
          </p:nvSpPr>
          <p:spPr>
            <a:xfrm>
              <a:off x="9876522" y="2634497"/>
              <a:ext cx="799498" cy="1107996"/>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a:noFill/>
                  </a:ln>
                  <a:solidFill>
                    <a:srgbClr val="002060"/>
                  </a:solidFill>
                  <a:effectLst/>
                  <a:uLnTx/>
                  <a:uFillTx/>
                  <a:latin typeface="Calibri" panose="020F0502020204030204"/>
                  <a:cs typeface="+mn-cs"/>
                </a:rPr>
                <a:t> </a:t>
              </a:r>
              <a:endParaRPr kumimoji="0" lang="vi-VN" sz="6600" b="1" i="0" u="none" strike="noStrike" kern="0" cap="none" spc="0" normalizeH="0" baseline="0" noProof="0" dirty="0">
                <a:ln>
                  <a:noFill/>
                </a:ln>
                <a:solidFill>
                  <a:srgbClr val="002060"/>
                </a:solidFill>
                <a:effectLst/>
                <a:uLnTx/>
                <a:uFillTx/>
                <a:latin typeface="Arial"/>
                <a:cs typeface="+mn-cs"/>
              </a:endParaRPr>
            </a:p>
          </p:txBody>
        </p:sp>
        <p:sp>
          <p:nvSpPr>
            <p:cNvPr id="19" name="TextBox 18">
              <a:extLst>
                <a:ext uri="{FF2B5EF4-FFF2-40B4-BE49-F238E27FC236}">
                  <a16:creationId xmlns:a16="http://schemas.microsoft.com/office/drawing/2014/main" id="{5BF4A0F0-2FD4-49E5-B8F1-ADFCEC09ED09}"/>
                </a:ext>
              </a:extLst>
            </p:cNvPr>
            <p:cNvSpPr txBox="1"/>
            <p:nvPr/>
          </p:nvSpPr>
          <p:spPr>
            <a:xfrm>
              <a:off x="9582840" y="2254675"/>
              <a:ext cx="1735495" cy="1029314"/>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a:noFill/>
                  </a:ln>
                  <a:solidFill>
                    <a:srgbClr val="002060"/>
                  </a:solidFill>
                  <a:effectLst/>
                  <a:uLnTx/>
                  <a:uFillTx/>
                  <a:latin typeface="Calibri" panose="020F0502020204030204"/>
                  <a:cs typeface="+mn-cs"/>
                </a:rPr>
                <a:t>    721</a:t>
              </a:r>
              <a:endParaRPr kumimoji="0" lang="vi-VN" sz="5400" b="1" i="0" u="none" strike="noStrike" kern="0" cap="none" spc="0" normalizeH="0" baseline="0" noProof="0" dirty="0">
                <a:ln>
                  <a:noFill/>
                </a:ln>
                <a:solidFill>
                  <a:srgbClr val="002060"/>
                </a:solidFill>
                <a:effectLst/>
                <a:uLnTx/>
                <a:uFillTx/>
                <a:latin typeface="Arial"/>
                <a:cs typeface="+mn-cs"/>
              </a:endParaRPr>
            </a:p>
          </p:txBody>
        </p:sp>
        <p:sp>
          <p:nvSpPr>
            <p:cNvPr id="20" name="TextBox 19">
              <a:extLst>
                <a:ext uri="{FF2B5EF4-FFF2-40B4-BE49-F238E27FC236}">
                  <a16:creationId xmlns:a16="http://schemas.microsoft.com/office/drawing/2014/main" id="{DFD23492-A5A9-4013-854C-83049F231902}"/>
                </a:ext>
              </a:extLst>
            </p:cNvPr>
            <p:cNvSpPr txBox="1"/>
            <p:nvPr/>
          </p:nvSpPr>
          <p:spPr>
            <a:xfrm>
              <a:off x="8543047" y="2821118"/>
              <a:ext cx="2759018" cy="147535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0" cap="none" spc="0" normalizeH="0" baseline="0" noProof="0" dirty="0">
                  <a:ln>
                    <a:noFill/>
                  </a:ln>
                  <a:solidFill>
                    <a:srgbClr val="002060"/>
                  </a:solidFill>
                  <a:effectLst/>
                  <a:uLnTx/>
                  <a:uFillTx/>
                  <a:latin typeface="Calibri" panose="020F0502020204030204"/>
                  <a:cs typeface="+mn-cs"/>
                </a:rPr>
                <a:t>    </a:t>
              </a:r>
              <a:r>
                <a:rPr kumimoji="0" lang="en-US" sz="5400" b="1" i="0" u="none" strike="noStrike" kern="0" cap="none" spc="0" normalizeH="0" baseline="0" noProof="0" dirty="0">
                  <a:ln>
                    <a:noFill/>
                  </a:ln>
                  <a:solidFill>
                    <a:srgbClr val="002060"/>
                  </a:solidFill>
                  <a:effectLst/>
                  <a:uLnTx/>
                  <a:uFillTx/>
                  <a:latin typeface="Calibri" panose="020F0502020204030204"/>
                  <a:cs typeface="+mn-cs"/>
                </a:rPr>
                <a:t>          6</a:t>
              </a:r>
              <a:endParaRPr kumimoji="0" lang="vi-VN" sz="8000" b="1" i="0" u="none" strike="noStrike" kern="0" cap="none" spc="0" normalizeH="0" baseline="0" noProof="0" dirty="0">
                <a:ln>
                  <a:noFill/>
                </a:ln>
                <a:solidFill>
                  <a:srgbClr val="002060"/>
                </a:solidFill>
                <a:effectLst/>
                <a:uLnTx/>
                <a:uFillTx/>
                <a:latin typeface="Arial"/>
                <a:cs typeface="+mn-cs"/>
              </a:endParaRPr>
            </a:p>
          </p:txBody>
        </p:sp>
        <p:sp>
          <p:nvSpPr>
            <p:cNvPr id="21" name="TextBox 20">
              <a:extLst>
                <a:ext uri="{FF2B5EF4-FFF2-40B4-BE49-F238E27FC236}">
                  <a16:creationId xmlns:a16="http://schemas.microsoft.com/office/drawing/2014/main" id="{7059530B-7874-4861-9C89-9168F7822F6C}"/>
                </a:ext>
              </a:extLst>
            </p:cNvPr>
            <p:cNvSpPr txBox="1"/>
            <p:nvPr/>
          </p:nvSpPr>
          <p:spPr>
            <a:xfrm>
              <a:off x="9263979" y="2558599"/>
              <a:ext cx="799498" cy="1015664"/>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0" cap="none" spc="0" normalizeH="0" baseline="0" noProof="0" dirty="0">
                  <a:ln>
                    <a:noFill/>
                  </a:ln>
                  <a:solidFill>
                    <a:srgbClr val="002060"/>
                  </a:solidFill>
                  <a:effectLst/>
                  <a:uLnTx/>
                  <a:uFillTx/>
                  <a:latin typeface="Calibri" panose="020F0502020204030204"/>
                  <a:cs typeface="+mn-cs"/>
                </a:rPr>
                <a:t> x</a:t>
              </a:r>
              <a:endParaRPr kumimoji="0" lang="vi-VN" sz="6000" b="1" i="0" u="none" strike="noStrike" kern="0" cap="none" spc="0" normalizeH="0" baseline="0" noProof="0" dirty="0">
                <a:ln>
                  <a:noFill/>
                </a:ln>
                <a:solidFill>
                  <a:srgbClr val="002060"/>
                </a:solidFill>
                <a:effectLst/>
                <a:uLnTx/>
                <a:uFillTx/>
                <a:latin typeface="Arial"/>
                <a:cs typeface="+mn-cs"/>
              </a:endParaRPr>
            </a:p>
          </p:txBody>
        </p:sp>
        <p:cxnSp>
          <p:nvCxnSpPr>
            <p:cNvPr id="22" name="Straight Connector 21">
              <a:extLst>
                <a:ext uri="{FF2B5EF4-FFF2-40B4-BE49-F238E27FC236}">
                  <a16:creationId xmlns:a16="http://schemas.microsoft.com/office/drawing/2014/main" id="{47E8E3A4-FB8F-4050-92B3-C691CF1EC106}"/>
                </a:ext>
              </a:extLst>
            </p:cNvPr>
            <p:cNvCxnSpPr>
              <a:cxnSpLocks/>
            </p:cNvCxnSpPr>
            <p:nvPr/>
          </p:nvCxnSpPr>
          <p:spPr>
            <a:xfrm flipH="1">
              <a:off x="9885164" y="4044198"/>
              <a:ext cx="1314208" cy="0"/>
            </a:xfrm>
            <a:prstGeom prst="line">
              <a:avLst/>
            </a:prstGeom>
            <a:noFill/>
            <a:ln w="76200" cap="flat" cmpd="sng" algn="ctr">
              <a:solidFill>
                <a:srgbClr val="FF0000"/>
              </a:solidFill>
              <a:prstDash val="solid"/>
              <a:miter lim="800000"/>
            </a:ln>
            <a:effectLst/>
          </p:spPr>
        </p:cxnSp>
      </p:grpSp>
      <p:sp>
        <p:nvSpPr>
          <p:cNvPr id="23" name="TextBox 22">
            <a:extLst>
              <a:ext uri="{FF2B5EF4-FFF2-40B4-BE49-F238E27FC236}">
                <a16:creationId xmlns:a16="http://schemas.microsoft.com/office/drawing/2014/main" id="{4822AD47-DDFA-48C2-8A68-1CD453EB34CE}"/>
              </a:ext>
            </a:extLst>
          </p:cNvPr>
          <p:cNvSpPr txBox="1"/>
          <p:nvPr/>
        </p:nvSpPr>
        <p:spPr>
          <a:xfrm>
            <a:off x="4042587" y="3202799"/>
            <a:ext cx="397565"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2060"/>
                </a:solidFill>
                <a:effectLst/>
                <a:uLnTx/>
                <a:uFillTx/>
                <a:latin typeface="Calibri" panose="020F0502020204030204"/>
                <a:cs typeface="+mn-cs"/>
              </a:rPr>
              <a:t>6</a:t>
            </a:r>
          </a:p>
        </p:txBody>
      </p:sp>
      <p:sp>
        <p:nvSpPr>
          <p:cNvPr id="24" name="TextBox 23">
            <a:extLst>
              <a:ext uri="{FF2B5EF4-FFF2-40B4-BE49-F238E27FC236}">
                <a16:creationId xmlns:a16="http://schemas.microsoft.com/office/drawing/2014/main" id="{3069A96E-C764-4D21-8202-7D5C3C27DAD5}"/>
              </a:ext>
            </a:extLst>
          </p:cNvPr>
          <p:cNvSpPr txBox="1"/>
          <p:nvPr/>
        </p:nvSpPr>
        <p:spPr>
          <a:xfrm>
            <a:off x="3670679" y="3213431"/>
            <a:ext cx="258417"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2060"/>
                </a:solidFill>
                <a:effectLst/>
                <a:uLnTx/>
                <a:uFillTx/>
                <a:latin typeface="Calibri" panose="020F0502020204030204"/>
                <a:cs typeface="+mn-cs"/>
              </a:rPr>
              <a:t>2</a:t>
            </a:r>
          </a:p>
        </p:txBody>
      </p:sp>
      <p:sp>
        <p:nvSpPr>
          <p:cNvPr id="25" name="TextBox 24">
            <a:extLst>
              <a:ext uri="{FF2B5EF4-FFF2-40B4-BE49-F238E27FC236}">
                <a16:creationId xmlns:a16="http://schemas.microsoft.com/office/drawing/2014/main" id="{5AF10491-0A82-4BC8-B742-BC3454BE9201}"/>
              </a:ext>
            </a:extLst>
          </p:cNvPr>
          <p:cNvSpPr txBox="1"/>
          <p:nvPr/>
        </p:nvSpPr>
        <p:spPr>
          <a:xfrm>
            <a:off x="2945217" y="3202798"/>
            <a:ext cx="946298"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2060"/>
                </a:solidFill>
                <a:effectLst/>
                <a:uLnTx/>
                <a:uFillTx/>
                <a:latin typeface="Calibri" panose="020F0502020204030204"/>
                <a:cs typeface="+mn-cs"/>
              </a:rPr>
              <a:t>43</a:t>
            </a:r>
          </a:p>
        </p:txBody>
      </p:sp>
      <p:grpSp>
        <p:nvGrpSpPr>
          <p:cNvPr id="26" name="Group 25">
            <a:extLst>
              <a:ext uri="{FF2B5EF4-FFF2-40B4-BE49-F238E27FC236}">
                <a16:creationId xmlns:a16="http://schemas.microsoft.com/office/drawing/2014/main" id="{22E9B330-54DB-4DC4-85A4-267F81818632}"/>
              </a:ext>
            </a:extLst>
          </p:cNvPr>
          <p:cNvGrpSpPr/>
          <p:nvPr/>
        </p:nvGrpSpPr>
        <p:grpSpPr>
          <a:xfrm>
            <a:off x="7916132" y="1834080"/>
            <a:ext cx="2572521" cy="1631502"/>
            <a:chOff x="413254" y="1441024"/>
            <a:chExt cx="1968173" cy="1631502"/>
          </a:xfrm>
        </p:grpSpPr>
        <p:sp>
          <p:nvSpPr>
            <p:cNvPr id="27" name="TextBox 43">
              <a:extLst>
                <a:ext uri="{FF2B5EF4-FFF2-40B4-BE49-F238E27FC236}">
                  <a16:creationId xmlns:a16="http://schemas.microsoft.com/office/drawing/2014/main" id="{849EF366-84DB-4207-848D-10D3BD6A3BC1}"/>
                </a:ext>
              </a:extLst>
            </p:cNvPr>
            <p:cNvSpPr txBox="1">
              <a:spLocks noChangeArrowheads="1"/>
            </p:cNvSpPr>
            <p:nvPr/>
          </p:nvSpPr>
          <p:spPr bwMode="auto">
            <a:xfrm>
              <a:off x="1472235" y="1441024"/>
              <a:ext cx="381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4000" b="1" i="0" u="none" strike="noStrike" kern="0" cap="none" spc="0" normalizeH="0" baseline="0" noProof="0" dirty="0">
                  <a:ln>
                    <a:noFill/>
                  </a:ln>
                  <a:solidFill>
                    <a:srgbClr val="002060"/>
                  </a:solidFill>
                  <a:effectLst/>
                  <a:uLnTx/>
                  <a:uFillTx/>
                  <a:latin typeface="Calibri" panose="020F0502020204030204" pitchFamily="34" charset="0"/>
                  <a:ea typeface="微软雅黑"/>
                  <a:cs typeface="Calibri" panose="020F0502020204030204" pitchFamily="34" charset="0"/>
                </a:rPr>
                <a:t>6</a:t>
              </a:r>
            </a:p>
          </p:txBody>
        </p:sp>
        <p:sp>
          <p:nvSpPr>
            <p:cNvPr id="28" name="TextBox 49">
              <a:extLst>
                <a:ext uri="{FF2B5EF4-FFF2-40B4-BE49-F238E27FC236}">
                  <a16:creationId xmlns:a16="http://schemas.microsoft.com/office/drawing/2014/main" id="{BF9344C9-5B4C-4972-915D-4BEE629C0FE3}"/>
                </a:ext>
              </a:extLst>
            </p:cNvPr>
            <p:cNvSpPr txBox="1">
              <a:spLocks noChangeArrowheads="1"/>
            </p:cNvSpPr>
            <p:nvPr/>
          </p:nvSpPr>
          <p:spPr bwMode="auto">
            <a:xfrm>
              <a:off x="413254" y="1445824"/>
              <a:ext cx="113525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4000" b="1" i="0" u="none" strike="noStrike" kern="0" cap="none" spc="0" normalizeH="0" baseline="0" noProof="0" dirty="0">
                  <a:ln>
                    <a:noFill/>
                  </a:ln>
                  <a:solidFill>
                    <a:srgbClr val="002060"/>
                  </a:solidFill>
                  <a:effectLst/>
                  <a:uLnTx/>
                  <a:uFillTx/>
                  <a:latin typeface="Calibri" panose="020F0502020204030204" pitchFamily="34" charset="0"/>
                  <a:ea typeface="微软雅黑"/>
                  <a:cs typeface="Calibri" panose="020F0502020204030204" pitchFamily="34" charset="0"/>
                </a:rPr>
                <a:t>4 328</a:t>
              </a:r>
            </a:p>
          </p:txBody>
        </p:sp>
        <p:grpSp>
          <p:nvGrpSpPr>
            <p:cNvPr id="29" name="Group 66">
              <a:extLst>
                <a:ext uri="{FF2B5EF4-FFF2-40B4-BE49-F238E27FC236}">
                  <a16:creationId xmlns:a16="http://schemas.microsoft.com/office/drawing/2014/main" id="{966A31E3-9645-469B-8715-FE89777959D1}"/>
                </a:ext>
              </a:extLst>
            </p:cNvPr>
            <p:cNvGrpSpPr>
              <a:grpSpLocks/>
            </p:cNvGrpSpPr>
            <p:nvPr/>
          </p:nvGrpSpPr>
          <p:grpSpPr bwMode="auto">
            <a:xfrm>
              <a:off x="1392414" y="1586678"/>
              <a:ext cx="989013" cy="1485848"/>
              <a:chOff x="2299" y="1296"/>
              <a:chExt cx="623" cy="681"/>
            </a:xfrm>
          </p:grpSpPr>
          <p:cxnSp>
            <p:nvCxnSpPr>
              <p:cNvPr id="30" name="Straight Connector 29">
                <a:extLst>
                  <a:ext uri="{FF2B5EF4-FFF2-40B4-BE49-F238E27FC236}">
                    <a16:creationId xmlns:a16="http://schemas.microsoft.com/office/drawing/2014/main" id="{536AA39E-97C6-46B1-9D9C-108C143D5C24}"/>
                  </a:ext>
                </a:extLst>
              </p:cNvPr>
              <p:cNvCxnSpPr>
                <a:cxnSpLocks/>
              </p:cNvCxnSpPr>
              <p:nvPr/>
            </p:nvCxnSpPr>
            <p:spPr>
              <a:xfrm>
                <a:off x="2299" y="1537"/>
                <a:ext cx="623" cy="0"/>
              </a:xfrm>
              <a:prstGeom prst="line">
                <a:avLst/>
              </a:prstGeom>
              <a:noFill/>
              <a:ln w="38100" cap="flat" cmpd="sng" algn="ctr">
                <a:solidFill>
                  <a:srgbClr val="FF0000"/>
                </a:solidFill>
                <a:prstDash val="solid"/>
              </a:ln>
              <a:effectLst/>
            </p:spPr>
          </p:cxnSp>
          <p:cxnSp>
            <p:nvCxnSpPr>
              <p:cNvPr id="31" name="Straight Connector 30">
                <a:extLst>
                  <a:ext uri="{FF2B5EF4-FFF2-40B4-BE49-F238E27FC236}">
                    <a16:creationId xmlns:a16="http://schemas.microsoft.com/office/drawing/2014/main" id="{66AE626B-0E9F-4BC8-ABE8-5B2B676C92AB}"/>
                  </a:ext>
                </a:extLst>
              </p:cNvPr>
              <p:cNvCxnSpPr>
                <a:cxnSpLocks/>
              </p:cNvCxnSpPr>
              <p:nvPr/>
            </p:nvCxnSpPr>
            <p:spPr>
              <a:xfrm>
                <a:off x="2304" y="1296"/>
                <a:ext cx="0" cy="681"/>
              </a:xfrm>
              <a:prstGeom prst="line">
                <a:avLst/>
              </a:prstGeom>
              <a:noFill/>
              <a:ln w="38100" cap="flat" cmpd="sng" algn="ctr">
                <a:solidFill>
                  <a:srgbClr val="FF0000"/>
                </a:solidFill>
                <a:prstDash val="solid"/>
              </a:ln>
              <a:effectLst/>
            </p:spPr>
          </p:cxnSp>
        </p:grpSp>
      </p:grpSp>
      <p:sp>
        <p:nvSpPr>
          <p:cNvPr id="32" name="TextBox 31">
            <a:extLst>
              <a:ext uri="{FF2B5EF4-FFF2-40B4-BE49-F238E27FC236}">
                <a16:creationId xmlns:a16="http://schemas.microsoft.com/office/drawing/2014/main" id="{0017A184-499C-4932-B599-0069E2EDA33A}"/>
              </a:ext>
            </a:extLst>
          </p:cNvPr>
          <p:cNvSpPr txBox="1"/>
          <p:nvPr/>
        </p:nvSpPr>
        <p:spPr>
          <a:xfrm>
            <a:off x="9230264" y="2465140"/>
            <a:ext cx="37093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微软雅黑"/>
                <a:cs typeface="Calibri" panose="020F0502020204030204" pitchFamily="34" charset="0"/>
              </a:rPr>
              <a:t>7</a:t>
            </a:r>
          </a:p>
        </p:txBody>
      </p:sp>
      <p:sp>
        <p:nvSpPr>
          <p:cNvPr id="33" name="TextBox 32">
            <a:extLst>
              <a:ext uri="{FF2B5EF4-FFF2-40B4-BE49-F238E27FC236}">
                <a16:creationId xmlns:a16="http://schemas.microsoft.com/office/drawing/2014/main" id="{BB22DAB4-BDE9-4133-871C-A804F9691F9C}"/>
              </a:ext>
            </a:extLst>
          </p:cNvPr>
          <p:cNvSpPr txBox="1"/>
          <p:nvPr/>
        </p:nvSpPr>
        <p:spPr>
          <a:xfrm>
            <a:off x="8259190" y="2238725"/>
            <a:ext cx="54456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微软雅黑"/>
                <a:cs typeface="Calibri" panose="020F0502020204030204" pitchFamily="34" charset="0"/>
              </a:rPr>
              <a:t>1</a:t>
            </a:r>
          </a:p>
        </p:txBody>
      </p:sp>
      <p:sp>
        <p:nvSpPr>
          <p:cNvPr id="34" name="TextBox 33">
            <a:extLst>
              <a:ext uri="{FF2B5EF4-FFF2-40B4-BE49-F238E27FC236}">
                <a16:creationId xmlns:a16="http://schemas.microsoft.com/office/drawing/2014/main" id="{8EA1A624-D278-4946-B2F4-C93B4191718A}"/>
              </a:ext>
            </a:extLst>
          </p:cNvPr>
          <p:cNvSpPr txBox="1"/>
          <p:nvPr/>
        </p:nvSpPr>
        <p:spPr>
          <a:xfrm>
            <a:off x="8550795" y="2240086"/>
            <a:ext cx="72301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微软雅黑"/>
                <a:cs typeface="Calibri" panose="020F0502020204030204" pitchFamily="34" charset="0"/>
              </a:rPr>
              <a:t>2</a:t>
            </a:r>
          </a:p>
        </p:txBody>
      </p:sp>
      <p:sp>
        <p:nvSpPr>
          <p:cNvPr id="35" name="TextBox 34">
            <a:extLst>
              <a:ext uri="{FF2B5EF4-FFF2-40B4-BE49-F238E27FC236}">
                <a16:creationId xmlns:a16="http://schemas.microsoft.com/office/drawing/2014/main" id="{3EB32B47-D0AB-4BA8-A7F3-895AEA454EC4}"/>
              </a:ext>
            </a:extLst>
          </p:cNvPr>
          <p:cNvSpPr txBox="1"/>
          <p:nvPr/>
        </p:nvSpPr>
        <p:spPr>
          <a:xfrm>
            <a:off x="9514812" y="2458307"/>
            <a:ext cx="72301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微软雅黑"/>
                <a:cs typeface="Calibri" panose="020F0502020204030204" pitchFamily="34" charset="0"/>
              </a:rPr>
              <a:t>2</a:t>
            </a:r>
          </a:p>
        </p:txBody>
      </p:sp>
      <p:sp>
        <p:nvSpPr>
          <p:cNvPr id="36" name="TextBox 35">
            <a:extLst>
              <a:ext uri="{FF2B5EF4-FFF2-40B4-BE49-F238E27FC236}">
                <a16:creationId xmlns:a16="http://schemas.microsoft.com/office/drawing/2014/main" id="{902173F1-4A85-485B-8BD5-A24D5EB211A6}"/>
              </a:ext>
            </a:extLst>
          </p:cNvPr>
          <p:cNvSpPr txBox="1"/>
          <p:nvPr/>
        </p:nvSpPr>
        <p:spPr>
          <a:xfrm>
            <a:off x="8497631" y="2678995"/>
            <a:ext cx="42419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微软雅黑"/>
                <a:cs typeface="Calibri" panose="020F0502020204030204" pitchFamily="34" charset="0"/>
              </a:rPr>
              <a:t>0</a:t>
            </a:r>
          </a:p>
        </p:txBody>
      </p:sp>
      <p:sp>
        <p:nvSpPr>
          <p:cNvPr id="37" name="TextBox 36">
            <a:extLst>
              <a:ext uri="{FF2B5EF4-FFF2-40B4-BE49-F238E27FC236}">
                <a16:creationId xmlns:a16="http://schemas.microsoft.com/office/drawing/2014/main" id="{08802714-75FB-462B-B2EC-146C976B72AE}"/>
              </a:ext>
            </a:extLst>
          </p:cNvPr>
          <p:cNvSpPr txBox="1"/>
          <p:nvPr/>
        </p:nvSpPr>
        <p:spPr>
          <a:xfrm>
            <a:off x="9778537" y="2459666"/>
            <a:ext cx="37112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微软雅黑"/>
                <a:cs typeface="Calibri" panose="020F0502020204030204" pitchFamily="34" charset="0"/>
              </a:rPr>
              <a:t>1</a:t>
            </a:r>
          </a:p>
        </p:txBody>
      </p:sp>
      <p:sp>
        <p:nvSpPr>
          <p:cNvPr id="38" name="TextBox 37">
            <a:extLst>
              <a:ext uri="{FF2B5EF4-FFF2-40B4-BE49-F238E27FC236}">
                <a16:creationId xmlns:a16="http://schemas.microsoft.com/office/drawing/2014/main" id="{E80B7BFF-3027-4B26-BB22-FA6B878A4157}"/>
              </a:ext>
            </a:extLst>
          </p:cNvPr>
          <p:cNvSpPr txBox="1"/>
          <p:nvPr/>
        </p:nvSpPr>
        <p:spPr>
          <a:xfrm>
            <a:off x="8785342" y="2674914"/>
            <a:ext cx="72301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微软雅黑"/>
                <a:cs typeface="Calibri" panose="020F0502020204030204" pitchFamily="34" charset="0"/>
              </a:rPr>
              <a:t>8</a:t>
            </a:r>
          </a:p>
        </p:txBody>
      </p:sp>
      <p:sp>
        <p:nvSpPr>
          <p:cNvPr id="39" name="TextBox 38">
            <a:extLst>
              <a:ext uri="{FF2B5EF4-FFF2-40B4-BE49-F238E27FC236}">
                <a16:creationId xmlns:a16="http://schemas.microsoft.com/office/drawing/2014/main" id="{A654EAD9-18F1-4733-A3E0-618AB1FA98F8}"/>
              </a:ext>
            </a:extLst>
          </p:cNvPr>
          <p:cNvSpPr txBox="1"/>
          <p:nvPr/>
        </p:nvSpPr>
        <p:spPr>
          <a:xfrm>
            <a:off x="8801164" y="3138317"/>
            <a:ext cx="72301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微软雅黑"/>
                <a:cs typeface="Calibri" panose="020F0502020204030204" pitchFamily="34" charset="0"/>
              </a:rPr>
              <a:t>2</a:t>
            </a:r>
          </a:p>
        </p:txBody>
      </p:sp>
      <p:sp>
        <p:nvSpPr>
          <p:cNvPr id="40" name="TextBox 39">
            <a:extLst>
              <a:ext uri="{FF2B5EF4-FFF2-40B4-BE49-F238E27FC236}">
                <a16:creationId xmlns:a16="http://schemas.microsoft.com/office/drawing/2014/main" id="{7C660ABA-6828-4DFB-8FF7-06ED76055687}"/>
              </a:ext>
            </a:extLst>
          </p:cNvPr>
          <p:cNvSpPr txBox="1"/>
          <p:nvPr/>
        </p:nvSpPr>
        <p:spPr>
          <a:xfrm>
            <a:off x="4263656" y="4316819"/>
            <a:ext cx="6549656" cy="1323439"/>
          </a:xfrm>
          <a:prstGeom prst="rect">
            <a:avLst/>
          </a:prstGeom>
          <a:noFill/>
        </p:spPr>
        <p:txBody>
          <a:bodyPr wrap="square" rtlCol="0">
            <a:spAutoFit/>
          </a:bodyPr>
          <a:lstStyle/>
          <a:p>
            <a:r>
              <a:rPr lang="vi-VN" sz="4000" b="1" dirty="0">
                <a:solidFill>
                  <a:srgbClr val="FF0000"/>
                </a:solidFill>
                <a:latin typeface="Cambria" panose="02040503050406030204" pitchFamily="18" charset="0"/>
                <a:ea typeface="Cambria" panose="02040503050406030204" pitchFamily="18" charset="0"/>
              </a:rPr>
              <a:t>Vậy 721 x 6 = 4326</a:t>
            </a:r>
          </a:p>
          <a:p>
            <a:r>
              <a:rPr lang="vi-VN" sz="4000" b="1" dirty="0">
                <a:solidFill>
                  <a:srgbClr val="FF0000"/>
                </a:solidFill>
                <a:latin typeface="Cambria" panose="02040503050406030204" pitchFamily="18" charset="0"/>
                <a:ea typeface="Cambria" panose="02040503050406030204" pitchFamily="18" charset="0"/>
              </a:rPr>
              <a:t>Vậy 4328 : 6 = 721 (dư 2)</a:t>
            </a:r>
            <a:endParaRPr lang="en-US" sz="40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93757144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randombar(horizontal)">
                                      <p:cBhvr>
                                        <p:cTn id="11" dur="500"/>
                                        <p:tgtEl>
                                          <p:spTgt spid="1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23">
                                            <p:txEl>
                                              <p:pRg st="0" end="0"/>
                                            </p:txEl>
                                          </p:spTgt>
                                        </p:tgtEl>
                                        <p:attrNameLst>
                                          <p:attrName>style.visibility</p:attrName>
                                        </p:attrNameLst>
                                      </p:cBhvr>
                                      <p:to>
                                        <p:strVal val="visible"/>
                                      </p:to>
                                    </p:set>
                                    <p:animEffect transition="in" filter="wipe(down)">
                                      <p:cBhvr>
                                        <p:cTn id="16" dur="500"/>
                                        <p:tgtEl>
                                          <p:spTgt spid="2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24">
                                            <p:txEl>
                                              <p:pRg st="0" end="0"/>
                                            </p:txEl>
                                          </p:spTgt>
                                        </p:tgtEl>
                                        <p:attrNameLst>
                                          <p:attrName>style.visibility</p:attrName>
                                        </p:attrNameLst>
                                      </p:cBhvr>
                                      <p:to>
                                        <p:strVal val="visible"/>
                                      </p:to>
                                    </p:set>
                                    <p:animEffect transition="in" filter="wipe(down)">
                                      <p:cBhvr>
                                        <p:cTn id="21" dur="500"/>
                                        <p:tgtEl>
                                          <p:spTgt spid="24">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25">
                                            <p:txEl>
                                              <p:pRg st="0" end="0"/>
                                            </p:txEl>
                                          </p:spTgt>
                                        </p:tgtEl>
                                        <p:attrNameLst>
                                          <p:attrName>style.visibility</p:attrName>
                                        </p:attrNameLst>
                                      </p:cBhvr>
                                      <p:to>
                                        <p:strVal val="visible"/>
                                      </p:to>
                                    </p:set>
                                    <p:animEffect transition="in" filter="wipe(down)">
                                      <p:cBhvr>
                                        <p:cTn id="26" dur="500"/>
                                        <p:tgtEl>
                                          <p:spTgt spid="25">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wipe(down)">
                                      <p:cBhvr>
                                        <p:cTn id="31" dur="500"/>
                                        <p:tgtEl>
                                          <p:spTgt spid="26"/>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fade">
                                      <p:cBhvr>
                                        <p:cTn id="36" dur="500"/>
                                        <p:tgtEl>
                                          <p:spTgt spid="32"/>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33"/>
                                        </p:tgtEl>
                                        <p:attrNameLst>
                                          <p:attrName>style.visibility</p:attrName>
                                        </p:attrNameLst>
                                      </p:cBhvr>
                                      <p:to>
                                        <p:strVal val="visible"/>
                                      </p:to>
                                    </p:set>
                                    <p:animEffect transition="in" filter="fade">
                                      <p:cBhvr>
                                        <p:cTn id="41" dur="500"/>
                                        <p:tgtEl>
                                          <p:spTgt spid="33"/>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34"/>
                                        </p:tgtEl>
                                        <p:attrNameLst>
                                          <p:attrName>style.visibility</p:attrName>
                                        </p:attrNameLst>
                                      </p:cBhvr>
                                      <p:to>
                                        <p:strVal val="visible"/>
                                      </p:to>
                                    </p:set>
                                    <p:animEffect transition="in" filter="fade">
                                      <p:cBhvr>
                                        <p:cTn id="46" dur="500"/>
                                        <p:tgtEl>
                                          <p:spTgt spid="34"/>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35"/>
                                        </p:tgtEl>
                                        <p:attrNameLst>
                                          <p:attrName>style.visibility</p:attrName>
                                        </p:attrNameLst>
                                      </p:cBhvr>
                                      <p:to>
                                        <p:strVal val="visible"/>
                                      </p:to>
                                    </p:set>
                                    <p:animEffect transition="in" filter="fade">
                                      <p:cBhvr>
                                        <p:cTn id="51" dur="500"/>
                                        <p:tgtEl>
                                          <p:spTgt spid="35"/>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36"/>
                                        </p:tgtEl>
                                        <p:attrNameLst>
                                          <p:attrName>style.visibility</p:attrName>
                                        </p:attrNameLst>
                                      </p:cBhvr>
                                      <p:to>
                                        <p:strVal val="visible"/>
                                      </p:to>
                                    </p:set>
                                    <p:animEffect transition="in" filter="fade">
                                      <p:cBhvr>
                                        <p:cTn id="56" dur="500"/>
                                        <p:tgtEl>
                                          <p:spTgt spid="36"/>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38"/>
                                        </p:tgtEl>
                                        <p:attrNameLst>
                                          <p:attrName>style.visibility</p:attrName>
                                        </p:attrNameLst>
                                      </p:cBhvr>
                                      <p:to>
                                        <p:strVal val="visible"/>
                                      </p:to>
                                    </p:set>
                                    <p:animEffect transition="in" filter="fade">
                                      <p:cBhvr>
                                        <p:cTn id="61" dur="500"/>
                                        <p:tgtEl>
                                          <p:spTgt spid="38"/>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37"/>
                                        </p:tgtEl>
                                        <p:attrNameLst>
                                          <p:attrName>style.visibility</p:attrName>
                                        </p:attrNameLst>
                                      </p:cBhvr>
                                      <p:to>
                                        <p:strVal val="visible"/>
                                      </p:to>
                                    </p:set>
                                    <p:animEffect transition="in" filter="fade">
                                      <p:cBhvr>
                                        <p:cTn id="66" dur="500"/>
                                        <p:tgtEl>
                                          <p:spTgt spid="37"/>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39"/>
                                        </p:tgtEl>
                                        <p:attrNameLst>
                                          <p:attrName>style.visibility</p:attrName>
                                        </p:attrNameLst>
                                      </p:cBhvr>
                                      <p:to>
                                        <p:strVal val="visible"/>
                                      </p:to>
                                    </p:set>
                                    <p:animEffect transition="in" filter="fade">
                                      <p:cBhvr>
                                        <p:cTn id="71" dur="500"/>
                                        <p:tgtEl>
                                          <p:spTgt spid="39"/>
                                        </p:tgtEl>
                                      </p:cBhvr>
                                    </p:animEffect>
                                  </p:childTnLst>
                                </p:cTn>
                              </p:par>
                            </p:childTnLst>
                          </p:cTn>
                        </p:par>
                      </p:childTnLst>
                    </p:cTn>
                  </p:par>
                  <p:par>
                    <p:cTn id="72" fill="hold">
                      <p:stCondLst>
                        <p:cond delay="indefinite"/>
                      </p:stCondLst>
                      <p:childTnLst>
                        <p:par>
                          <p:cTn id="73" fill="hold">
                            <p:stCondLst>
                              <p:cond delay="0"/>
                            </p:stCondLst>
                            <p:childTnLst>
                              <p:par>
                                <p:cTn id="74" presetID="16" presetClass="entr" presetSubtype="21" fill="hold" nodeType="clickEffect">
                                  <p:stCondLst>
                                    <p:cond delay="0"/>
                                  </p:stCondLst>
                                  <p:childTnLst>
                                    <p:set>
                                      <p:cBhvr>
                                        <p:cTn id="75" dur="1" fill="hold">
                                          <p:stCondLst>
                                            <p:cond delay="0"/>
                                          </p:stCondLst>
                                        </p:cTn>
                                        <p:tgtEl>
                                          <p:spTgt spid="40">
                                            <p:txEl>
                                              <p:pRg st="0" end="0"/>
                                            </p:txEl>
                                          </p:spTgt>
                                        </p:tgtEl>
                                        <p:attrNameLst>
                                          <p:attrName>style.visibility</p:attrName>
                                        </p:attrNameLst>
                                      </p:cBhvr>
                                      <p:to>
                                        <p:strVal val="visible"/>
                                      </p:to>
                                    </p:set>
                                    <p:animEffect transition="in" filter="barn(inVertical)">
                                      <p:cBhvr>
                                        <p:cTn id="76" dur="500"/>
                                        <p:tgtEl>
                                          <p:spTgt spid="40">
                                            <p:txEl>
                                              <p:pRg st="0" end="0"/>
                                            </p:txEl>
                                          </p:spTgt>
                                        </p:tgtEl>
                                      </p:cBhvr>
                                    </p:animEffect>
                                  </p:childTnLst>
                                </p:cTn>
                              </p:par>
                              <p:par>
                                <p:cTn id="77" presetID="16" presetClass="entr" presetSubtype="21" fill="hold" nodeType="withEffect">
                                  <p:stCondLst>
                                    <p:cond delay="0"/>
                                  </p:stCondLst>
                                  <p:childTnLst>
                                    <p:set>
                                      <p:cBhvr>
                                        <p:cTn id="78" dur="1" fill="hold">
                                          <p:stCondLst>
                                            <p:cond delay="0"/>
                                          </p:stCondLst>
                                        </p:cTn>
                                        <p:tgtEl>
                                          <p:spTgt spid="40">
                                            <p:txEl>
                                              <p:pRg st="1" end="1"/>
                                            </p:txEl>
                                          </p:spTgt>
                                        </p:tgtEl>
                                        <p:attrNameLst>
                                          <p:attrName>style.visibility</p:attrName>
                                        </p:attrNameLst>
                                      </p:cBhvr>
                                      <p:to>
                                        <p:strVal val="visible"/>
                                      </p:to>
                                    </p:set>
                                    <p:animEffect transition="in" filter="barn(inVertical)">
                                      <p:cBhvr>
                                        <p:cTn id="79" dur="500"/>
                                        <p:tgtEl>
                                          <p:spTgt spid="4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P spid="34" grpId="0"/>
      <p:bldP spid="35" grpId="0"/>
      <p:bldP spid="36" grpId="0"/>
      <p:bldP spid="37" grpId="0"/>
      <p:bldP spid="38" grpId="0"/>
      <p:bldP spid="3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EE7C249-90BF-4B18-8BDA-11EAA50FC7E0}"/>
              </a:ext>
            </a:extLst>
          </p:cNvPr>
          <p:cNvSpPr txBox="1"/>
          <p:nvPr/>
        </p:nvSpPr>
        <p:spPr>
          <a:xfrm>
            <a:off x="2371060" y="659219"/>
            <a:ext cx="7378996" cy="707886"/>
          </a:xfrm>
          <a:prstGeom prst="rect">
            <a:avLst/>
          </a:prstGeom>
          <a:noFill/>
        </p:spPr>
        <p:txBody>
          <a:bodyPr wrap="square" rtlCol="0">
            <a:spAutoFit/>
          </a:bodyPr>
          <a:lstStyle/>
          <a:p>
            <a:pPr algn="ctr"/>
            <a:r>
              <a:rPr lang="vi-VN" sz="4000" b="1" i="0" dirty="0">
                <a:solidFill>
                  <a:srgbClr val="FF0000"/>
                </a:solidFill>
                <a:effectLst/>
                <a:latin typeface="Cambria" panose="02040503050406030204" pitchFamily="18" charset="0"/>
                <a:ea typeface="Cambria" panose="02040503050406030204" pitchFamily="18" charset="0"/>
              </a:rPr>
              <a:t>Các chú sâu đi theo đường sau:</a:t>
            </a:r>
            <a:endParaRPr lang="en-US" sz="4000" b="1" dirty="0">
              <a:solidFill>
                <a:srgbClr val="FF0000"/>
              </a:solidFill>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0506BCB4-9400-48B2-ACD2-3B9FADA08CB5}"/>
              </a:ext>
            </a:extLst>
          </p:cNvPr>
          <p:cNvPicPr>
            <a:picLocks noChangeAspect="1"/>
          </p:cNvPicPr>
          <p:nvPr/>
        </p:nvPicPr>
        <p:blipFill>
          <a:blip r:embed="rId2"/>
          <a:stretch>
            <a:fillRect/>
          </a:stretch>
        </p:blipFill>
        <p:spPr>
          <a:xfrm>
            <a:off x="1114203" y="2112666"/>
            <a:ext cx="9688476" cy="3640099"/>
          </a:xfrm>
          <a:prstGeom prst="rect">
            <a:avLst/>
          </a:prstGeom>
        </p:spPr>
      </p:pic>
      <p:grpSp>
        <p:nvGrpSpPr>
          <p:cNvPr id="16" name="Group 15">
            <a:extLst>
              <a:ext uri="{FF2B5EF4-FFF2-40B4-BE49-F238E27FC236}">
                <a16:creationId xmlns:a16="http://schemas.microsoft.com/office/drawing/2014/main" id="{8075A78E-1311-4ABF-8425-4952E9906F3D}"/>
              </a:ext>
            </a:extLst>
          </p:cNvPr>
          <p:cNvGrpSpPr/>
          <p:nvPr/>
        </p:nvGrpSpPr>
        <p:grpSpPr>
          <a:xfrm>
            <a:off x="2881423" y="3221665"/>
            <a:ext cx="5741582" cy="712382"/>
            <a:chOff x="2881423" y="3221665"/>
            <a:chExt cx="5741582" cy="712382"/>
          </a:xfrm>
        </p:grpSpPr>
        <p:cxnSp>
          <p:nvCxnSpPr>
            <p:cNvPr id="6" name="Straight Connector 5">
              <a:extLst>
                <a:ext uri="{FF2B5EF4-FFF2-40B4-BE49-F238E27FC236}">
                  <a16:creationId xmlns:a16="http://schemas.microsoft.com/office/drawing/2014/main" id="{E4B80A13-5D1C-4D86-9A00-A8D03E5570BB}"/>
                </a:ext>
              </a:extLst>
            </p:cNvPr>
            <p:cNvCxnSpPr>
              <a:cxnSpLocks/>
            </p:cNvCxnSpPr>
            <p:nvPr/>
          </p:nvCxnSpPr>
          <p:spPr>
            <a:xfrm>
              <a:off x="2881423" y="3232298"/>
              <a:ext cx="2402958"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21322426-15F1-405C-B10B-8DBF3EBE3443}"/>
                </a:ext>
              </a:extLst>
            </p:cNvPr>
            <p:cNvCxnSpPr>
              <a:cxnSpLocks/>
            </p:cNvCxnSpPr>
            <p:nvPr/>
          </p:nvCxnSpPr>
          <p:spPr>
            <a:xfrm>
              <a:off x="5263117" y="3232298"/>
              <a:ext cx="0" cy="691116"/>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659F53D0-54E9-4AC4-BD8F-7336281A372B}"/>
                </a:ext>
              </a:extLst>
            </p:cNvPr>
            <p:cNvCxnSpPr>
              <a:cxnSpLocks/>
            </p:cNvCxnSpPr>
            <p:nvPr/>
          </p:nvCxnSpPr>
          <p:spPr>
            <a:xfrm>
              <a:off x="5241851" y="3934047"/>
              <a:ext cx="765544"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DF8DA6B-F5A2-4915-B948-52E063914314}"/>
                </a:ext>
              </a:extLst>
            </p:cNvPr>
            <p:cNvCxnSpPr>
              <a:cxnSpLocks/>
            </p:cNvCxnSpPr>
            <p:nvPr/>
          </p:nvCxnSpPr>
          <p:spPr>
            <a:xfrm flipV="1">
              <a:off x="5986130" y="3232298"/>
              <a:ext cx="0" cy="701749"/>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CBA8AE8-CFC1-4A97-B972-8C3119E175AC}"/>
                </a:ext>
              </a:extLst>
            </p:cNvPr>
            <p:cNvCxnSpPr>
              <a:cxnSpLocks/>
            </p:cNvCxnSpPr>
            <p:nvPr/>
          </p:nvCxnSpPr>
          <p:spPr>
            <a:xfrm>
              <a:off x="5954233" y="3221665"/>
              <a:ext cx="2668772"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grpSp>
      <p:grpSp>
        <p:nvGrpSpPr>
          <p:cNvPr id="18" name="Group 17">
            <a:extLst>
              <a:ext uri="{FF2B5EF4-FFF2-40B4-BE49-F238E27FC236}">
                <a16:creationId xmlns:a16="http://schemas.microsoft.com/office/drawing/2014/main" id="{A7481CB0-2951-43B4-AD99-895694C4DAD9}"/>
              </a:ext>
            </a:extLst>
          </p:cNvPr>
          <p:cNvGrpSpPr/>
          <p:nvPr/>
        </p:nvGrpSpPr>
        <p:grpSpPr>
          <a:xfrm>
            <a:off x="2870791" y="2509284"/>
            <a:ext cx="5741582" cy="2881424"/>
            <a:chOff x="2881423" y="1052623"/>
            <a:chExt cx="5741582" cy="2881424"/>
          </a:xfrm>
        </p:grpSpPr>
        <p:cxnSp>
          <p:nvCxnSpPr>
            <p:cNvPr id="19" name="Straight Connector 18">
              <a:extLst>
                <a:ext uri="{FF2B5EF4-FFF2-40B4-BE49-F238E27FC236}">
                  <a16:creationId xmlns:a16="http://schemas.microsoft.com/office/drawing/2014/main" id="{CB49FE0D-90AC-46F1-8BAE-838FC5CE4736}"/>
                </a:ext>
              </a:extLst>
            </p:cNvPr>
            <p:cNvCxnSpPr>
              <a:cxnSpLocks/>
            </p:cNvCxnSpPr>
            <p:nvPr/>
          </p:nvCxnSpPr>
          <p:spPr>
            <a:xfrm>
              <a:off x="2881423" y="3232298"/>
              <a:ext cx="1669311"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71B8716-ED72-4129-B888-7640F211E62A}"/>
                </a:ext>
              </a:extLst>
            </p:cNvPr>
            <p:cNvCxnSpPr>
              <a:cxnSpLocks/>
            </p:cNvCxnSpPr>
            <p:nvPr/>
          </p:nvCxnSpPr>
          <p:spPr>
            <a:xfrm>
              <a:off x="4550736" y="3232298"/>
              <a:ext cx="0" cy="69111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F15A1B06-64CF-430C-BF1B-C1B7EC43F9A0}"/>
                </a:ext>
              </a:extLst>
            </p:cNvPr>
            <p:cNvCxnSpPr>
              <a:cxnSpLocks/>
            </p:cNvCxnSpPr>
            <p:nvPr/>
          </p:nvCxnSpPr>
          <p:spPr>
            <a:xfrm>
              <a:off x="4529469" y="3912782"/>
              <a:ext cx="220094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C4C34EC-CB05-4B23-8EDE-A52FDADEB7CB}"/>
                </a:ext>
              </a:extLst>
            </p:cNvPr>
            <p:cNvCxnSpPr>
              <a:cxnSpLocks/>
            </p:cNvCxnSpPr>
            <p:nvPr/>
          </p:nvCxnSpPr>
          <p:spPr>
            <a:xfrm flipV="1">
              <a:off x="6719776" y="1052623"/>
              <a:ext cx="0" cy="288142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299613F8-7057-4598-AF6B-44E0A0639122}"/>
                </a:ext>
              </a:extLst>
            </p:cNvPr>
            <p:cNvCxnSpPr>
              <a:cxnSpLocks/>
            </p:cNvCxnSpPr>
            <p:nvPr/>
          </p:nvCxnSpPr>
          <p:spPr>
            <a:xfrm>
              <a:off x="6709144" y="1073889"/>
              <a:ext cx="1913861"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60275739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left)">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left)">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6B8216F-0AD9-422F-A5FA-07F9D30303FD}"/>
              </a:ext>
            </a:extLst>
          </p:cNvPr>
          <p:cNvSpPr/>
          <p:nvPr/>
        </p:nvSpPr>
        <p:spPr>
          <a:xfrm>
            <a:off x="406400" y="482600"/>
            <a:ext cx="11480800" cy="58928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00"/>
            <a:r>
              <a:rPr lang="vi-VN" sz="2400" b="1" dirty="0">
                <a:solidFill>
                  <a:prstClr val="white"/>
                </a:solidFill>
                <a:latin typeface="Cambria" panose="02040503050406030204" pitchFamily="18" charset="0"/>
                <a:ea typeface="Cambria" panose="02040503050406030204" pitchFamily="18" charset="0"/>
              </a:rPr>
              <a:t>B</a:t>
            </a:r>
            <a:endParaRPr lang="en-US" sz="2400" b="1" dirty="0">
              <a:solidFill>
                <a:prstClr val="black"/>
              </a:solidFill>
              <a:latin typeface="Cambria" panose="02040503050406030204" pitchFamily="18" charset="0"/>
              <a:ea typeface="Cambria" panose="02040503050406030204" pitchFamily="18" charset="0"/>
            </a:endParaRPr>
          </a:p>
        </p:txBody>
      </p:sp>
      <p:sp>
        <p:nvSpPr>
          <p:cNvPr id="5" name="Rectangle 4">
            <a:extLst>
              <a:ext uri="{FF2B5EF4-FFF2-40B4-BE49-F238E27FC236}">
                <a16:creationId xmlns:a16="http://schemas.microsoft.com/office/drawing/2014/main" id="{805137CA-92DA-4085-9DDD-7A09B1CC7532}"/>
              </a:ext>
            </a:extLst>
          </p:cNvPr>
          <p:cNvSpPr/>
          <p:nvPr/>
        </p:nvSpPr>
        <p:spPr>
          <a:xfrm>
            <a:off x="1937600" y="537404"/>
            <a:ext cx="9685356" cy="1200329"/>
          </a:xfrm>
          <a:prstGeom prst="rect">
            <a:avLst/>
          </a:prstGeom>
        </p:spPr>
        <p:txBody>
          <a:bodyPr wrap="square">
            <a:spAutoFit/>
          </a:bodyPr>
          <a:lstStyle/>
          <a:p>
            <a:pPr algn="just" defTabSz="1218900"/>
            <a:r>
              <a:rPr lang="vi-VN" sz="3600" b="1" dirty="0">
                <a:solidFill>
                  <a:prstClr val="black"/>
                </a:solidFill>
                <a:latin typeface="Cambria" panose="02040503050406030204" pitchFamily="18" charset="0"/>
                <a:ea typeface="Cambria" panose="02040503050406030204" pitchFamily="18" charset="0"/>
              </a:rPr>
              <a:t>Người khổng lồ nào nâng được nhiều ki-lô-gam nhất?</a:t>
            </a:r>
          </a:p>
        </p:txBody>
      </p:sp>
      <p:pic>
        <p:nvPicPr>
          <p:cNvPr id="6" name="图片 24">
            <a:extLst>
              <a:ext uri="{FF2B5EF4-FFF2-40B4-BE49-F238E27FC236}">
                <a16:creationId xmlns:a16="http://schemas.microsoft.com/office/drawing/2014/main" id="{6E55B6F5-E358-4BF1-94DE-DCD4FF3026E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60865"/>
            <a:ext cx="2013980" cy="1262057"/>
          </a:xfrm>
          <a:prstGeom prst="rect">
            <a:avLst/>
          </a:prstGeom>
        </p:spPr>
      </p:pic>
      <p:sp>
        <p:nvSpPr>
          <p:cNvPr id="7" name="TextBox 6">
            <a:extLst>
              <a:ext uri="{FF2B5EF4-FFF2-40B4-BE49-F238E27FC236}">
                <a16:creationId xmlns:a16="http://schemas.microsoft.com/office/drawing/2014/main" id="{09422F5E-ADF0-415F-9AC9-7E6B9D53A39D}"/>
              </a:ext>
            </a:extLst>
          </p:cNvPr>
          <p:cNvSpPr txBox="1"/>
          <p:nvPr/>
        </p:nvSpPr>
        <p:spPr>
          <a:xfrm rot="20214955">
            <a:off x="81049" y="208758"/>
            <a:ext cx="1793583" cy="748988"/>
          </a:xfrm>
          <a:prstGeom prst="rect">
            <a:avLst/>
          </a:prstGeom>
          <a:noFill/>
        </p:spPr>
        <p:txBody>
          <a:bodyPr wrap="square" rtlCol="0">
            <a:spAutoFit/>
          </a:bodyPr>
          <a:lstStyle/>
          <a:p>
            <a:pPr algn="ctr" defTabSz="1218900"/>
            <a:r>
              <a:rPr lang="en-GB" sz="4267" b="1" dirty="0" err="1">
                <a:solidFill>
                  <a:prstClr val="black"/>
                </a:solidFill>
                <a:latin typeface="Cambria" panose="02040503050406030204" pitchFamily="18" charset="0"/>
                <a:ea typeface="Cambria" panose="02040503050406030204" pitchFamily="18" charset="0"/>
              </a:rPr>
              <a:t>Bài</a:t>
            </a:r>
            <a:r>
              <a:rPr lang="en-GB" sz="4267" b="1" dirty="0">
                <a:solidFill>
                  <a:prstClr val="black"/>
                </a:solidFill>
                <a:latin typeface="Cambria" panose="02040503050406030204" pitchFamily="18" charset="0"/>
                <a:ea typeface="Cambria" panose="02040503050406030204" pitchFamily="18" charset="0"/>
              </a:rPr>
              <a:t> </a:t>
            </a:r>
            <a:r>
              <a:rPr lang="en-US" sz="4267" b="1" dirty="0">
                <a:solidFill>
                  <a:prstClr val="black"/>
                </a:solidFill>
                <a:latin typeface="Cambria" panose="02040503050406030204" pitchFamily="18" charset="0"/>
                <a:ea typeface="Cambria" panose="02040503050406030204" pitchFamily="18" charset="0"/>
              </a:rPr>
              <a:t>4</a:t>
            </a:r>
            <a:r>
              <a:rPr lang="en-GB" sz="4267" b="1" dirty="0">
                <a:solidFill>
                  <a:prstClr val="black"/>
                </a:solidFill>
                <a:latin typeface="Cambria" panose="02040503050406030204" pitchFamily="18" charset="0"/>
                <a:ea typeface="Cambria" panose="02040503050406030204" pitchFamily="18" charset="0"/>
              </a:rPr>
              <a:t>:</a:t>
            </a:r>
          </a:p>
        </p:txBody>
      </p:sp>
      <p:pic>
        <p:nvPicPr>
          <p:cNvPr id="10" name="Picture 9">
            <a:extLst>
              <a:ext uri="{FF2B5EF4-FFF2-40B4-BE49-F238E27FC236}">
                <a16:creationId xmlns:a16="http://schemas.microsoft.com/office/drawing/2014/main" id="{00D33AD0-4B9C-46B2-84DF-55B8C3B75777}"/>
              </a:ext>
            </a:extLst>
          </p:cNvPr>
          <p:cNvPicPr>
            <a:picLocks noChangeAspect="1"/>
          </p:cNvPicPr>
          <p:nvPr/>
        </p:nvPicPr>
        <p:blipFill>
          <a:blip r:embed="rId3"/>
          <a:stretch>
            <a:fillRect/>
          </a:stretch>
        </p:blipFill>
        <p:spPr>
          <a:xfrm>
            <a:off x="4078472" y="1421218"/>
            <a:ext cx="6256375" cy="3307968"/>
          </a:xfrm>
          <a:prstGeom prst="rect">
            <a:avLst/>
          </a:prstGeom>
        </p:spPr>
      </p:pic>
      <p:pic>
        <p:nvPicPr>
          <p:cNvPr id="12" name="Picture 11">
            <a:extLst>
              <a:ext uri="{FF2B5EF4-FFF2-40B4-BE49-F238E27FC236}">
                <a16:creationId xmlns:a16="http://schemas.microsoft.com/office/drawing/2014/main" id="{63E4EC10-6113-41E8-AE15-D77C97584279}"/>
              </a:ext>
            </a:extLst>
          </p:cNvPr>
          <p:cNvPicPr>
            <a:picLocks noChangeAspect="1"/>
          </p:cNvPicPr>
          <p:nvPr/>
        </p:nvPicPr>
        <p:blipFill>
          <a:blip r:embed="rId4"/>
          <a:stretch>
            <a:fillRect/>
          </a:stretch>
        </p:blipFill>
        <p:spPr>
          <a:xfrm>
            <a:off x="4131523" y="4667029"/>
            <a:ext cx="5438775" cy="1543050"/>
          </a:xfrm>
          <a:prstGeom prst="rect">
            <a:avLst/>
          </a:prstGeom>
        </p:spPr>
      </p:pic>
    </p:spTree>
    <p:extLst>
      <p:ext uri="{BB962C8B-B14F-4D97-AF65-F5344CB8AC3E}">
        <p14:creationId xmlns:p14="http://schemas.microsoft.com/office/powerpoint/2010/main" val="283629601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8484644-3831-4CC4-ABB0-F5892884ABBB}"/>
              </a:ext>
            </a:extLst>
          </p:cNvPr>
          <p:cNvSpPr txBox="1"/>
          <p:nvPr/>
        </p:nvSpPr>
        <p:spPr>
          <a:xfrm>
            <a:off x="637953" y="668769"/>
            <a:ext cx="11100391" cy="5632311"/>
          </a:xfrm>
          <a:prstGeom prst="rect">
            <a:avLst/>
          </a:prstGeom>
          <a:noFill/>
        </p:spPr>
        <p:txBody>
          <a:bodyPr wrap="square">
            <a:spAutoFit/>
          </a:bodyPr>
          <a:lstStyle/>
          <a:p>
            <a:pPr algn="ctr"/>
            <a:r>
              <a:rPr lang="en-US" sz="3600" b="1" i="0" dirty="0" err="1">
                <a:solidFill>
                  <a:srgbClr val="008000"/>
                </a:solidFill>
                <a:effectLst/>
                <a:latin typeface="Cambria" panose="02040503050406030204" pitchFamily="18" charset="0"/>
                <a:ea typeface="Cambria" panose="02040503050406030204" pitchFamily="18" charset="0"/>
              </a:rPr>
              <a:t>Bài</a:t>
            </a:r>
            <a:r>
              <a:rPr lang="vi-VN" sz="3600" b="1" i="0" dirty="0">
                <a:solidFill>
                  <a:srgbClr val="008000"/>
                </a:solidFill>
                <a:effectLst/>
                <a:latin typeface="Cambria" panose="02040503050406030204" pitchFamily="18" charset="0"/>
                <a:ea typeface="Cambria" panose="02040503050406030204" pitchFamily="18" charset="0"/>
              </a:rPr>
              <a:t> giải:</a:t>
            </a:r>
            <a:endParaRPr lang="vi-VN" sz="3600" b="0" i="0" dirty="0">
              <a:solidFill>
                <a:srgbClr val="000000"/>
              </a:solidFill>
              <a:effectLst/>
              <a:latin typeface="Cambria" panose="02040503050406030204" pitchFamily="18" charset="0"/>
              <a:ea typeface="Cambria" panose="02040503050406030204" pitchFamily="18" charset="0"/>
            </a:endParaRPr>
          </a:p>
          <a:p>
            <a:pPr algn="ctr"/>
            <a:r>
              <a:rPr lang="vi-VN" sz="3600" b="1" i="0" dirty="0">
                <a:solidFill>
                  <a:srgbClr val="FF0000"/>
                </a:solidFill>
                <a:effectLst/>
                <a:latin typeface="Cambria" panose="02040503050406030204" pitchFamily="18" charset="0"/>
                <a:ea typeface="Cambria" panose="02040503050406030204" pitchFamily="18" charset="0"/>
              </a:rPr>
              <a:t>Người khổng lồ A nâng 3 con ngựa </a:t>
            </a:r>
            <a:r>
              <a:rPr lang="en-US" sz="3600" b="1" i="0" dirty="0" err="1">
                <a:solidFill>
                  <a:srgbClr val="FF0000"/>
                </a:solidFill>
                <a:effectLst/>
                <a:latin typeface="Cambria" panose="02040503050406030204" pitchFamily="18" charset="0"/>
                <a:ea typeface="Cambria" panose="02040503050406030204" pitchFamily="18" charset="0"/>
              </a:rPr>
              <a:t>nặng</a:t>
            </a:r>
            <a:r>
              <a:rPr lang="vi-VN" sz="3600" b="1" i="0" dirty="0">
                <a:solidFill>
                  <a:srgbClr val="FF0000"/>
                </a:solidFill>
                <a:effectLst/>
                <a:latin typeface="Cambria" panose="02040503050406030204" pitchFamily="18" charset="0"/>
                <a:ea typeface="Cambria" panose="02040503050406030204" pitchFamily="18" charset="0"/>
              </a:rPr>
              <a:t> số ki – lô – gam là:</a:t>
            </a:r>
          </a:p>
          <a:p>
            <a:pPr algn="ctr"/>
            <a:r>
              <a:rPr lang="vi-VN" sz="3600" b="1" i="0" dirty="0">
                <a:solidFill>
                  <a:srgbClr val="FF0000"/>
                </a:solidFill>
                <a:effectLst/>
                <a:latin typeface="Cambria" panose="02040503050406030204" pitchFamily="18" charset="0"/>
                <a:ea typeface="Cambria" panose="02040503050406030204" pitchFamily="18" charset="0"/>
              </a:rPr>
              <a:t>450 x 3 = 1350 (kg)</a:t>
            </a:r>
          </a:p>
          <a:p>
            <a:pPr algn="ctr"/>
            <a:r>
              <a:rPr lang="vi-VN" sz="3600" b="1" i="0" dirty="0">
                <a:solidFill>
                  <a:srgbClr val="FF0000"/>
                </a:solidFill>
                <a:effectLst/>
                <a:latin typeface="Cambria" panose="02040503050406030204" pitchFamily="18" charset="0"/>
                <a:ea typeface="Cambria" panose="02040503050406030204" pitchFamily="18" charset="0"/>
              </a:rPr>
              <a:t>Người khổng lồ B nâng con voi và con chó nặng </a:t>
            </a:r>
            <a:r>
              <a:rPr lang="en-US" sz="3600" b="1" dirty="0" err="1">
                <a:solidFill>
                  <a:srgbClr val="FF0000"/>
                </a:solidFill>
                <a:latin typeface="Cambria" panose="02040503050406030204" pitchFamily="18" charset="0"/>
                <a:ea typeface="Cambria" panose="02040503050406030204" pitchFamily="18" charset="0"/>
              </a:rPr>
              <a:t>số</a:t>
            </a:r>
            <a:r>
              <a:rPr lang="vi-VN" sz="3600" b="1" i="0" dirty="0">
                <a:solidFill>
                  <a:srgbClr val="FF0000"/>
                </a:solidFill>
                <a:effectLst/>
                <a:latin typeface="Cambria" panose="02040503050406030204" pitchFamily="18" charset="0"/>
                <a:ea typeface="Cambria" panose="02040503050406030204" pitchFamily="18" charset="0"/>
              </a:rPr>
              <a:t> ki – lô – gam là:</a:t>
            </a:r>
          </a:p>
          <a:p>
            <a:pPr algn="ctr"/>
            <a:r>
              <a:rPr lang="vi-VN" sz="3600" b="1" i="0" dirty="0">
                <a:solidFill>
                  <a:srgbClr val="FF0000"/>
                </a:solidFill>
                <a:effectLst/>
                <a:latin typeface="Cambria" panose="02040503050406030204" pitchFamily="18" charset="0"/>
                <a:ea typeface="Cambria" panose="02040503050406030204" pitchFamily="18" charset="0"/>
              </a:rPr>
              <a:t>25 + 1245 = 1270 (kg)</a:t>
            </a:r>
          </a:p>
          <a:p>
            <a:pPr algn="ctr"/>
            <a:r>
              <a:rPr lang="vi-VN" sz="3600" b="1" i="0" dirty="0">
                <a:solidFill>
                  <a:srgbClr val="FF0000"/>
                </a:solidFill>
                <a:effectLst/>
                <a:latin typeface="Cambria" panose="02040503050406030204" pitchFamily="18" charset="0"/>
                <a:ea typeface="Cambria" panose="02040503050406030204" pitchFamily="18" charset="0"/>
              </a:rPr>
              <a:t>Người khổng lồ C nâng 1 cục đá nặng 2612 kg. </a:t>
            </a:r>
          </a:p>
          <a:p>
            <a:pPr algn="just"/>
            <a:r>
              <a:rPr lang="vi-VN" sz="3600" b="1" i="0" dirty="0">
                <a:solidFill>
                  <a:srgbClr val="FF0000"/>
                </a:solidFill>
                <a:effectLst/>
                <a:latin typeface="Cambria" panose="02040503050406030204" pitchFamily="18" charset="0"/>
                <a:ea typeface="Cambria" panose="02040503050406030204" pitchFamily="18" charset="0"/>
              </a:rPr>
              <a:t>Vì 1270 &lt; 1350 &lt; 2612 nên người khổng lồ C nâng được nhiều ki – lô – gam nhất. </a:t>
            </a:r>
          </a:p>
        </p:txBody>
      </p:sp>
    </p:spTree>
    <p:extLst>
      <p:ext uri="{BB962C8B-B14F-4D97-AF65-F5344CB8AC3E}">
        <p14:creationId xmlns:p14="http://schemas.microsoft.com/office/powerpoint/2010/main" val="414428110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down)">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down)">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wipe(down)">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FFB2FB74-5B65-4789-847A-DE57031AAADA}"/>
              </a:ext>
            </a:extLst>
          </p:cNvPr>
          <p:cNvGrpSpPr/>
          <p:nvPr/>
        </p:nvGrpSpPr>
        <p:grpSpPr>
          <a:xfrm>
            <a:off x="2637767" y="907710"/>
            <a:ext cx="9245600" cy="4368800"/>
            <a:chOff x="1978325" y="680782"/>
            <a:chExt cx="6934200" cy="3276600"/>
          </a:xfrm>
        </p:grpSpPr>
        <p:grpSp>
          <p:nvGrpSpPr>
            <p:cNvPr id="4" name="Group 3">
              <a:extLst>
                <a:ext uri="{FF2B5EF4-FFF2-40B4-BE49-F238E27FC236}">
                  <a16:creationId xmlns:a16="http://schemas.microsoft.com/office/drawing/2014/main" id="{896130E0-E09C-4C80-8980-4CF94DDD92AC}"/>
                </a:ext>
              </a:extLst>
            </p:cNvPr>
            <p:cNvGrpSpPr/>
            <p:nvPr/>
          </p:nvGrpSpPr>
          <p:grpSpPr>
            <a:xfrm>
              <a:off x="1978325" y="680782"/>
              <a:ext cx="6934200" cy="3276600"/>
              <a:chOff x="2520262" y="2553497"/>
              <a:chExt cx="8711880" cy="4092307"/>
            </a:xfrm>
          </p:grpSpPr>
          <p:grpSp>
            <p:nvGrpSpPr>
              <p:cNvPr id="6" name="Group 5">
                <a:extLst>
                  <a:ext uri="{FF2B5EF4-FFF2-40B4-BE49-F238E27FC236}">
                    <a16:creationId xmlns:a16="http://schemas.microsoft.com/office/drawing/2014/main" id="{665D0410-3B34-4AE9-8581-B3DFB690A1A1}"/>
                  </a:ext>
                </a:extLst>
              </p:cNvPr>
              <p:cNvGrpSpPr/>
              <p:nvPr/>
            </p:nvGrpSpPr>
            <p:grpSpPr>
              <a:xfrm>
                <a:off x="2684226" y="2779523"/>
                <a:ext cx="8383954" cy="3866281"/>
                <a:chOff x="3013743" y="2686074"/>
                <a:chExt cx="8125122" cy="3673809"/>
              </a:xfrm>
            </p:grpSpPr>
            <p:sp>
              <p:nvSpPr>
                <p:cNvPr id="8" name="Cloud 11">
                  <a:extLst>
                    <a:ext uri="{FF2B5EF4-FFF2-40B4-BE49-F238E27FC236}">
                      <a16:creationId xmlns:a16="http://schemas.microsoft.com/office/drawing/2014/main" id="{486014EC-D005-4B43-BBA5-04DC31B80BE0}"/>
                    </a:ext>
                  </a:extLst>
                </p:cNvPr>
                <p:cNvSpPr/>
                <p:nvPr/>
              </p:nvSpPr>
              <p:spPr>
                <a:xfrm>
                  <a:off x="3199403" y="2816583"/>
                  <a:ext cx="7939462" cy="3543300"/>
                </a:xfrm>
                <a:prstGeom prst="roundRect">
                  <a:avLst/>
                </a:prstGeom>
                <a:solidFill>
                  <a:srgbClr val="43A7EC"/>
                </a:solidFill>
                <a:ln w="28575">
                  <a:solidFill>
                    <a:srgbClr val="43A7EC"/>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00"/>
                  <a:endParaRPr lang="en-GB" sz="2400">
                    <a:solidFill>
                      <a:prstClr val="white"/>
                    </a:solidFill>
                    <a:latin typeface="Arial"/>
                  </a:endParaRPr>
                </a:p>
              </p:txBody>
            </p:sp>
            <p:sp>
              <p:nvSpPr>
                <p:cNvPr id="9" name="Cloud 3">
                  <a:extLst>
                    <a:ext uri="{FF2B5EF4-FFF2-40B4-BE49-F238E27FC236}">
                      <a16:creationId xmlns:a16="http://schemas.microsoft.com/office/drawing/2014/main" id="{FE828DD0-D5AC-41F6-B055-E25D89691AF4}"/>
                    </a:ext>
                  </a:extLst>
                </p:cNvPr>
                <p:cNvSpPr/>
                <p:nvPr/>
              </p:nvSpPr>
              <p:spPr>
                <a:xfrm>
                  <a:off x="3013743" y="2686074"/>
                  <a:ext cx="8125122" cy="3544858"/>
                </a:xfrm>
                <a:prstGeom prst="roundRect">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00"/>
                  <a:endParaRPr lang="en-GB" sz="1867">
                    <a:solidFill>
                      <a:prstClr val="white"/>
                    </a:solidFill>
                    <a:latin typeface="Arial"/>
                  </a:endParaRPr>
                </a:p>
              </p:txBody>
            </p:sp>
          </p:grpSp>
          <p:sp>
            <p:nvSpPr>
              <p:cNvPr id="7" name="Rectangle 10">
                <a:extLst>
                  <a:ext uri="{FF2B5EF4-FFF2-40B4-BE49-F238E27FC236}">
                    <a16:creationId xmlns:a16="http://schemas.microsoft.com/office/drawing/2014/main" id="{C571A903-F6C7-4832-AB19-080F1B465B26}"/>
                  </a:ext>
                </a:extLst>
              </p:cNvPr>
              <p:cNvSpPr/>
              <p:nvPr/>
            </p:nvSpPr>
            <p:spPr>
              <a:xfrm>
                <a:off x="2520262" y="2553497"/>
                <a:ext cx="8711880" cy="606039"/>
              </a:xfrm>
              <a:prstGeom prst="roundRect">
                <a:avLst/>
              </a:prstGeom>
            </p:spPr>
            <p:txBody>
              <a:bodyPr wrap="square">
                <a:spAutoFit/>
              </a:bodyPr>
              <a:lstStyle/>
              <a:p>
                <a:pPr algn="ctr" defTabSz="1218900"/>
                <a:endParaRPr lang="vi-VN" sz="3200" b="1" dirty="0">
                  <a:solidFill>
                    <a:srgbClr val="4472C4"/>
                  </a:solidFill>
                  <a:latin typeface="Cambria" panose="02040503050406030204" pitchFamily="18" charset="0"/>
                  <a:ea typeface="Cambria" panose="02040503050406030204" pitchFamily="18" charset="0"/>
                </a:endParaRPr>
              </a:p>
            </p:txBody>
          </p:sp>
        </p:grpSp>
        <p:sp>
          <p:nvSpPr>
            <p:cNvPr id="5" name="TextBox 4">
              <a:extLst>
                <a:ext uri="{FF2B5EF4-FFF2-40B4-BE49-F238E27FC236}">
                  <a16:creationId xmlns:a16="http://schemas.microsoft.com/office/drawing/2014/main" id="{1386CDDF-FFF5-4380-9947-E75F0A057C67}"/>
                </a:ext>
              </a:extLst>
            </p:cNvPr>
            <p:cNvSpPr txBox="1"/>
            <p:nvPr/>
          </p:nvSpPr>
          <p:spPr>
            <a:xfrm>
              <a:off x="2225821" y="1226854"/>
              <a:ext cx="6298714" cy="1915909"/>
            </a:xfrm>
            <a:prstGeom prst="rect">
              <a:avLst/>
            </a:prstGeom>
            <a:noFill/>
          </p:spPr>
          <p:txBody>
            <a:bodyPr wrap="square">
              <a:spAutoFit/>
            </a:bodyPr>
            <a:lstStyle/>
            <a:p>
              <a:pPr marL="609585" indent="-609585" algn="just" defTabSz="1218900">
                <a:buFontTx/>
                <a:buChar char="-"/>
              </a:pPr>
              <a:r>
                <a:rPr lang="en-GB" sz="4000" b="1" dirty="0" err="1">
                  <a:solidFill>
                    <a:srgbClr val="7030A0"/>
                  </a:solidFill>
                  <a:latin typeface="Cambria" panose="02040503050406030204" pitchFamily="18" charset="0"/>
                  <a:ea typeface="Cambria" panose="02040503050406030204" pitchFamily="18" charset="0"/>
                </a:rPr>
                <a:t>Ghi</a:t>
              </a:r>
              <a:r>
                <a:rPr lang="en-GB" sz="4000" b="1" dirty="0">
                  <a:solidFill>
                    <a:srgbClr val="7030A0"/>
                  </a:solidFill>
                  <a:latin typeface="Cambria" panose="02040503050406030204" pitchFamily="18" charset="0"/>
                  <a:ea typeface="Cambria" panose="02040503050406030204" pitchFamily="18" charset="0"/>
                </a:rPr>
                <a:t> </a:t>
              </a:r>
              <a:r>
                <a:rPr lang="en-GB" sz="4000" b="1" dirty="0" err="1">
                  <a:solidFill>
                    <a:srgbClr val="7030A0"/>
                  </a:solidFill>
                  <a:latin typeface="Cambria" panose="02040503050406030204" pitchFamily="18" charset="0"/>
                  <a:ea typeface="Cambria" panose="02040503050406030204" pitchFamily="18" charset="0"/>
                </a:rPr>
                <a:t>nhớ</a:t>
              </a:r>
              <a:r>
                <a:rPr lang="en-GB" sz="4000" b="1" dirty="0">
                  <a:solidFill>
                    <a:srgbClr val="7030A0"/>
                  </a:solidFill>
                  <a:latin typeface="Cambria" panose="02040503050406030204" pitchFamily="18" charset="0"/>
                  <a:ea typeface="Cambria" panose="02040503050406030204" pitchFamily="18" charset="0"/>
                </a:rPr>
                <a:t> </a:t>
              </a:r>
              <a:r>
                <a:rPr lang="en-US" sz="4000" b="1" i="0" u="none" strike="noStrike" spc="0" dirty="0" err="1">
                  <a:solidFill>
                    <a:srgbClr val="7030A0"/>
                  </a:solidFill>
                  <a:effectLst/>
                  <a:latin typeface="Cambria" panose="02040503050406030204" pitchFamily="18" charset="0"/>
                  <a:ea typeface="Cambria" panose="02040503050406030204" pitchFamily="18" charset="0"/>
                  <a:cs typeface="Times New Roman" panose="02020603050405020304" pitchFamily="18" charset="0"/>
                </a:rPr>
                <a:t>cách</a:t>
              </a:r>
              <a:r>
                <a:rPr lang="en-US" sz="4000" b="1" i="0" u="none" strike="noStrike" spc="0" dirty="0">
                  <a:solidFill>
                    <a:srgbClr val="7030A0"/>
                  </a:solidFill>
                  <a:effectLst/>
                  <a:latin typeface="Cambria" panose="02040503050406030204" pitchFamily="18" charset="0"/>
                  <a:ea typeface="Cambria" panose="02040503050406030204" pitchFamily="18" charset="0"/>
                  <a:cs typeface="Times New Roman" panose="02020603050405020304" pitchFamily="18" charset="0"/>
                </a:rPr>
                <a:t> </a:t>
              </a:r>
              <a:r>
                <a:rPr lang="nl-NL" sz="4000" b="1" dirty="0">
                  <a:solidFill>
                    <a:srgbClr val="7030A0"/>
                  </a:solidFill>
                  <a:effectLst/>
                  <a:latin typeface="Cambria" panose="02040503050406030204" pitchFamily="18" charset="0"/>
                  <a:ea typeface="Cambria" panose="02040503050406030204" pitchFamily="18" charset="0"/>
                </a:rPr>
                <a:t>thực hiện được phép </a:t>
              </a:r>
              <a:r>
                <a:rPr lang="vi-VN" sz="4000" b="1" i="0" u="none" strike="noStrike" spc="0" dirty="0">
                  <a:solidFill>
                    <a:srgbClr val="7030A0"/>
                  </a:solidFill>
                  <a:effectLst/>
                  <a:latin typeface="Cambria" panose="02040503050406030204" pitchFamily="18" charset="0"/>
                  <a:ea typeface="Cambria" panose="02040503050406030204" pitchFamily="18" charset="0"/>
                  <a:cs typeface="Times New Roman" panose="02020603050405020304" pitchFamily="18" charset="0"/>
                </a:rPr>
                <a:t>nhân và phép chia số có bốn chữ sổ </a:t>
              </a:r>
              <a:endParaRPr lang="en-US" sz="4000" b="1" i="0" u="none" strike="noStrike" spc="0" dirty="0">
                <a:solidFill>
                  <a:srgbClr val="7030A0"/>
                </a:solidFill>
                <a:effectLst/>
                <a:latin typeface="Cambria" panose="02040503050406030204" pitchFamily="18" charset="0"/>
                <a:ea typeface="Cambria" panose="02040503050406030204" pitchFamily="18" charset="0"/>
                <a:cs typeface="Times New Roman" panose="02020603050405020304" pitchFamily="18" charset="0"/>
              </a:endParaRPr>
            </a:p>
            <a:p>
              <a:pPr marL="609585" indent="-609585" algn="just" defTabSz="1218900">
                <a:buFontTx/>
                <a:buChar char="-"/>
              </a:pPr>
              <a:r>
                <a:rPr lang="en-GB" sz="4000" b="1" dirty="0" err="1">
                  <a:solidFill>
                    <a:srgbClr val="7030A0"/>
                  </a:solidFill>
                  <a:latin typeface="Cambria" panose="02040503050406030204" pitchFamily="18" charset="0"/>
                  <a:ea typeface="Cambria" panose="02040503050406030204" pitchFamily="18" charset="0"/>
                </a:rPr>
                <a:t>Chuẩn</a:t>
              </a:r>
              <a:r>
                <a:rPr lang="en-GB" sz="4000" b="1" dirty="0">
                  <a:solidFill>
                    <a:srgbClr val="7030A0"/>
                  </a:solidFill>
                  <a:latin typeface="Cambria" panose="02040503050406030204" pitchFamily="18" charset="0"/>
                  <a:ea typeface="Cambria" panose="02040503050406030204" pitchFamily="18" charset="0"/>
                </a:rPr>
                <a:t> </a:t>
              </a:r>
              <a:r>
                <a:rPr lang="en-GB" sz="4000" b="1" dirty="0" err="1">
                  <a:solidFill>
                    <a:srgbClr val="7030A0"/>
                  </a:solidFill>
                  <a:latin typeface="Cambria" panose="02040503050406030204" pitchFamily="18" charset="0"/>
                  <a:ea typeface="Cambria" panose="02040503050406030204" pitchFamily="18" charset="0"/>
                </a:rPr>
                <a:t>bị</a:t>
              </a:r>
              <a:r>
                <a:rPr lang="en-GB" sz="4000" b="1" dirty="0">
                  <a:solidFill>
                    <a:srgbClr val="7030A0"/>
                  </a:solidFill>
                  <a:latin typeface="Cambria" panose="02040503050406030204" pitchFamily="18" charset="0"/>
                  <a:ea typeface="Cambria" panose="02040503050406030204" pitchFamily="18" charset="0"/>
                </a:rPr>
                <a:t> </a:t>
              </a:r>
              <a:r>
                <a:rPr lang="en-GB" sz="4000" b="1" dirty="0" err="1">
                  <a:solidFill>
                    <a:srgbClr val="7030A0"/>
                  </a:solidFill>
                  <a:latin typeface="Cambria" panose="02040503050406030204" pitchFamily="18" charset="0"/>
                  <a:ea typeface="Cambria" panose="02040503050406030204" pitchFamily="18" charset="0"/>
                </a:rPr>
                <a:t>bài</a:t>
              </a:r>
              <a:r>
                <a:rPr lang="en-GB" sz="4000" b="1" dirty="0">
                  <a:solidFill>
                    <a:srgbClr val="7030A0"/>
                  </a:solidFill>
                  <a:latin typeface="Cambria" panose="02040503050406030204" pitchFamily="18" charset="0"/>
                  <a:ea typeface="Cambria" panose="02040503050406030204" pitchFamily="18" charset="0"/>
                </a:rPr>
                <a:t> </a:t>
              </a:r>
              <a:r>
                <a:rPr lang="en-GB" sz="4000" b="1" dirty="0" err="1">
                  <a:solidFill>
                    <a:srgbClr val="7030A0"/>
                  </a:solidFill>
                  <a:latin typeface="Cambria" panose="02040503050406030204" pitchFamily="18" charset="0"/>
                  <a:ea typeface="Cambria" panose="02040503050406030204" pitchFamily="18" charset="0"/>
                </a:rPr>
                <a:t>sau</a:t>
              </a:r>
              <a:endParaRPr lang="vi-VN" sz="4000" b="1" dirty="0">
                <a:solidFill>
                  <a:srgbClr val="7030A0"/>
                </a:solidFill>
                <a:latin typeface="Cambria" panose="02040503050406030204" pitchFamily="18" charset="0"/>
                <a:ea typeface="Cambria" panose="02040503050406030204" pitchFamily="18" charset="0"/>
              </a:endParaRPr>
            </a:p>
          </p:txBody>
        </p:sp>
      </p:grpSp>
      <p:pic>
        <p:nvPicPr>
          <p:cNvPr id="10" name="Picture 9">
            <a:extLst>
              <a:ext uri="{FF2B5EF4-FFF2-40B4-BE49-F238E27FC236}">
                <a16:creationId xmlns:a16="http://schemas.microsoft.com/office/drawing/2014/main" id="{D330DA50-DFF9-4679-B7A4-53BCDC6E1DF1}"/>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10000" b="99600" l="7350" r="61500">
                        <a14:foregroundMark x1="21750" y1="37900" x2="26950" y2="37900"/>
                        <a14:foregroundMark x1="22150" y1="57300" x2="27350" y2="58150"/>
                        <a14:foregroundMark x1="20500" y1="47500" x2="29450" y2="48750"/>
                        <a14:foregroundMark x1="22350" y1="63350" x2="25700" y2="69400"/>
                        <a14:foregroundMark x1="52150" y1="54800" x2="58400" y2="45650"/>
                        <a14:backgroundMark x1="48400" y1="76650" x2="60050" y2="56650"/>
                      </a14:backgroundRemoval>
                    </a14:imgEffect>
                  </a14:imgLayer>
                </a14:imgProps>
              </a:ext>
              <a:ext uri="{28A0092B-C50C-407E-A947-70E740481C1C}">
                <a14:useLocalDpi xmlns:a14="http://schemas.microsoft.com/office/drawing/2010/main" val="0"/>
              </a:ext>
            </a:extLst>
          </a:blip>
          <a:srcRect t="13953" r="37313" b="16952"/>
          <a:stretch/>
        </p:blipFill>
        <p:spPr>
          <a:xfrm>
            <a:off x="-498799" y="2771740"/>
            <a:ext cx="3759200" cy="4064000"/>
          </a:xfrm>
          <a:prstGeom prst="rect">
            <a:avLst/>
          </a:prstGeom>
        </p:spPr>
      </p:pic>
      <p:pic>
        <p:nvPicPr>
          <p:cNvPr id="11" name="图片 24">
            <a:extLst>
              <a:ext uri="{FF2B5EF4-FFF2-40B4-BE49-F238E27FC236}">
                <a16:creationId xmlns:a16="http://schemas.microsoft.com/office/drawing/2014/main" id="{B32716F1-82FC-472E-9B4F-F69F14D0FE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15037"/>
            <a:ext cx="3859675" cy="2418659"/>
          </a:xfrm>
          <a:prstGeom prst="rect">
            <a:avLst/>
          </a:prstGeom>
        </p:spPr>
      </p:pic>
      <p:pic>
        <p:nvPicPr>
          <p:cNvPr id="12" name="Picture 11">
            <a:extLst>
              <a:ext uri="{FF2B5EF4-FFF2-40B4-BE49-F238E27FC236}">
                <a16:creationId xmlns:a16="http://schemas.microsoft.com/office/drawing/2014/main" id="{91F812D2-116C-41A2-A0D3-27927E167F33}"/>
              </a:ext>
            </a:extLst>
          </p:cNvPr>
          <p:cNvPicPr>
            <a:picLocks noChangeAspect="1"/>
          </p:cNvPicPr>
          <p:nvPr/>
        </p:nvPicPr>
        <p:blipFill>
          <a:blip r:embed="rId5"/>
          <a:stretch>
            <a:fillRect/>
          </a:stretch>
        </p:blipFill>
        <p:spPr>
          <a:xfrm>
            <a:off x="-232398" y="-177475"/>
            <a:ext cx="4324471" cy="3048264"/>
          </a:xfrm>
          <a:prstGeom prst="rect">
            <a:avLst/>
          </a:prstGeom>
        </p:spPr>
      </p:pic>
    </p:spTree>
    <p:extLst>
      <p:ext uri="{BB962C8B-B14F-4D97-AF65-F5344CB8AC3E}">
        <p14:creationId xmlns:p14="http://schemas.microsoft.com/office/powerpoint/2010/main" val="149673739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0">
            <a:extLst>
              <a:ext uri="{FF2B5EF4-FFF2-40B4-BE49-F238E27FC236}">
                <a16:creationId xmlns:a16="http://schemas.microsoft.com/office/drawing/2014/main" id="{3A6515BC-51DD-1D65-CAF6-29A2A4F1D1BF}"/>
              </a:ext>
            </a:extLst>
          </p:cNvPr>
          <p:cNvGrpSpPr/>
          <p:nvPr/>
        </p:nvGrpSpPr>
        <p:grpSpPr>
          <a:xfrm>
            <a:off x="568430" y="593839"/>
            <a:ext cx="7385400" cy="6533185"/>
            <a:chOff x="4378430" y="1354027"/>
            <a:chExt cx="7539310" cy="6533185"/>
          </a:xfrm>
        </p:grpSpPr>
        <p:pic>
          <p:nvPicPr>
            <p:cNvPr id="10" name="图片 9">
              <a:extLst>
                <a:ext uri="{FF2B5EF4-FFF2-40B4-BE49-F238E27FC236}">
                  <a16:creationId xmlns:a16="http://schemas.microsoft.com/office/drawing/2014/main" id="{32F42F9D-6EA9-4E7F-DADD-E444D661375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4378430" y="1354027"/>
              <a:ext cx="7539310" cy="6533185"/>
            </a:xfrm>
            <a:prstGeom prst="rect">
              <a:avLst/>
            </a:prstGeom>
          </p:spPr>
        </p:pic>
        <p:sp>
          <p:nvSpPr>
            <p:cNvPr id="8" name="文本框 7">
              <a:extLst>
                <a:ext uri="{FF2B5EF4-FFF2-40B4-BE49-F238E27FC236}">
                  <a16:creationId xmlns:a16="http://schemas.microsoft.com/office/drawing/2014/main" id="{CA0B8116-8A2D-EDFF-DD31-2A61D9C65E05}"/>
                </a:ext>
              </a:extLst>
            </p:cNvPr>
            <p:cNvSpPr txBox="1"/>
            <p:nvPr/>
          </p:nvSpPr>
          <p:spPr>
            <a:xfrm>
              <a:off x="5639473" y="3646658"/>
              <a:ext cx="5017223" cy="280076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800" b="1"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Cambria" panose="02040503050406030204" pitchFamily="18" charset="0"/>
                  <a:sym typeface="Arial" panose="020B0604020202020204" pitchFamily="34" charset="0"/>
                </a:rPr>
                <a:t>KHỞI ĐỘNG</a:t>
              </a:r>
              <a:endParaRPr kumimoji="0" lang="zh-CN" altLang="en-US" sz="8800" b="1"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思源黑体 CN Normal" panose="020B0400000000000000" pitchFamily="34" charset="-122"/>
                <a:sym typeface="Arial" panose="020B0604020202020204" pitchFamily="34" charset="0"/>
              </a:endParaRPr>
            </a:p>
          </p:txBody>
        </p:sp>
      </p:grpSp>
      <p:pic>
        <p:nvPicPr>
          <p:cNvPr id="13" name="图片 12">
            <a:extLst>
              <a:ext uri="{FF2B5EF4-FFF2-40B4-BE49-F238E27FC236}">
                <a16:creationId xmlns:a16="http://schemas.microsoft.com/office/drawing/2014/main" id="{8376C69C-622B-6B55-FC8A-2F194941775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932192" y="2044430"/>
            <a:ext cx="4484848" cy="4484848"/>
          </a:xfrm>
          <a:prstGeom prst="rect">
            <a:avLst/>
          </a:prstGeom>
        </p:spPr>
      </p:pic>
      <p:grpSp>
        <p:nvGrpSpPr>
          <p:cNvPr id="7" name="组合 6">
            <a:extLst>
              <a:ext uri="{FF2B5EF4-FFF2-40B4-BE49-F238E27FC236}">
                <a16:creationId xmlns:a16="http://schemas.microsoft.com/office/drawing/2014/main" id="{00B8DFE4-8CAD-BC2F-5CF5-94C4EEB85847}"/>
              </a:ext>
            </a:extLst>
          </p:cNvPr>
          <p:cNvGrpSpPr/>
          <p:nvPr/>
        </p:nvGrpSpPr>
        <p:grpSpPr>
          <a:xfrm>
            <a:off x="3004457" y="246355"/>
            <a:ext cx="5428342" cy="1592339"/>
            <a:chOff x="3004457" y="246355"/>
            <a:chExt cx="5428342" cy="1592339"/>
          </a:xfrm>
        </p:grpSpPr>
        <p:sp>
          <p:nvSpPr>
            <p:cNvPr id="5" name="文本框 4">
              <a:extLst>
                <a:ext uri="{FF2B5EF4-FFF2-40B4-BE49-F238E27FC236}">
                  <a16:creationId xmlns:a16="http://schemas.microsoft.com/office/drawing/2014/main" id="{D31A7B97-EBA6-2395-5BAF-18EA929F2E90}"/>
                </a:ext>
              </a:extLst>
            </p:cNvPr>
            <p:cNvSpPr txBox="1"/>
            <p:nvPr/>
          </p:nvSpPr>
          <p:spPr>
            <a:xfrm>
              <a:off x="4666342" y="246355"/>
              <a:ext cx="2670628"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dirty="0">
                  <a:ln>
                    <a:noFill/>
                  </a:ln>
                  <a:solidFill>
                    <a:srgbClr val="FF5D5D"/>
                  </a:solidFill>
                  <a:effectLst/>
                  <a:uLnTx/>
                  <a:uFillTx/>
                  <a:latin typeface="Cambria" panose="02040503050406030204" pitchFamily="18" charset="0"/>
                  <a:ea typeface="Cambria" panose="02040503050406030204" pitchFamily="18" charset="0"/>
                  <a:sym typeface="Arial" panose="020B0604020202020204" pitchFamily="34" charset="0"/>
                </a:rPr>
                <a:t>01</a:t>
              </a:r>
              <a:endParaRPr kumimoji="0" lang="zh-CN" altLang="en-US" sz="7200" b="1" i="0" u="none" strike="noStrike" kern="1200" cap="none" spc="0" normalizeH="0" baseline="0" noProof="0" dirty="0">
                <a:ln>
                  <a:noFill/>
                </a:ln>
                <a:solidFill>
                  <a:srgbClr val="FF5D5D"/>
                </a:solidFill>
                <a:effectLst/>
                <a:uLnTx/>
                <a:uFillTx/>
                <a:latin typeface="Cambria" panose="02040503050406030204" pitchFamily="18" charset="0"/>
                <a:ea typeface="胡晓波真帅体" panose="02010600030101010101" pitchFamily="2" charset="-122"/>
                <a:sym typeface="Arial" panose="020B0604020202020204" pitchFamily="34" charset="0"/>
              </a:endParaRPr>
            </a:p>
          </p:txBody>
        </p:sp>
        <p:pic>
          <p:nvPicPr>
            <p:cNvPr id="6" name="图片 5" descr="形状&#10;&#10;中度可信度描述已自动生成">
              <a:extLst>
                <a:ext uri="{FF2B5EF4-FFF2-40B4-BE49-F238E27FC236}">
                  <a16:creationId xmlns:a16="http://schemas.microsoft.com/office/drawing/2014/main" id="{49F235CD-930F-A869-62CB-D75417DC5192}"/>
                </a:ext>
              </a:extLst>
            </p:cNvPr>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3004457" y="1005450"/>
              <a:ext cx="5428342" cy="833244"/>
            </a:xfrm>
            <a:prstGeom prst="rect">
              <a:avLst/>
            </a:prstGeom>
          </p:spPr>
        </p:pic>
      </p:grpSp>
    </p:spTree>
    <p:extLst>
      <p:ext uri="{BB962C8B-B14F-4D97-AF65-F5344CB8AC3E}">
        <p14:creationId xmlns:p14="http://schemas.microsoft.com/office/powerpoint/2010/main" val="289903365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par>
                          <p:cTn id="12" fill="hold">
                            <p:stCondLst>
                              <p:cond delay="1000"/>
                            </p:stCondLst>
                            <p:childTnLst>
                              <p:par>
                                <p:cTn id="13" presetID="42" presetClass="entr" presetSubtype="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1000"/>
                                        <p:tgtEl>
                                          <p:spTgt spid="11"/>
                                        </p:tgtEl>
                                      </p:cBhvr>
                                    </p:animEffect>
                                    <p:anim calcmode="lin" valueType="num">
                                      <p:cBhvr>
                                        <p:cTn id="16" dur="1000" fill="hold"/>
                                        <p:tgtEl>
                                          <p:spTgt spid="11"/>
                                        </p:tgtEl>
                                        <p:attrNameLst>
                                          <p:attrName>ppt_x</p:attrName>
                                        </p:attrNameLst>
                                      </p:cBhvr>
                                      <p:tavLst>
                                        <p:tav tm="0">
                                          <p:val>
                                            <p:strVal val="#ppt_x"/>
                                          </p:val>
                                        </p:tav>
                                        <p:tav tm="100000">
                                          <p:val>
                                            <p:strVal val="#ppt_x"/>
                                          </p:val>
                                        </p:tav>
                                      </p:tavLst>
                                    </p:anim>
                                    <p:anim calcmode="lin" valueType="num">
                                      <p:cBhvr>
                                        <p:cTn id="1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grpSp>
        <p:nvGrpSpPr>
          <p:cNvPr id="13" name="Group 12"/>
          <p:cNvGrpSpPr/>
          <p:nvPr/>
        </p:nvGrpSpPr>
        <p:grpSpPr>
          <a:xfrm>
            <a:off x="8567737" y="171449"/>
            <a:ext cx="3343275" cy="1485901"/>
            <a:chOff x="8567737" y="171449"/>
            <a:chExt cx="3343275" cy="1485901"/>
          </a:xfrm>
        </p:grpSpPr>
        <p:sp>
          <p:nvSpPr>
            <p:cNvPr id="11" name="Flowchart: Manual Input 10"/>
            <p:cNvSpPr/>
            <p:nvPr/>
          </p:nvSpPr>
          <p:spPr>
            <a:xfrm>
              <a:off x="8658226" y="171449"/>
              <a:ext cx="3076148" cy="1485901"/>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230 w 10000"/>
                <a:gd name="connsiteY4" fmla="*/ 2564 h 10000"/>
                <a:gd name="connsiteX5" fmla="*/ 0 w 10000"/>
                <a:gd name="connsiteY5" fmla="*/ 2000 h 10000"/>
                <a:gd name="connsiteX0" fmla="*/ 106 w 10106"/>
                <a:gd name="connsiteY0" fmla="*/ 2000 h 10000"/>
                <a:gd name="connsiteX1" fmla="*/ 10106 w 10106"/>
                <a:gd name="connsiteY1" fmla="*/ 0 h 10000"/>
                <a:gd name="connsiteX2" fmla="*/ 10106 w 10106"/>
                <a:gd name="connsiteY2" fmla="*/ 10000 h 10000"/>
                <a:gd name="connsiteX3" fmla="*/ 106 w 10106"/>
                <a:gd name="connsiteY3" fmla="*/ 10000 h 10000"/>
                <a:gd name="connsiteX4" fmla="*/ 336 w 10106"/>
                <a:gd name="connsiteY4" fmla="*/ 2564 h 10000"/>
                <a:gd name="connsiteX5" fmla="*/ 106 w 10106"/>
                <a:gd name="connsiteY5" fmla="*/ 2000 h 10000"/>
                <a:gd name="connsiteX0" fmla="*/ 106 w 10106"/>
                <a:gd name="connsiteY0" fmla="*/ 2000 h 10000"/>
                <a:gd name="connsiteX1" fmla="*/ 10106 w 10106"/>
                <a:gd name="connsiteY1" fmla="*/ 0 h 10000"/>
                <a:gd name="connsiteX2" fmla="*/ 10106 w 10106"/>
                <a:gd name="connsiteY2" fmla="*/ 10000 h 10000"/>
                <a:gd name="connsiteX3" fmla="*/ 106 w 10106"/>
                <a:gd name="connsiteY3" fmla="*/ 10000 h 10000"/>
                <a:gd name="connsiteX4" fmla="*/ 336 w 10106"/>
                <a:gd name="connsiteY4" fmla="*/ 2564 h 10000"/>
                <a:gd name="connsiteX5" fmla="*/ 106 w 10106"/>
                <a:gd name="connsiteY5" fmla="*/ 2000 h 10000"/>
                <a:gd name="connsiteX0" fmla="*/ 106 w 10172"/>
                <a:gd name="connsiteY0" fmla="*/ 2000 h 10000"/>
                <a:gd name="connsiteX1" fmla="*/ 10106 w 10172"/>
                <a:gd name="connsiteY1" fmla="*/ 0 h 10000"/>
                <a:gd name="connsiteX2" fmla="*/ 10172 w 10172"/>
                <a:gd name="connsiteY2" fmla="*/ 10000 h 10000"/>
                <a:gd name="connsiteX3" fmla="*/ 106 w 10172"/>
                <a:gd name="connsiteY3" fmla="*/ 10000 h 10000"/>
                <a:gd name="connsiteX4" fmla="*/ 336 w 10172"/>
                <a:gd name="connsiteY4" fmla="*/ 2564 h 10000"/>
                <a:gd name="connsiteX5" fmla="*/ 106 w 10172"/>
                <a:gd name="connsiteY5" fmla="*/ 2000 h 10000"/>
                <a:gd name="connsiteX0" fmla="*/ 106 w 10269"/>
                <a:gd name="connsiteY0" fmla="*/ 2000 h 10000"/>
                <a:gd name="connsiteX1" fmla="*/ 10106 w 10269"/>
                <a:gd name="connsiteY1" fmla="*/ 0 h 10000"/>
                <a:gd name="connsiteX2" fmla="*/ 10172 w 10269"/>
                <a:gd name="connsiteY2" fmla="*/ 10000 h 10000"/>
                <a:gd name="connsiteX3" fmla="*/ 106 w 10269"/>
                <a:gd name="connsiteY3" fmla="*/ 10000 h 10000"/>
                <a:gd name="connsiteX4" fmla="*/ 336 w 10269"/>
                <a:gd name="connsiteY4" fmla="*/ 2564 h 10000"/>
                <a:gd name="connsiteX5" fmla="*/ 106 w 10269"/>
                <a:gd name="connsiteY5" fmla="*/ 2000 h 10000"/>
                <a:gd name="connsiteX0" fmla="*/ 106 w 10269"/>
                <a:gd name="connsiteY0" fmla="*/ 2000 h 10000"/>
                <a:gd name="connsiteX1" fmla="*/ 10106 w 10269"/>
                <a:gd name="connsiteY1" fmla="*/ 0 h 10000"/>
                <a:gd name="connsiteX2" fmla="*/ 10172 w 10269"/>
                <a:gd name="connsiteY2" fmla="*/ 10000 h 10000"/>
                <a:gd name="connsiteX3" fmla="*/ 106 w 10269"/>
                <a:gd name="connsiteY3" fmla="*/ 10000 h 10000"/>
                <a:gd name="connsiteX4" fmla="*/ 336 w 10269"/>
                <a:gd name="connsiteY4" fmla="*/ 2564 h 10000"/>
                <a:gd name="connsiteX5" fmla="*/ 106 w 10269"/>
                <a:gd name="connsiteY5" fmla="*/ 200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69" h="10000">
                  <a:moveTo>
                    <a:pt x="106" y="2000"/>
                  </a:moveTo>
                  <a:cubicBezTo>
                    <a:pt x="3439" y="1333"/>
                    <a:pt x="6937" y="1308"/>
                    <a:pt x="10106" y="0"/>
                  </a:cubicBezTo>
                  <a:cubicBezTo>
                    <a:pt x="9876" y="4038"/>
                    <a:pt x="10501" y="6859"/>
                    <a:pt x="10172" y="10000"/>
                  </a:cubicBezTo>
                  <a:lnTo>
                    <a:pt x="106" y="10000"/>
                  </a:lnTo>
                  <a:cubicBezTo>
                    <a:pt x="-234" y="7500"/>
                    <a:pt x="347" y="5064"/>
                    <a:pt x="336" y="2564"/>
                  </a:cubicBezTo>
                  <a:cubicBezTo>
                    <a:pt x="259" y="2376"/>
                    <a:pt x="183" y="2188"/>
                    <a:pt x="106" y="2000"/>
                  </a:cubicBezTo>
                  <a:close/>
                </a:path>
              </a:pathLst>
            </a:custGeom>
            <a:solidFill>
              <a:schemeClr val="bg1"/>
            </a:solidFill>
            <a:ln w="38100">
              <a:solidFill>
                <a:srgbClr val="E150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p:cNvSpPr txBox="1"/>
            <p:nvPr/>
          </p:nvSpPr>
          <p:spPr>
            <a:xfrm rot="21285221">
              <a:off x="8567737" y="499476"/>
              <a:ext cx="3343275"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w="6350">
                    <a:solidFill>
                      <a:prstClr val="black"/>
                    </a:solidFill>
                  </a:ln>
                  <a:blipFill>
                    <a:blip r:embed="rId3"/>
                    <a:stretch>
                      <a:fillRect/>
                    </a:stretch>
                  </a:blipFill>
                  <a:effectLst/>
                  <a:uLnTx/>
                  <a:uFillTx/>
                  <a:latin typeface="SVN-Gretoon" panose="02040603050506020204" pitchFamily="18" charset="0"/>
                  <a:ea typeface="+mn-ea"/>
                  <a:cs typeface="+mn-cs"/>
                </a:rPr>
                <a:t>Tiệm</a:t>
              </a:r>
              <a:r>
                <a:rPr kumimoji="0" lang="en-US" sz="3200" b="0" i="0" u="none" strike="noStrike" kern="1200" cap="none" spc="0" normalizeH="0" baseline="0" noProof="0" dirty="0">
                  <a:ln w="6350">
                    <a:solidFill>
                      <a:prstClr val="black"/>
                    </a:solidFill>
                  </a:ln>
                  <a:blipFill>
                    <a:blip r:embed="rId3"/>
                    <a:stretch>
                      <a:fillRect/>
                    </a:stretch>
                  </a:blipFill>
                  <a:effectLst/>
                  <a:uLnTx/>
                  <a:uFillTx/>
                  <a:latin typeface="SVN-Gretoon" panose="02040603050506020204" pitchFamily="18" charset="0"/>
                  <a:ea typeface="+mn-ea"/>
                  <a:cs typeface="+mn-cs"/>
                </a:rPr>
                <a:t> </a:t>
              </a:r>
              <a:r>
                <a:rPr kumimoji="0" lang="en-US" sz="3200" b="0" i="0" u="none" strike="noStrike" kern="1200" cap="none" spc="0" normalizeH="0" baseline="0" noProof="0" dirty="0" err="1">
                  <a:ln w="6350">
                    <a:solidFill>
                      <a:prstClr val="black"/>
                    </a:solidFill>
                  </a:ln>
                  <a:blipFill>
                    <a:blip r:embed="rId3"/>
                    <a:stretch>
                      <a:fillRect/>
                    </a:stretch>
                  </a:blipFill>
                  <a:effectLst/>
                  <a:uLnTx/>
                  <a:uFillTx/>
                  <a:latin typeface="SVN-Gretoon" panose="02040603050506020204" pitchFamily="18" charset="0"/>
                  <a:ea typeface="+mn-ea"/>
                  <a:cs typeface="+mn-cs"/>
                </a:rPr>
                <a:t>Bánh</a:t>
              </a:r>
              <a:endParaRPr kumimoji="0" lang="en-US" sz="3200" b="0" i="0" u="none" strike="noStrike" kern="1200" cap="none" spc="0" normalizeH="0" baseline="0" noProof="0" dirty="0">
                <a:ln w="6350">
                  <a:solidFill>
                    <a:prstClr val="black"/>
                  </a:solidFill>
                </a:ln>
                <a:blipFill>
                  <a:blip r:embed="rId3"/>
                  <a:stretch>
                    <a:fillRect/>
                  </a:stretch>
                </a:blipFill>
                <a:effectLst/>
                <a:uLnTx/>
                <a:uFillTx/>
                <a:latin typeface="SVN-Gretoon" panose="02040603050506020204"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w="6350">
                    <a:solidFill>
                      <a:prstClr val="black"/>
                    </a:solidFill>
                  </a:ln>
                  <a:blipFill>
                    <a:blip r:embed="rId3"/>
                    <a:stretch>
                      <a:fillRect/>
                    </a:stretch>
                  </a:blipFill>
                  <a:effectLst/>
                  <a:uLnTx/>
                  <a:uFillTx/>
                  <a:latin typeface="SVN-Gretoon" panose="02040603050506020204" pitchFamily="18" charset="0"/>
                  <a:ea typeface="+mn-ea"/>
                  <a:cs typeface="+mn-cs"/>
                </a:rPr>
                <a:t>Donut</a:t>
              </a:r>
            </a:p>
          </p:txBody>
        </p:sp>
      </p:grpSp>
      <p:pic>
        <p:nvPicPr>
          <p:cNvPr id="8" name="Picture 7"/>
          <p:cNvPicPr>
            <a:picLocks noChangeAspect="1"/>
          </p:cNvPicPr>
          <p:nvPr/>
        </p:nvPicPr>
        <p:blipFill>
          <a:blip r:embed="rId4" cstate="print">
            <a:extLst>
              <a:ext uri="{BEBA8EAE-BF5A-486C-A8C5-ECC9F3942E4B}">
                <a14:imgProps xmlns:a14="http://schemas.microsoft.com/office/drawing/2010/main">
                  <a14:imgLayer r:embed="rId5">
                    <a14:imgEffect>
                      <a14:backgroundRemoval t="6367" b="96847" l="9947" r="92285">
                        <a14:foregroundMark x1="48423" y1="39115" x2="51237" y2="36204"/>
                        <a14:backgroundMark x1="39107" y1="20437" x2="26977" y2="32929"/>
                        <a14:backgroundMark x1="73071" y1="67071" x2="72441" y2="73863"/>
                        <a14:backgroundMark x1="59437" y1="87144" x2="60941" y2="88660"/>
                      </a14:backgroundRemoval>
                    </a14:imgEffect>
                  </a14:imgLayer>
                </a14:imgProps>
              </a:ext>
              <a:ext uri="{28A0092B-C50C-407E-A947-70E740481C1C}">
                <a14:useLocalDpi xmlns:a14="http://schemas.microsoft.com/office/drawing/2010/main" val="0"/>
              </a:ext>
            </a:extLst>
          </a:blip>
          <a:stretch>
            <a:fillRect/>
          </a:stretch>
        </p:blipFill>
        <p:spPr>
          <a:xfrm>
            <a:off x="6305763" y="1904721"/>
            <a:ext cx="6346856" cy="5077241"/>
          </a:xfrm>
          <a:prstGeom prst="rect">
            <a:avLst/>
          </a:prstGeom>
        </p:spPr>
      </p:pic>
      <p:pic>
        <p:nvPicPr>
          <p:cNvPr id="2" name="Picture 1"/>
          <p:cNvPicPr>
            <a:picLocks noChangeAspect="1"/>
          </p:cNvPicPr>
          <p:nvPr/>
        </p:nvPicPr>
        <p:blipFill>
          <a:blip r:embed="rId6"/>
          <a:stretch>
            <a:fillRect/>
          </a:stretch>
        </p:blipFill>
        <p:spPr>
          <a:xfrm>
            <a:off x="420318" y="144778"/>
            <a:ext cx="8414496" cy="4145430"/>
          </a:xfrm>
          <a:prstGeom prst="rect">
            <a:avLst/>
          </a:prstGeom>
        </p:spPr>
      </p:pic>
    </p:spTree>
    <p:extLst>
      <p:ext uri="{BB962C8B-B14F-4D97-AF65-F5344CB8AC3E}">
        <p14:creationId xmlns:p14="http://schemas.microsoft.com/office/powerpoint/2010/main" val="296538864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hhhh"/>
          <p:cNvPicPr>
            <a:picLocks noChangeAspect="1"/>
          </p:cNvPicPr>
          <p:nvPr/>
        </p:nvPicPr>
        <p:blipFill>
          <a:blip r:embed="rId2"/>
          <a:stretch>
            <a:fillRect/>
          </a:stretch>
        </p:blipFill>
        <p:spPr>
          <a:xfrm>
            <a:off x="-108944" y="-193675"/>
            <a:ext cx="12706350" cy="7245350"/>
          </a:xfrm>
          <a:prstGeom prst="rect">
            <a:avLst/>
          </a:prstGeom>
        </p:spPr>
      </p:pic>
      <p:sp>
        <p:nvSpPr>
          <p:cNvPr id="2" name="Title 1"/>
          <p:cNvSpPr>
            <a:spLocks noGrp="1"/>
          </p:cNvSpPr>
          <p:nvPr>
            <p:ph type="ctrTitle" idx="4294967295"/>
          </p:nvPr>
        </p:nvSpPr>
        <p:spPr>
          <a:xfrm rot="649265">
            <a:off x="0" y="3251200"/>
            <a:ext cx="6384925" cy="1765300"/>
          </a:xfrm>
          <a:prstGeom prst="rect">
            <a:avLst/>
          </a:prstGeom>
        </p:spPr>
        <p:txBody>
          <a:bodyPr>
            <a:prstTxWarp prst="textCurveDown">
              <a:avLst/>
            </a:prstTxWarp>
          </a:bodyPr>
          <a:lstStyle/>
          <a:p>
            <a:r>
              <a:rPr lang="en-US" b="1">
                <a:ln w="18000">
                  <a:solidFill>
                    <a:srgbClr val="FFC000"/>
                  </a:solidFill>
                  <a:prstDash val="solid"/>
                  <a:miter lim="800000"/>
                </a:ln>
                <a:solidFill>
                  <a:srgbClr val="FF0000"/>
                </a:solidFill>
                <a:effectLst>
                  <a:outerShdw blurRad="25500" dist="23000" dir="7020000" algn="tl">
                    <a:srgbClr val="000000">
                      <a:alpha val="50000"/>
                    </a:srgbClr>
                  </a:outerShdw>
                </a:effectLst>
              </a:rPr>
              <a:t>Du lịch c</a:t>
            </a:r>
            <a:r>
              <a:rPr lang="vi-VN" altLang="en-US" b="1">
                <a:ln w="18000">
                  <a:solidFill>
                    <a:srgbClr val="FFC000"/>
                  </a:solidFill>
                  <a:prstDash val="solid"/>
                  <a:miter lim="800000"/>
                </a:ln>
                <a:solidFill>
                  <a:srgbClr val="FF0000"/>
                </a:solidFill>
                <a:effectLst>
                  <a:outerShdw blurRad="25500" dist="23000" dir="7020000" algn="tl">
                    <a:srgbClr val="000000">
                      <a:alpha val="50000"/>
                    </a:srgbClr>
                  </a:outerShdw>
                </a:effectLst>
              </a:rPr>
              <a:t>ùng</a:t>
            </a:r>
            <a:r>
              <a:rPr lang="en-US" b="1">
                <a:ln w="18000">
                  <a:solidFill>
                    <a:srgbClr val="FFC000"/>
                  </a:solidFill>
                  <a:prstDash val="solid"/>
                  <a:miter lim="800000"/>
                </a:ln>
                <a:solidFill>
                  <a:srgbClr val="FF0000"/>
                </a:solidFill>
                <a:effectLst>
                  <a:outerShdw blurRad="25500" dist="23000" dir="7020000" algn="tl">
                    <a:srgbClr val="000000">
                      <a:alpha val="50000"/>
                    </a:srgbClr>
                  </a:outerShdw>
                </a:effectLst>
              </a:rPr>
              <a:t> Doraemon</a:t>
            </a:r>
            <a:endParaRPr lang="en-US" b="1" dirty="0">
              <a:ln w="18000">
                <a:solidFill>
                  <a:srgbClr val="FFC000"/>
                </a:solidFill>
                <a:prstDash val="solid"/>
                <a:miter lim="800000"/>
              </a:ln>
              <a:solidFill>
                <a:srgbClr val="FF0000"/>
              </a:solidFill>
              <a:effectLst>
                <a:outerShdw blurRad="25500" dist="23000" dir="7020000" algn="tl">
                  <a:srgbClr val="000000">
                    <a:alpha val="50000"/>
                  </a:srgbClr>
                </a:outerShdw>
              </a:effectLst>
            </a:endParaRPr>
          </a:p>
        </p:txBody>
      </p:sp>
      <p:pic>
        <p:nvPicPr>
          <p:cNvPr id="2050" name="Picture 2" descr="D:\background\character\pintuajaib.gif"/>
          <p:cNvPicPr>
            <a:picLocks noChangeAspect="1" noChangeArrowheads="1" noCrop="1"/>
          </p:cNvPicPr>
          <p:nvPr/>
        </p:nvPicPr>
        <p:blipFill>
          <a:blip r:embed="rId3"/>
          <a:srcRect/>
          <a:stretch>
            <a:fillRect/>
          </a:stretch>
        </p:blipFill>
        <p:spPr bwMode="auto">
          <a:xfrm>
            <a:off x="5795010" y="3956162"/>
            <a:ext cx="3539490" cy="29018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grpId="0" nodeType="withEffect">
                                  <p:stCondLst>
                                    <p:cond delay="0"/>
                                  </p:stCondLst>
                                  <p:childTnLst>
                                    <p:animClr clrSpc="hsl" dir="cw">
                                      <p:cBhvr override="childStyle">
                                        <p:cTn id="6" dur="500" fill="hold"/>
                                        <p:tgtEl>
                                          <p:spTgt spid="2"/>
                                        </p:tgtEl>
                                        <p:attrNameLst>
                                          <p:attrName>style.color</p:attrName>
                                        </p:attrNameLst>
                                      </p:cBhvr>
                                      <p:by>
                                        <p:hsl h="7200000" s="0" l="0"/>
                                      </p:by>
                                    </p:animClr>
                                    <p:animClr clrSpc="hsl" dir="cw">
                                      <p:cBhvr>
                                        <p:cTn id="7" dur="500" fill="hold"/>
                                        <p:tgtEl>
                                          <p:spTgt spid="2"/>
                                        </p:tgtEl>
                                        <p:attrNameLst>
                                          <p:attrName>fillcolor</p:attrName>
                                        </p:attrNameLst>
                                      </p:cBhvr>
                                      <p:by>
                                        <p:hsl h="7200000" s="0" l="0"/>
                                      </p:by>
                                    </p:animClr>
                                    <p:animClr clrSpc="hsl" dir="cw">
                                      <p:cBhvr>
                                        <p:cTn id="8" dur="500" fill="hold"/>
                                        <p:tgtEl>
                                          <p:spTgt spid="2"/>
                                        </p:tgtEl>
                                        <p:attrNameLst>
                                          <p:attrName>stroke.color</p:attrName>
                                        </p:attrNameLst>
                                      </p:cBhvr>
                                      <p:by>
                                        <p:hsl h="7200000" s="0" l="0"/>
                                      </p:by>
                                    </p:animClr>
                                    <p:set>
                                      <p:cBhvr>
                                        <p:cTn id="9" dur="500" fill="hold"/>
                                        <p:tgtEl>
                                          <p:spTgt spid="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3457j"/>
          <p:cNvPicPr>
            <a:picLocks noChangeAspect="1"/>
          </p:cNvPicPr>
          <p:nvPr/>
        </p:nvPicPr>
        <p:blipFill>
          <a:blip r:embed="rId6"/>
          <a:stretch>
            <a:fillRect/>
          </a:stretch>
        </p:blipFill>
        <p:spPr>
          <a:xfrm>
            <a:off x="0" y="0"/>
            <a:ext cx="12173585" cy="6858000"/>
          </a:xfrm>
          <a:prstGeom prst="rect">
            <a:avLst/>
          </a:prstGeom>
        </p:spPr>
      </p:pic>
      <p:pic>
        <p:nvPicPr>
          <p:cNvPr id="105" name="Picture 104"/>
          <p:cNvPicPr/>
          <p:nvPr/>
        </p:nvPicPr>
        <p:blipFill>
          <a:blip r:embed="rId7"/>
          <a:stretch>
            <a:fillRect/>
          </a:stretch>
        </p:blipFill>
        <p:spPr>
          <a:xfrm>
            <a:off x="8816975" y="4304665"/>
            <a:ext cx="1967865" cy="1772285"/>
          </a:xfrm>
          <a:prstGeom prst="rect">
            <a:avLst/>
          </a:prstGeom>
          <a:noFill/>
          <a:ln w="9525">
            <a:noFill/>
          </a:ln>
        </p:spPr>
      </p:pic>
      <p:pic>
        <p:nvPicPr>
          <p:cNvPr id="3" name="Picture 2"/>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467501" y="4229883"/>
            <a:ext cx="2017122" cy="2070912"/>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8555355" y="4135755"/>
            <a:ext cx="2477770" cy="2236470"/>
            <a:chOff x="2334491" y="533400"/>
            <a:chExt cx="3990109" cy="5334000"/>
          </a:xfrm>
        </p:grpSpPr>
        <p:sp>
          <p:nvSpPr>
            <p:cNvPr id="5" name="Snip 4"/>
            <p:cNvSpPr/>
            <p:nvPr/>
          </p:nvSpPr>
          <p:spPr>
            <a:xfrm rot="10800000">
              <a:off x="2362200" y="533400"/>
              <a:ext cx="3962400" cy="228600"/>
            </a:xfrm>
            <a:prstGeom prst="snip2SameRect">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sp>
          <p:nvSpPr>
            <p:cNvPr id="6" name="Frame 5"/>
            <p:cNvSpPr/>
            <p:nvPr/>
          </p:nvSpPr>
          <p:spPr>
            <a:xfrm>
              <a:off x="2514600" y="762000"/>
              <a:ext cx="3657600" cy="4876800"/>
            </a:xfrm>
            <a:prstGeom prst="frame">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endParaRPr>
            </a:p>
          </p:txBody>
        </p:sp>
        <p:sp>
          <p:nvSpPr>
            <p:cNvPr id="7" name="Snip 6"/>
            <p:cNvSpPr/>
            <p:nvPr/>
          </p:nvSpPr>
          <p:spPr>
            <a:xfrm>
              <a:off x="2334491" y="5638800"/>
              <a:ext cx="3962400" cy="228600"/>
            </a:xfrm>
            <a:prstGeom prst="snip2SameRect">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grpSp>
      <p:grpSp>
        <p:nvGrpSpPr>
          <p:cNvPr id="8" name="đúng"/>
          <p:cNvGrpSpPr/>
          <p:nvPr/>
        </p:nvGrpSpPr>
        <p:grpSpPr>
          <a:xfrm>
            <a:off x="8885555" y="4399280"/>
            <a:ext cx="1800225" cy="1736725"/>
            <a:chOff x="2876885" y="1238544"/>
            <a:chExt cx="2898434" cy="4147785"/>
          </a:xfrm>
        </p:grpSpPr>
        <p:sp>
          <p:nvSpPr>
            <p:cNvPr id="9" name="Rectangle 8"/>
            <p:cNvSpPr/>
            <p:nvPr/>
          </p:nvSpPr>
          <p:spPr>
            <a:xfrm>
              <a:off x="2876885" y="1238544"/>
              <a:ext cx="2898434" cy="4147785"/>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sp>
          <p:nvSpPr>
            <p:cNvPr id="10" name="Flowchart: Or 9"/>
            <p:cNvSpPr/>
            <p:nvPr/>
          </p:nvSpPr>
          <p:spPr>
            <a:xfrm>
              <a:off x="5181600" y="2895600"/>
              <a:ext cx="381000" cy="381000"/>
            </a:xfrm>
            <a:prstGeom prst="flowChartOr">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grpSp>
      <p:grpSp>
        <p:nvGrpSpPr>
          <p:cNvPr id="11" name="Group 10"/>
          <p:cNvGrpSpPr/>
          <p:nvPr/>
        </p:nvGrpSpPr>
        <p:grpSpPr>
          <a:xfrm>
            <a:off x="299368" y="4085907"/>
            <a:ext cx="2390140" cy="2348865"/>
            <a:chOff x="2334491" y="533400"/>
            <a:chExt cx="3990109" cy="5334000"/>
          </a:xfrm>
          <a:solidFill>
            <a:srgbClr val="FFC000"/>
          </a:solidFill>
        </p:grpSpPr>
        <p:sp>
          <p:nvSpPr>
            <p:cNvPr id="12" name="Snip  11"/>
            <p:cNvSpPr/>
            <p:nvPr/>
          </p:nvSpPr>
          <p:spPr>
            <a:xfrm rot="10800000">
              <a:off x="2362200" y="533400"/>
              <a:ext cx="3962400" cy="228600"/>
            </a:xfrm>
            <a:prstGeom prst="snip2SameRect">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sp>
          <p:nvSpPr>
            <p:cNvPr id="13" name="Frame 12"/>
            <p:cNvSpPr/>
            <p:nvPr/>
          </p:nvSpPr>
          <p:spPr>
            <a:xfrm>
              <a:off x="2514600" y="762000"/>
              <a:ext cx="3657600" cy="4876800"/>
            </a:xfrm>
            <a:prstGeom prst="frame">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endParaRPr>
            </a:p>
          </p:txBody>
        </p:sp>
        <p:sp>
          <p:nvSpPr>
            <p:cNvPr id="14" name="Snip  13"/>
            <p:cNvSpPr/>
            <p:nvPr/>
          </p:nvSpPr>
          <p:spPr>
            <a:xfrm>
              <a:off x="2334491" y="5638800"/>
              <a:ext cx="3962400" cy="228600"/>
            </a:xfrm>
            <a:prstGeom prst="snip2SameRect">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grpSp>
      <p:grpSp>
        <p:nvGrpSpPr>
          <p:cNvPr id="15" name="sai"/>
          <p:cNvGrpSpPr/>
          <p:nvPr/>
        </p:nvGrpSpPr>
        <p:grpSpPr>
          <a:xfrm>
            <a:off x="587130" y="4419600"/>
            <a:ext cx="1771015" cy="1681480"/>
            <a:chOff x="2982190" y="1219200"/>
            <a:chExt cx="2732809" cy="3962400"/>
          </a:xfrm>
          <a:solidFill>
            <a:srgbClr val="FFC000"/>
          </a:solidFill>
        </p:grpSpPr>
        <p:sp>
          <p:nvSpPr>
            <p:cNvPr id="16" name="Rectangle 15"/>
            <p:cNvSpPr/>
            <p:nvPr/>
          </p:nvSpPr>
          <p:spPr>
            <a:xfrm>
              <a:off x="2982190" y="1219200"/>
              <a:ext cx="2732809" cy="3962400"/>
            </a:xfrm>
            <a:prstGeom prst="rect">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sp>
          <p:nvSpPr>
            <p:cNvPr id="17" name="Flowchart: Or 16"/>
            <p:cNvSpPr/>
            <p:nvPr/>
          </p:nvSpPr>
          <p:spPr>
            <a:xfrm>
              <a:off x="5181600" y="2895600"/>
              <a:ext cx="381000" cy="381000"/>
            </a:xfrm>
            <a:prstGeom prst="flowChartOr">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grpSp>
      <p:sp>
        <p:nvSpPr>
          <p:cNvPr id="18" name="YEs"/>
          <p:cNvSpPr txBox="1"/>
          <p:nvPr/>
        </p:nvSpPr>
        <p:spPr>
          <a:xfrm>
            <a:off x="8189612" y="2681321"/>
            <a:ext cx="2991485" cy="1118235"/>
          </a:xfrm>
          <a:prstGeom prst="flowChartAlternateProcess">
            <a:avLst/>
          </a:prstGeom>
          <a:solidFill>
            <a:schemeClr val="bg1"/>
          </a:solidFill>
        </p:spPr>
        <p:style>
          <a:lnRef idx="1">
            <a:schemeClr val="accent6"/>
          </a:lnRef>
          <a:fillRef idx="2">
            <a:schemeClr val="accent6"/>
          </a:fillRef>
          <a:effectRef idx="1">
            <a:schemeClr val="accent6"/>
          </a:effectRef>
          <a:fontRef idx="minor">
            <a:schemeClr val="dk1"/>
          </a:fontRef>
        </p:style>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C. </a:t>
            </a:r>
            <a:r>
              <a:rPr kumimoji="0" lang="en-US" alt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7 016</a:t>
            </a:r>
            <a:endParaRPr kumimoji="0" lang="vi-VN" alt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sp>
        <p:nvSpPr>
          <p:cNvPr id="19" name="No"/>
          <p:cNvSpPr txBox="1"/>
          <p:nvPr/>
        </p:nvSpPr>
        <p:spPr>
          <a:xfrm>
            <a:off x="124923" y="2745105"/>
            <a:ext cx="3282950" cy="1090295"/>
          </a:xfrm>
          <a:prstGeom prst="flowChartAlternateProcess">
            <a:avLst/>
          </a:prstGeom>
          <a:solidFill>
            <a:schemeClr val="bg1"/>
          </a:solidFill>
        </p:spPr>
        <p:style>
          <a:lnRef idx="1">
            <a:schemeClr val="accent6"/>
          </a:lnRef>
          <a:fillRef idx="2">
            <a:schemeClr val="accent6"/>
          </a:fillRef>
          <a:effectRef idx="1">
            <a:schemeClr val="accent6"/>
          </a:effectRef>
          <a:fontRef idx="minor">
            <a:schemeClr val="dk1"/>
          </a:fontRef>
        </p:style>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a:t>
            </a:r>
            <a:r>
              <a:rPr kumimoji="0" lang="vi-VN" alt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alt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7 014</a:t>
            </a:r>
            <a:endParaRPr kumimoji="0" lang="vi-VN" alt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pic>
        <p:nvPicPr>
          <p:cNvPr id="3078" name="Picture 6" descr="D:\background\character\owl-hi.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318449" y="1409903"/>
            <a:ext cx="942271" cy="918890"/>
          </a:xfrm>
          <a:prstGeom prst="rect">
            <a:avLst/>
          </a:prstGeom>
          <a:noFill/>
          <a:extLst>
            <a:ext uri="{909E8E84-426E-40DD-AFC4-6F175D3DCCD1}">
              <a14:hiddenFill xmlns:a14="http://schemas.microsoft.com/office/drawing/2010/main">
                <a:solidFill>
                  <a:srgbClr val="FFFFFF"/>
                </a:solidFill>
              </a14:hiddenFill>
            </a:ext>
          </a:extLst>
        </p:spPr>
      </p:pic>
      <p:grpSp>
        <p:nvGrpSpPr>
          <p:cNvPr id="24" name="Group 23"/>
          <p:cNvGrpSpPr/>
          <p:nvPr/>
        </p:nvGrpSpPr>
        <p:grpSpPr>
          <a:xfrm>
            <a:off x="12286465" y="-1719986"/>
            <a:ext cx="15403343" cy="8654186"/>
            <a:chOff x="9076381" y="66643"/>
            <a:chExt cx="12206360" cy="6857999"/>
          </a:xfrm>
        </p:grpSpPr>
        <p:grpSp>
          <p:nvGrpSpPr>
            <p:cNvPr id="23" name="Group 22"/>
            <p:cNvGrpSpPr/>
            <p:nvPr/>
          </p:nvGrpSpPr>
          <p:grpSpPr>
            <a:xfrm>
              <a:off x="9076381" y="66643"/>
              <a:ext cx="12206360" cy="6857999"/>
              <a:chOff x="9076381" y="66643"/>
              <a:chExt cx="12206360" cy="6857999"/>
            </a:xfrm>
          </p:grpSpPr>
          <p:pic>
            <p:nvPicPr>
              <p:cNvPr id="1026" name="Picture 2"/>
              <p:cNvPicPr>
                <a:picLocks noChangeAspect="1" noChangeArrowheads="1"/>
              </p:cNvPicPr>
              <p:nvPr/>
            </p:nvPicPr>
            <p:blipFill>
              <a:blip r:embed="rId10"/>
              <a:stretch>
                <a:fillRect/>
              </a:stretch>
            </p:blipFill>
            <p:spPr bwMode="auto">
              <a:xfrm flipH="1">
                <a:off x="9150927" y="66643"/>
                <a:ext cx="12131814" cy="6857999"/>
              </a:xfrm>
              <a:prstGeom prst="rect">
                <a:avLst/>
              </a:prstGeom>
              <a:noFill/>
              <a:extLst>
                <a:ext uri="{909E8E84-426E-40DD-AFC4-6F175D3DCCD1}">
                  <a14:hiddenFill xmlns:a14="http://schemas.microsoft.com/office/drawing/2010/main">
                    <a:solidFill>
                      <a:srgbClr val="FFFFFF"/>
                    </a:solidFill>
                  </a14:hiddenFill>
                </a:ext>
              </a:extLst>
            </p:spPr>
          </p:pic>
          <p:sp>
            <p:nvSpPr>
              <p:cNvPr id="22" name="Rounded Rectangle 21"/>
              <p:cNvSpPr/>
              <p:nvPr/>
            </p:nvSpPr>
            <p:spPr>
              <a:xfrm>
                <a:off x="9076381" y="460038"/>
                <a:ext cx="2964467" cy="417703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rPr>
                  <a:t>Cầu</a:t>
                </a:r>
                <a:r>
                  <a:rPr kumimoji="0" lang="en-US" sz="48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rPr>
                  <a:t>sông</a:t>
                </a:r>
                <a:r>
                  <a:rPr kumimoji="0" lang="en-US" sz="48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rPr>
                  <a:t>Hàn</a:t>
                </a:r>
                <a:endParaRPr kumimoji="0" lang="en-US" sz="24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grpSp>
        <p:pic>
          <p:nvPicPr>
            <p:cNvPr id="2050" name="Picture 2" descr="D:\background\character\maxresdefault.jpg"/>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70139" b="99583" l="32656" r="64844"/>
                      </a14:imgEffect>
                    </a14:imgLayer>
                  </a14:imgProps>
                </a:ext>
                <a:ext uri="{28A0092B-C50C-407E-A947-70E740481C1C}">
                  <a14:useLocalDpi xmlns:a14="http://schemas.microsoft.com/office/drawing/2010/main" val="0"/>
                </a:ext>
              </a:extLst>
            </a:blip>
            <a:srcRect l="32603" t="56743" r="34793"/>
            <a:stretch>
              <a:fillRect/>
            </a:stretch>
          </p:blipFill>
          <p:spPr bwMode="auto">
            <a:xfrm rot="21377882">
              <a:off x="11688520" y="5374775"/>
              <a:ext cx="2027827" cy="1513378"/>
            </a:xfrm>
            <a:prstGeom prst="rect">
              <a:avLst/>
            </a:prstGeom>
            <a:noFill/>
            <a:extLst>
              <a:ext uri="{909E8E84-426E-40DD-AFC4-6F175D3DCCD1}">
                <a14:hiddenFill xmlns:a14="http://schemas.microsoft.com/office/drawing/2010/main">
                  <a:solidFill>
                    <a:srgbClr val="FFFFFF"/>
                  </a:solidFill>
                </a14:hiddenFill>
              </a:ext>
            </a:extLst>
          </p:spPr>
        </p:pic>
      </p:grpSp>
      <p:sp>
        <p:nvSpPr>
          <p:cNvPr id="25" name="Text Box 24"/>
          <p:cNvSpPr txBox="1"/>
          <p:nvPr/>
        </p:nvSpPr>
        <p:spPr>
          <a:xfrm>
            <a:off x="3388104" y="609167"/>
            <a:ext cx="5362539" cy="1015663"/>
          </a:xfrm>
          <a:prstGeom prst="rect">
            <a:avLst/>
          </a:prstGeom>
          <a:solidFill>
            <a:schemeClr val="bg1"/>
          </a:solidFill>
          <a:ln>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6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UTM Avo" panose="02040603050506020204" charset="0"/>
              </a:rPr>
              <a:t>3 508 x 2 = ?</a:t>
            </a:r>
            <a:endParaRPr kumimoji="0" lang="vi-VN" altLang="en-US" sz="6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UTM Avo" panose="02040603050506020204" charset="0"/>
            </a:endParaRPr>
          </a:p>
        </p:txBody>
      </p:sp>
      <p:pic>
        <p:nvPicPr>
          <p:cNvPr id="39" name="Picture 38">
            <a:extLst>
              <a:ext uri="{FF2B5EF4-FFF2-40B4-BE49-F238E27FC236}">
                <a16:creationId xmlns:a16="http://schemas.microsoft.com/office/drawing/2014/main" id="{8D1E60D2-B065-4DE7-A31F-B18245F67F95}"/>
              </a:ext>
            </a:extLst>
          </p:cNvPr>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4787083" y="4187541"/>
            <a:ext cx="2017122" cy="2070912"/>
          </a:xfrm>
          <a:prstGeom prst="rect">
            <a:avLst/>
          </a:prstGeom>
          <a:noFill/>
          <a:extLst>
            <a:ext uri="{909E8E84-426E-40DD-AFC4-6F175D3DCCD1}">
              <a14:hiddenFill xmlns:a14="http://schemas.microsoft.com/office/drawing/2010/main">
                <a:solidFill>
                  <a:srgbClr val="FFFFFF"/>
                </a:solidFill>
              </a14:hiddenFill>
            </a:ext>
          </a:extLst>
        </p:spPr>
      </p:pic>
      <p:grpSp>
        <p:nvGrpSpPr>
          <p:cNvPr id="40" name="Group 39">
            <a:extLst>
              <a:ext uri="{FF2B5EF4-FFF2-40B4-BE49-F238E27FC236}">
                <a16:creationId xmlns:a16="http://schemas.microsoft.com/office/drawing/2014/main" id="{65B3ED4B-CE04-41E0-818B-65396B9BEE60}"/>
              </a:ext>
            </a:extLst>
          </p:cNvPr>
          <p:cNvGrpSpPr/>
          <p:nvPr/>
        </p:nvGrpSpPr>
        <p:grpSpPr>
          <a:xfrm>
            <a:off x="4552413" y="4093210"/>
            <a:ext cx="2390140" cy="2348865"/>
            <a:chOff x="2334491" y="533400"/>
            <a:chExt cx="3990109" cy="5334000"/>
          </a:xfrm>
          <a:solidFill>
            <a:srgbClr val="FFC000"/>
          </a:solidFill>
        </p:grpSpPr>
        <p:sp>
          <p:nvSpPr>
            <p:cNvPr id="41" name="Snip  11">
              <a:extLst>
                <a:ext uri="{FF2B5EF4-FFF2-40B4-BE49-F238E27FC236}">
                  <a16:creationId xmlns:a16="http://schemas.microsoft.com/office/drawing/2014/main" id="{E8C00EAA-8460-4831-9C7F-70077A87EB76}"/>
                </a:ext>
              </a:extLst>
            </p:cNvPr>
            <p:cNvSpPr/>
            <p:nvPr/>
          </p:nvSpPr>
          <p:spPr>
            <a:xfrm rot="10800000">
              <a:off x="2362200" y="533400"/>
              <a:ext cx="3962400" cy="228600"/>
            </a:xfrm>
            <a:prstGeom prst="snip2SameRect">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sp>
          <p:nvSpPr>
            <p:cNvPr id="42" name="Frame 41">
              <a:extLst>
                <a:ext uri="{FF2B5EF4-FFF2-40B4-BE49-F238E27FC236}">
                  <a16:creationId xmlns:a16="http://schemas.microsoft.com/office/drawing/2014/main" id="{B38EB44D-CFBE-4A26-9787-0CBC19E5C7D5}"/>
                </a:ext>
              </a:extLst>
            </p:cNvPr>
            <p:cNvSpPr/>
            <p:nvPr/>
          </p:nvSpPr>
          <p:spPr>
            <a:xfrm>
              <a:off x="2514600" y="762000"/>
              <a:ext cx="3657600" cy="4876800"/>
            </a:xfrm>
            <a:prstGeom prst="frame">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endParaRPr>
            </a:p>
          </p:txBody>
        </p:sp>
        <p:sp>
          <p:nvSpPr>
            <p:cNvPr id="43" name="Snip  13">
              <a:extLst>
                <a:ext uri="{FF2B5EF4-FFF2-40B4-BE49-F238E27FC236}">
                  <a16:creationId xmlns:a16="http://schemas.microsoft.com/office/drawing/2014/main" id="{77415240-4F90-4068-98FC-B6D306CFF6DE}"/>
                </a:ext>
              </a:extLst>
            </p:cNvPr>
            <p:cNvSpPr/>
            <p:nvPr/>
          </p:nvSpPr>
          <p:spPr>
            <a:xfrm>
              <a:off x="2334491" y="5638800"/>
              <a:ext cx="3962400" cy="228600"/>
            </a:xfrm>
            <a:prstGeom prst="snip2SameRect">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grpSp>
      <p:grpSp>
        <p:nvGrpSpPr>
          <p:cNvPr id="44" name="sai">
            <a:extLst>
              <a:ext uri="{FF2B5EF4-FFF2-40B4-BE49-F238E27FC236}">
                <a16:creationId xmlns:a16="http://schemas.microsoft.com/office/drawing/2014/main" id="{CFBCD72F-6304-49EC-8A98-10DA6EA92406}"/>
              </a:ext>
            </a:extLst>
          </p:cNvPr>
          <p:cNvGrpSpPr/>
          <p:nvPr/>
        </p:nvGrpSpPr>
        <p:grpSpPr>
          <a:xfrm>
            <a:off x="4842608" y="4399915"/>
            <a:ext cx="1771015" cy="1681480"/>
            <a:chOff x="2982190" y="1219200"/>
            <a:chExt cx="2732809" cy="3962400"/>
          </a:xfrm>
          <a:solidFill>
            <a:srgbClr val="FFC000"/>
          </a:solidFill>
        </p:grpSpPr>
        <p:sp>
          <p:nvSpPr>
            <p:cNvPr id="45" name="Rectangle 44">
              <a:extLst>
                <a:ext uri="{FF2B5EF4-FFF2-40B4-BE49-F238E27FC236}">
                  <a16:creationId xmlns:a16="http://schemas.microsoft.com/office/drawing/2014/main" id="{D795216A-85D1-4BBA-96F5-6103B5F5162F}"/>
                </a:ext>
              </a:extLst>
            </p:cNvPr>
            <p:cNvSpPr/>
            <p:nvPr/>
          </p:nvSpPr>
          <p:spPr>
            <a:xfrm>
              <a:off x="2982190" y="1219200"/>
              <a:ext cx="2732809" cy="3962400"/>
            </a:xfrm>
            <a:prstGeom prst="rect">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sp>
          <p:nvSpPr>
            <p:cNvPr id="46" name="Flowchart: Or 45">
              <a:extLst>
                <a:ext uri="{FF2B5EF4-FFF2-40B4-BE49-F238E27FC236}">
                  <a16:creationId xmlns:a16="http://schemas.microsoft.com/office/drawing/2014/main" id="{2832F2FD-87A4-4659-9AD7-1817D57F9BF8}"/>
                </a:ext>
              </a:extLst>
            </p:cNvPr>
            <p:cNvSpPr/>
            <p:nvPr/>
          </p:nvSpPr>
          <p:spPr>
            <a:xfrm>
              <a:off x="5181600" y="2895600"/>
              <a:ext cx="381000" cy="381000"/>
            </a:xfrm>
            <a:prstGeom prst="flowChartOr">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grpSp>
      <p:sp>
        <p:nvSpPr>
          <p:cNvPr id="47" name="No">
            <a:extLst>
              <a:ext uri="{FF2B5EF4-FFF2-40B4-BE49-F238E27FC236}">
                <a16:creationId xmlns:a16="http://schemas.microsoft.com/office/drawing/2014/main" id="{6DC386B2-E099-4220-B271-4BF3D1756BAC}"/>
              </a:ext>
            </a:extLst>
          </p:cNvPr>
          <p:cNvSpPr txBox="1"/>
          <p:nvPr/>
        </p:nvSpPr>
        <p:spPr>
          <a:xfrm>
            <a:off x="4138581" y="2647216"/>
            <a:ext cx="3282950" cy="1090295"/>
          </a:xfrm>
          <a:prstGeom prst="flowChartAlternateProcess">
            <a:avLst/>
          </a:prstGeom>
          <a:solidFill>
            <a:schemeClr val="bg1"/>
          </a:solidFill>
        </p:spPr>
        <p:style>
          <a:lnRef idx="1">
            <a:schemeClr val="accent6"/>
          </a:lnRef>
          <a:fillRef idx="2">
            <a:schemeClr val="accent6"/>
          </a:fillRef>
          <a:effectRef idx="1">
            <a:schemeClr val="accent6"/>
          </a:effectRef>
          <a:fontRef idx="minor">
            <a:schemeClr val="dk1"/>
          </a:fontRef>
        </p:style>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B</a:t>
            </a:r>
            <a:r>
              <a:rPr kumimoji="0" lang="en-US" alt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7 015</a:t>
            </a:r>
            <a:endParaRPr kumimoji="0" lang="vi-VN" alt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grpSp>
        <p:nvGrpSpPr>
          <p:cNvPr id="48" name="Group 47">
            <a:extLst>
              <a:ext uri="{FF2B5EF4-FFF2-40B4-BE49-F238E27FC236}">
                <a16:creationId xmlns:a16="http://schemas.microsoft.com/office/drawing/2014/main" id="{C7D65672-8C53-48C1-8924-85D0C0E1F72A}"/>
              </a:ext>
            </a:extLst>
          </p:cNvPr>
          <p:cNvGrpSpPr/>
          <p:nvPr/>
        </p:nvGrpSpPr>
        <p:grpSpPr>
          <a:xfrm>
            <a:off x="-12892889" y="110773"/>
            <a:ext cx="12629516" cy="6858000"/>
            <a:chOff x="-4038600" y="93915"/>
            <a:chExt cx="9144001" cy="6858000"/>
          </a:xfrm>
        </p:grpSpPr>
        <p:sp>
          <p:nvSpPr>
            <p:cNvPr id="49" name="Rectangle 48">
              <a:extLst>
                <a:ext uri="{FF2B5EF4-FFF2-40B4-BE49-F238E27FC236}">
                  <a16:creationId xmlns:a16="http://schemas.microsoft.com/office/drawing/2014/main" id="{50110A3A-2A7E-48FE-B04D-B2EC1C55F7EB}"/>
                </a:ext>
              </a:extLst>
            </p:cNvPr>
            <p:cNvSpPr/>
            <p:nvPr/>
          </p:nvSpPr>
          <p:spPr>
            <a:xfrm>
              <a:off x="-4038600" y="93915"/>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pic>
          <p:nvPicPr>
            <p:cNvPr id="50" name="Picture 5" descr="D:\background\character\577.jpg">
              <a:extLst>
                <a:ext uri="{FF2B5EF4-FFF2-40B4-BE49-F238E27FC236}">
                  <a16:creationId xmlns:a16="http://schemas.microsoft.com/office/drawing/2014/main" id="{33E17451-B074-47D3-A309-A2E949DDA2BD}"/>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038599" y="1555887"/>
              <a:ext cx="9144000" cy="537824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1" name="Group 20"/>
          <p:cNvGrpSpPr/>
          <p:nvPr/>
        </p:nvGrpSpPr>
        <p:grpSpPr>
          <a:xfrm>
            <a:off x="-12801599" y="17780"/>
            <a:ext cx="12629516" cy="6858000"/>
            <a:chOff x="-4038600" y="93915"/>
            <a:chExt cx="9144001" cy="6858000"/>
          </a:xfrm>
        </p:grpSpPr>
        <p:sp>
          <p:nvSpPr>
            <p:cNvPr id="20" name="Rectangle 19"/>
            <p:cNvSpPr/>
            <p:nvPr/>
          </p:nvSpPr>
          <p:spPr>
            <a:xfrm>
              <a:off x="-4038600" y="93915"/>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pic>
          <p:nvPicPr>
            <p:cNvPr id="3077" name="Picture 5" descr="D:\background\character\577.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038599" y="1555887"/>
              <a:ext cx="9144000" cy="5378247"/>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2" presetClass="exit" presetSubtype="2" fill="hold" nodeType="clickEffect">
                                  <p:stCondLst>
                                    <p:cond delay="0"/>
                                  </p:stCondLst>
                                  <p:childTnLst>
                                    <p:animEffect transition="out" filter="wipe(right)">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TADA.wav"/>
                                        </p:tgtEl>
                                      </p:cMediaNode>
                                    </p:audio>
                                  </p:subTnLst>
                                </p:cTn>
                              </p:par>
                            </p:childTnLst>
                          </p:cTn>
                        </p:par>
                        <p:par>
                          <p:cTn id="8" fill="hold">
                            <p:stCondLst>
                              <p:cond delay="500"/>
                            </p:stCondLst>
                            <p:childTnLst>
                              <p:par>
                                <p:cTn id="9" presetID="24" presetClass="emph" presetSubtype="0" fill="hold" grpId="0" nodeType="afterEffect">
                                  <p:stCondLst>
                                    <p:cond delay="0"/>
                                  </p:stCondLst>
                                  <p:childTnLst>
                                    <p:animClr clrSpc="hsl" dir="cw">
                                      <p:cBhvr override="childStyle">
                                        <p:cTn id="10" dur="500" fill="hold"/>
                                        <p:tgtEl>
                                          <p:spTgt spid="18"/>
                                        </p:tgtEl>
                                        <p:attrNameLst>
                                          <p:attrName>style.color</p:attrName>
                                        </p:attrNameLst>
                                      </p:cBhvr>
                                      <p:by>
                                        <p:hsl h="0" s="-12549" l="-25098"/>
                                      </p:by>
                                    </p:animClr>
                                    <p:animClr clrSpc="hsl" dir="cw">
                                      <p:cBhvr>
                                        <p:cTn id="11" dur="500" fill="hold"/>
                                        <p:tgtEl>
                                          <p:spTgt spid="18"/>
                                        </p:tgtEl>
                                        <p:attrNameLst>
                                          <p:attrName>fillcolor</p:attrName>
                                        </p:attrNameLst>
                                      </p:cBhvr>
                                      <p:by>
                                        <p:hsl h="0" s="-12549" l="-25098"/>
                                      </p:by>
                                    </p:animClr>
                                    <p:animClr clrSpc="hsl" dir="cw">
                                      <p:cBhvr>
                                        <p:cTn id="12" dur="500" fill="hold"/>
                                        <p:tgtEl>
                                          <p:spTgt spid="18"/>
                                        </p:tgtEl>
                                        <p:attrNameLst>
                                          <p:attrName>stroke.color</p:attrName>
                                        </p:attrNameLst>
                                      </p:cBhvr>
                                      <p:by>
                                        <p:hsl h="0" s="-12549" l="-25098"/>
                                      </p:by>
                                    </p:animClr>
                                    <p:set>
                                      <p:cBhvr>
                                        <p:cTn id="13" dur="500" fill="hold"/>
                                        <p:tgtEl>
                                          <p:spTgt spid="18"/>
                                        </p:tgtEl>
                                        <p:attrNameLst>
                                          <p:attrName>fill.type</p:attrName>
                                        </p:attrNameLst>
                                      </p:cBhvr>
                                      <p:to>
                                        <p:strVal val="solid"/>
                                      </p:to>
                                    </p:set>
                                  </p:childTnLst>
                                </p:cTn>
                              </p:par>
                            </p:childTnLst>
                          </p:cTn>
                        </p:par>
                        <p:par>
                          <p:cTn id="14" fill="hold">
                            <p:stCondLst>
                              <p:cond delay="1000"/>
                            </p:stCondLst>
                            <p:childTnLst>
                              <p:par>
                                <p:cTn id="15" presetID="35" presetClass="path" presetSubtype="0" accel="50000" decel="50000" fill="hold" nodeType="afterEffect">
                                  <p:stCondLst>
                                    <p:cond delay="0"/>
                                  </p:stCondLst>
                                  <p:childTnLst>
                                    <p:animMotion origin="layout" path="M -3.125E-6 -2.59259E-6 L -1.025 -0.0081 " pathEditMode="relative" rAng="0" ptsTypes="AA">
                                      <p:cBhvr>
                                        <p:cTn id="16" dur="2000" fill="hold"/>
                                        <p:tgtEl>
                                          <p:spTgt spid="24"/>
                                        </p:tgtEl>
                                        <p:attrNameLst>
                                          <p:attrName>ppt_x</p:attrName>
                                          <p:attrName>ppt_y</p:attrName>
                                        </p:attrNameLst>
                                      </p:cBhvr>
                                      <p:rCtr x="-51250" y="-417"/>
                                    </p:animMotion>
                                  </p:childTnLst>
                                  <p:subTnLst>
                                    <p:audio>
                                      <p:cMediaNode>
                                        <p:cTn display="0" masterRel="sameClick">
                                          <p:stCondLst>
                                            <p:cond evt="begin" delay="0">
                                              <p:tn val="15"/>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8"/>
                  </p:tgtEl>
                </p:cond>
              </p:nextCondLst>
            </p:seq>
            <p:seq concurrent="1" nextAc="seek">
              <p:cTn id="17" restart="whenNotActive" fill="hold" evtFilter="cancelBubble" nodeType="interactiveSeq">
                <p:stCondLst>
                  <p:cond evt="onClick" delay="0">
                    <p:tgtEl>
                      <p:spTgt spid="15"/>
                    </p:tgtEl>
                  </p:cond>
                </p:stCondLst>
                <p:endSync evt="end" delay="0">
                  <p:rtn val="all"/>
                </p:endSync>
                <p:childTnLst>
                  <p:par>
                    <p:cTn id="18" fill="hold">
                      <p:stCondLst>
                        <p:cond delay="0"/>
                      </p:stCondLst>
                      <p:childTnLst>
                        <p:par>
                          <p:cTn id="19" fill="hold">
                            <p:stCondLst>
                              <p:cond delay="0"/>
                            </p:stCondLst>
                            <p:childTnLst>
                              <p:par>
                                <p:cTn id="20" presetID="22" presetClass="exit" presetSubtype="2" fill="hold" nodeType="clickEffect">
                                  <p:stCondLst>
                                    <p:cond delay="0"/>
                                  </p:stCondLst>
                                  <p:childTnLst>
                                    <p:animEffect transition="out" filter="wipe(right)">
                                      <p:cBhvr>
                                        <p:cTn id="21" dur="500"/>
                                        <p:tgtEl>
                                          <p:spTgt spid="15"/>
                                        </p:tgtEl>
                                      </p:cBhvr>
                                    </p:animEffect>
                                    <p:set>
                                      <p:cBhvr>
                                        <p:cTn id="22"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20"/>
                                            </p:cond>
                                          </p:stCondLst>
                                          <p:endCondLst>
                                            <p:cond evt="onStopAudio" delay="0">
                                              <p:tgtEl>
                                                <p:sldTgt/>
                                              </p:tgtEl>
                                            </p:cond>
                                          </p:endCondLst>
                                        </p:cTn>
                                        <p:tgtEl>
                                          <p:sndTgt r:embed="rId4" name="bad.wav"/>
                                        </p:tgtEl>
                                      </p:cMediaNode>
                                    </p:audio>
                                  </p:subTnLst>
                                </p:cTn>
                              </p:par>
                            </p:childTnLst>
                          </p:cTn>
                        </p:par>
                        <p:par>
                          <p:cTn id="23" fill="hold">
                            <p:stCondLst>
                              <p:cond delay="500"/>
                            </p:stCondLst>
                            <p:childTnLst>
                              <p:par>
                                <p:cTn id="24" presetID="63" presetClass="path" presetSubtype="0" accel="50000" decel="50000" fill="hold" nodeType="afterEffect">
                                  <p:stCondLst>
                                    <p:cond delay="0"/>
                                  </p:stCondLst>
                                  <p:childTnLst>
                                    <p:animMotion origin="layout" path="M 1.25E-6 3.7037E-6 L 1.01458 -0.00556 " pathEditMode="relative" rAng="0" ptsTypes="AA">
                                      <p:cBhvr>
                                        <p:cTn id="25" dur="2000" fill="hold"/>
                                        <p:tgtEl>
                                          <p:spTgt spid="21"/>
                                        </p:tgtEl>
                                        <p:attrNameLst>
                                          <p:attrName>ppt_x</p:attrName>
                                          <p:attrName>ppt_y</p:attrName>
                                        </p:attrNameLst>
                                      </p:cBhvr>
                                      <p:rCtr x="50729" y="-278"/>
                                    </p:animMotion>
                                  </p:childTnLst>
                                  <p:subTnLst>
                                    <p:audio>
                                      <p:cMediaNode>
                                        <p:cTn display="0" masterRel="sameClick">
                                          <p:stCondLst>
                                            <p:cond evt="begin" delay="0">
                                              <p:tn val="24"/>
                                            </p:cond>
                                          </p:stCondLst>
                                          <p:endCondLst>
                                            <p:cond evt="onStopAudio" delay="0">
                                              <p:tgtEl>
                                                <p:sldTgt/>
                                              </p:tgtEl>
                                            </p:cond>
                                          </p:endCondLst>
                                        </p:cTn>
                                        <p:tgtEl>
                                          <p:sndTgt r:embed="rId5" name="ohno.wav"/>
                                        </p:tgtEl>
                                      </p:cMediaNode>
                                    </p:audio>
                                  </p:subTnLst>
                                </p:cTn>
                              </p:par>
                            </p:childTnLst>
                          </p:cTn>
                        </p:par>
                      </p:childTnLst>
                    </p:cTn>
                  </p:par>
                </p:childTnLst>
              </p:cTn>
              <p:nextCondLst>
                <p:cond evt="onClick" delay="0">
                  <p:tgtEl>
                    <p:spTgt spid="15"/>
                  </p:tgtEl>
                </p:cond>
              </p:nextCondLst>
            </p:seq>
            <p:seq concurrent="1" nextAc="seek">
              <p:cTn id="26" restart="whenNotActive" fill="hold" evtFilter="cancelBubble" nodeType="interactiveSeq">
                <p:stCondLst>
                  <p:cond evt="onClick" delay="0">
                    <p:tgtEl>
                      <p:spTgt spid="21"/>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21"/>
                                        </p:tgtEl>
                                      </p:cBhvr>
                                    </p:animEffect>
                                    <p:set>
                                      <p:cBhvr>
                                        <p:cTn id="31"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32" restart="whenNotActive" fill="hold" evtFilter="cancelBubble" nodeType="interactiveSeq">
                <p:stCondLst>
                  <p:cond evt="onClick" delay="0">
                    <p:tgtEl>
                      <p:spTgt spid="24"/>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24"/>
                                        </p:tgtEl>
                                      </p:cBhvr>
                                    </p:animEffect>
                                    <p:set>
                                      <p:cBhvr>
                                        <p:cTn id="3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38" restart="whenNotActive" fill="hold" evtFilter="cancelBubble" nodeType="interactiveSeq">
                <p:stCondLst>
                  <p:cond evt="onClick" delay="0">
                    <p:tgtEl>
                      <p:spTgt spid="44"/>
                    </p:tgtEl>
                  </p:cond>
                </p:stCondLst>
                <p:endSync evt="end" delay="0">
                  <p:rtn val="all"/>
                </p:endSync>
                <p:childTnLst>
                  <p:par>
                    <p:cTn id="39" fill="hold">
                      <p:stCondLst>
                        <p:cond delay="0"/>
                      </p:stCondLst>
                      <p:childTnLst>
                        <p:par>
                          <p:cTn id="40" fill="hold">
                            <p:stCondLst>
                              <p:cond delay="0"/>
                            </p:stCondLst>
                            <p:childTnLst>
                              <p:par>
                                <p:cTn id="41" presetID="22" presetClass="exit" presetSubtype="2" fill="hold" nodeType="clickEffect">
                                  <p:stCondLst>
                                    <p:cond delay="0"/>
                                  </p:stCondLst>
                                  <p:childTnLst>
                                    <p:animEffect transition="out" filter="wipe(right)">
                                      <p:cBhvr>
                                        <p:cTn id="42" dur="500"/>
                                        <p:tgtEl>
                                          <p:spTgt spid="44"/>
                                        </p:tgtEl>
                                      </p:cBhvr>
                                    </p:animEffect>
                                    <p:set>
                                      <p:cBhvr>
                                        <p:cTn id="43" dur="1" fill="hold">
                                          <p:stCondLst>
                                            <p:cond delay="499"/>
                                          </p:stCondLst>
                                        </p:cTn>
                                        <p:tgtEl>
                                          <p:spTgt spid="44"/>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4" name="bad.wav"/>
                                        </p:tgtEl>
                                      </p:cMediaNode>
                                    </p:audio>
                                  </p:subTnLst>
                                </p:cTn>
                              </p:par>
                            </p:childTnLst>
                          </p:cTn>
                        </p:par>
                        <p:par>
                          <p:cTn id="44" fill="hold">
                            <p:stCondLst>
                              <p:cond delay="500"/>
                            </p:stCondLst>
                            <p:childTnLst>
                              <p:par>
                                <p:cTn id="45" presetID="63" presetClass="path" presetSubtype="0" accel="50000" decel="50000" fill="hold" nodeType="afterEffect">
                                  <p:stCondLst>
                                    <p:cond delay="0"/>
                                  </p:stCondLst>
                                  <p:childTnLst>
                                    <p:animMotion origin="layout" path="M 3.33333E-6 -3.7037E-6 L 1.01458 -0.00555 " pathEditMode="relative" rAng="0" ptsTypes="AA">
                                      <p:cBhvr>
                                        <p:cTn id="46" dur="2000" fill="hold"/>
                                        <p:tgtEl>
                                          <p:spTgt spid="48"/>
                                        </p:tgtEl>
                                        <p:attrNameLst>
                                          <p:attrName>ppt_x</p:attrName>
                                          <p:attrName>ppt_y</p:attrName>
                                        </p:attrNameLst>
                                      </p:cBhvr>
                                      <p:rCtr x="50729" y="-278"/>
                                    </p:animMotion>
                                  </p:childTnLst>
                                  <p:subTnLst>
                                    <p:audio>
                                      <p:cMediaNode>
                                        <p:cTn display="0" masterRel="sameClick">
                                          <p:stCondLst>
                                            <p:cond evt="begin" delay="0">
                                              <p:tn val="45"/>
                                            </p:cond>
                                          </p:stCondLst>
                                          <p:endCondLst>
                                            <p:cond evt="onStopAudio" delay="0">
                                              <p:tgtEl>
                                                <p:sldTgt/>
                                              </p:tgtEl>
                                            </p:cond>
                                          </p:endCondLst>
                                        </p:cTn>
                                        <p:tgtEl>
                                          <p:sndTgt r:embed="rId5" name="ohno.wav"/>
                                        </p:tgtEl>
                                      </p:cMediaNode>
                                    </p:audio>
                                  </p:subTnLst>
                                </p:cTn>
                              </p:par>
                            </p:childTnLst>
                          </p:cTn>
                        </p:par>
                      </p:childTnLst>
                    </p:cTn>
                  </p:par>
                </p:childTnLst>
              </p:cTn>
              <p:nextCondLst>
                <p:cond evt="onClick" delay="0">
                  <p:tgtEl>
                    <p:spTgt spid="44"/>
                  </p:tgtEl>
                </p:cond>
              </p:nextCondLst>
            </p:seq>
            <p:seq concurrent="1" nextAc="seek">
              <p:cTn id="47" restart="whenNotActive" fill="hold" evtFilter="cancelBubble" nodeType="interactiveSeq">
                <p:stCondLst>
                  <p:cond evt="onClick" delay="0">
                    <p:tgtEl>
                      <p:spTgt spid="48"/>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500"/>
                                        <p:tgtEl>
                                          <p:spTgt spid="48"/>
                                        </p:tgtEl>
                                      </p:cBhvr>
                                    </p:animEffect>
                                    <p:set>
                                      <p:cBhvr>
                                        <p:cTn id="52" dur="1" fill="hold">
                                          <p:stCondLst>
                                            <p:cond delay="499"/>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48"/>
                  </p:tgtEl>
                </p:cond>
              </p:nextCondLst>
            </p:seq>
          </p:childTnLst>
        </p:cTn>
      </p:par>
    </p:tnLst>
    <p:bldLst>
      <p:bldP spid="18"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icture1rr"/>
          <p:cNvPicPr>
            <a:picLocks noChangeAspect="1"/>
          </p:cNvPicPr>
          <p:nvPr/>
        </p:nvPicPr>
        <p:blipFill>
          <a:blip r:embed="rId6"/>
          <a:stretch>
            <a:fillRect/>
          </a:stretch>
        </p:blipFill>
        <p:spPr>
          <a:xfrm>
            <a:off x="0" y="1"/>
            <a:ext cx="12192000" cy="6858000"/>
          </a:xfrm>
          <a:prstGeom prst="rect">
            <a:avLst/>
          </a:prstGeom>
        </p:spPr>
      </p:pic>
      <p:pic>
        <p:nvPicPr>
          <p:cNvPr id="3"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1144949" y="4027172"/>
            <a:ext cx="1987358" cy="1951058"/>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935375" y="3306462"/>
            <a:ext cx="2389909" cy="3194844"/>
            <a:chOff x="2334491" y="533400"/>
            <a:chExt cx="3990109" cy="5334000"/>
          </a:xfrm>
        </p:grpSpPr>
        <p:sp>
          <p:nvSpPr>
            <p:cNvPr id="5" name="Snip4"/>
            <p:cNvSpPr/>
            <p:nvPr/>
          </p:nvSpPr>
          <p:spPr>
            <a:xfrm rot="10800000">
              <a:off x="2362200" y="533400"/>
              <a:ext cx="3962400" cy="228600"/>
            </a:xfrm>
            <a:prstGeom prst="snip2SameRect">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sp>
          <p:nvSpPr>
            <p:cNvPr id="6" name="Frame 5"/>
            <p:cNvSpPr/>
            <p:nvPr/>
          </p:nvSpPr>
          <p:spPr>
            <a:xfrm>
              <a:off x="2514600" y="762000"/>
              <a:ext cx="3657600" cy="4876800"/>
            </a:xfrm>
            <a:prstGeom prst="frame">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endParaRPr>
            </a:p>
          </p:txBody>
        </p:sp>
        <p:sp>
          <p:nvSpPr>
            <p:cNvPr id="7" name="Snip 6"/>
            <p:cNvSpPr/>
            <p:nvPr/>
          </p:nvSpPr>
          <p:spPr>
            <a:xfrm>
              <a:off x="2334491" y="5638800"/>
              <a:ext cx="3962400" cy="228600"/>
            </a:xfrm>
            <a:prstGeom prst="snip2SameRect">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grpSp>
      <p:grpSp>
        <p:nvGrpSpPr>
          <p:cNvPr id="8" name="Đúng"/>
          <p:cNvGrpSpPr/>
          <p:nvPr/>
        </p:nvGrpSpPr>
        <p:grpSpPr>
          <a:xfrm>
            <a:off x="1320208" y="3717227"/>
            <a:ext cx="1636839" cy="2373313"/>
            <a:chOff x="2982190" y="1219200"/>
            <a:chExt cx="2732809" cy="3962400"/>
          </a:xfrm>
        </p:grpSpPr>
        <p:sp>
          <p:nvSpPr>
            <p:cNvPr id="9" name="Rectangle 8"/>
            <p:cNvSpPr/>
            <p:nvPr/>
          </p:nvSpPr>
          <p:spPr>
            <a:xfrm>
              <a:off x="2982190" y="1219200"/>
              <a:ext cx="2732809" cy="39624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sp>
          <p:nvSpPr>
            <p:cNvPr id="10" name="Flowchart: Or 9"/>
            <p:cNvSpPr/>
            <p:nvPr/>
          </p:nvSpPr>
          <p:spPr>
            <a:xfrm>
              <a:off x="5181600" y="2895600"/>
              <a:ext cx="381000" cy="381000"/>
            </a:xfrm>
            <a:prstGeom prst="flowChartOr">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grpSp>
      <p:grpSp>
        <p:nvGrpSpPr>
          <p:cNvPr id="11" name="Group 10"/>
          <p:cNvGrpSpPr/>
          <p:nvPr/>
        </p:nvGrpSpPr>
        <p:grpSpPr>
          <a:xfrm>
            <a:off x="5368732" y="3275329"/>
            <a:ext cx="2389909" cy="3194844"/>
            <a:chOff x="2334491" y="533400"/>
            <a:chExt cx="3990109" cy="5334000"/>
          </a:xfrm>
        </p:grpSpPr>
        <p:sp>
          <p:nvSpPr>
            <p:cNvPr id="12" name="Snip11"/>
            <p:cNvSpPr/>
            <p:nvPr/>
          </p:nvSpPr>
          <p:spPr>
            <a:xfrm rot="10800000">
              <a:off x="2362200" y="533400"/>
              <a:ext cx="3962400" cy="228600"/>
            </a:xfrm>
            <a:prstGeom prst="snip2SameRect">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sp>
          <p:nvSpPr>
            <p:cNvPr id="13" name="Frame 12"/>
            <p:cNvSpPr/>
            <p:nvPr/>
          </p:nvSpPr>
          <p:spPr>
            <a:xfrm>
              <a:off x="2514600" y="762000"/>
              <a:ext cx="3657600" cy="4876800"/>
            </a:xfrm>
            <a:prstGeom prst="frame">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endParaRPr>
            </a:p>
          </p:txBody>
        </p:sp>
        <p:sp>
          <p:nvSpPr>
            <p:cNvPr id="14" name="Snip 13"/>
            <p:cNvSpPr/>
            <p:nvPr/>
          </p:nvSpPr>
          <p:spPr>
            <a:xfrm>
              <a:off x="2334491" y="5638800"/>
              <a:ext cx="3962400" cy="228600"/>
            </a:xfrm>
            <a:prstGeom prst="snip2SameRect">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grpSp>
      <p:grpSp>
        <p:nvGrpSpPr>
          <p:cNvPr id="15" name="Sai"/>
          <p:cNvGrpSpPr/>
          <p:nvPr/>
        </p:nvGrpSpPr>
        <p:grpSpPr>
          <a:xfrm>
            <a:off x="5753565" y="3686094"/>
            <a:ext cx="1636839" cy="2373313"/>
            <a:chOff x="2982190" y="1219200"/>
            <a:chExt cx="2732809" cy="3962400"/>
          </a:xfrm>
        </p:grpSpPr>
        <p:sp>
          <p:nvSpPr>
            <p:cNvPr id="16" name="Rectangle 15"/>
            <p:cNvSpPr/>
            <p:nvPr/>
          </p:nvSpPr>
          <p:spPr>
            <a:xfrm>
              <a:off x="2982190" y="1219200"/>
              <a:ext cx="2732809" cy="396240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sp>
          <p:nvSpPr>
            <p:cNvPr id="17" name="Flowchart: Or 16"/>
            <p:cNvSpPr/>
            <p:nvPr/>
          </p:nvSpPr>
          <p:spPr>
            <a:xfrm>
              <a:off x="5181600" y="2895600"/>
              <a:ext cx="381000" cy="381000"/>
            </a:xfrm>
            <a:prstGeom prst="flowChartOr">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grpSp>
      <p:sp>
        <p:nvSpPr>
          <p:cNvPr id="18" name="YEs"/>
          <p:cNvSpPr txBox="1"/>
          <p:nvPr/>
        </p:nvSpPr>
        <p:spPr>
          <a:xfrm>
            <a:off x="484743" y="2119780"/>
            <a:ext cx="3052400" cy="956944"/>
          </a:xfrm>
          <a:prstGeom prst="flowChartAlternateProcess">
            <a:avLst/>
          </a:prstGeom>
          <a:solidFill>
            <a:schemeClr val="bg1"/>
          </a:solidFill>
          <a:ln>
            <a:solidFill>
              <a:schemeClr val="accent1"/>
            </a:solidFill>
          </a:ln>
        </p:spPr>
        <p:style>
          <a:lnRef idx="1">
            <a:schemeClr val="accent6"/>
          </a:lnRef>
          <a:fillRef idx="2">
            <a:schemeClr val="accent6"/>
          </a:fillRef>
          <a:effectRef idx="1">
            <a:schemeClr val="accent6"/>
          </a:effectRef>
          <a:fontRef idx="minor">
            <a:schemeClr val="dk1"/>
          </a:fontRef>
        </p:style>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 </a:t>
            </a:r>
            <a:r>
              <a:rPr kumimoji="0" lang="en-US" alt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802</a:t>
            </a:r>
            <a:endParaRPr kumimoji="0" lang="vi-VN" alt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sp>
        <p:nvSpPr>
          <p:cNvPr id="19" name="No"/>
          <p:cNvSpPr txBox="1"/>
          <p:nvPr/>
        </p:nvSpPr>
        <p:spPr>
          <a:xfrm>
            <a:off x="4772738" y="2147319"/>
            <a:ext cx="2985903" cy="956945"/>
          </a:xfrm>
          <a:prstGeom prst="flowChartAlternateProcess">
            <a:avLst/>
          </a:prstGeom>
          <a:solidFill>
            <a:schemeClr val="bg1"/>
          </a:solidFill>
          <a:ln>
            <a:solidFill>
              <a:schemeClr val="accent1"/>
            </a:solidFill>
          </a:ln>
        </p:spPr>
        <p:style>
          <a:lnRef idx="1">
            <a:schemeClr val="accent6"/>
          </a:lnRef>
          <a:fillRef idx="2">
            <a:schemeClr val="accent6"/>
          </a:fillRef>
          <a:effectRef idx="1">
            <a:schemeClr val="accent6"/>
          </a:effectRef>
          <a:fontRef idx="minor">
            <a:schemeClr val="dk1"/>
          </a:fontRef>
        </p:style>
        <p:txBody>
          <a:bodyPr anchor="ctr"/>
          <a:lstStyle>
            <a:defPPr>
              <a:defRPr lang="en-US"/>
            </a:defPPr>
            <a:lvl1pPr algn="ctr">
              <a:spcBef>
                <a:spcPct val="0"/>
              </a:spcBef>
              <a:buNone/>
              <a:defRPr sz="2800">
                <a:solidFill>
                  <a:schemeClr val="tx1"/>
                </a:solidFill>
                <a:latin typeface="UTM Avo" panose="02040603050506020204" pitchFamily="18" charset="0"/>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B. </a:t>
            </a:r>
            <a:r>
              <a:rPr lang="en-US" sz="4400" b="1" dirty="0">
                <a:solidFill>
                  <a:srgbClr val="000000"/>
                </a:solidFill>
                <a:latin typeface="Cambria" panose="02040503050406030204" pitchFamily="18" charset="0"/>
                <a:ea typeface="Cambria" panose="02040503050406030204" pitchFamily="18" charset="0"/>
              </a:rPr>
              <a:t>803</a:t>
            </a:r>
            <a:endParaRPr kumimoji="0" lang="vi-VN" alt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pic>
        <p:nvPicPr>
          <p:cNvPr id="1026" name="Picture 2" descr="D:\background\christmas\animated-santa-claus-image-0420.gif"/>
          <p:cNvPicPr>
            <a:picLocks noChangeAspect="1" noChangeArrowheads="1" noCrop="1"/>
          </p:cNvPicPr>
          <p:nvPr/>
        </p:nvPicPr>
        <p:blipFill>
          <a:blip r:embed="rId8"/>
          <a:srcRect/>
          <a:stretch>
            <a:fillRect/>
          </a:stretch>
        </p:blipFill>
        <p:spPr bwMode="auto">
          <a:xfrm>
            <a:off x="8199755" y="5690870"/>
            <a:ext cx="3914140" cy="1314450"/>
          </a:xfrm>
          <a:prstGeom prst="rect">
            <a:avLst/>
          </a:prstGeom>
          <a:noFill/>
          <a:extLst>
            <a:ext uri="{909E8E84-426E-40DD-AFC4-6F175D3DCCD1}">
              <a14:hiddenFill xmlns:a14="http://schemas.microsoft.com/office/drawing/2010/main">
                <a:solidFill>
                  <a:srgbClr val="FFFFFF"/>
                </a:solidFill>
              </a14:hiddenFill>
            </a:ext>
          </a:extLst>
        </p:spPr>
      </p:pic>
      <p:grpSp>
        <p:nvGrpSpPr>
          <p:cNvPr id="20" name="Group 19"/>
          <p:cNvGrpSpPr/>
          <p:nvPr/>
        </p:nvGrpSpPr>
        <p:grpSpPr>
          <a:xfrm>
            <a:off x="-12809650" y="51435"/>
            <a:ext cx="12192000" cy="6858000"/>
            <a:chOff x="-4038600" y="93915"/>
            <a:chExt cx="9153575" cy="6858000"/>
          </a:xfrm>
        </p:grpSpPr>
        <p:sp>
          <p:nvSpPr>
            <p:cNvPr id="21" name="Rectangle 20"/>
            <p:cNvSpPr/>
            <p:nvPr/>
          </p:nvSpPr>
          <p:spPr>
            <a:xfrm>
              <a:off x="-4038600" y="93915"/>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pic>
          <p:nvPicPr>
            <p:cNvPr id="22" name="Picture 5" descr="D:\background\character\577.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029025" y="1663635"/>
              <a:ext cx="9144000" cy="5288280"/>
            </a:xfrm>
            <a:prstGeom prst="rect">
              <a:avLst/>
            </a:prstGeom>
            <a:noFill/>
            <a:extLst>
              <a:ext uri="{909E8E84-426E-40DD-AFC4-6F175D3DCCD1}">
                <a14:hiddenFill xmlns:a14="http://schemas.microsoft.com/office/drawing/2010/main">
                  <a:solidFill>
                    <a:srgbClr val="FFFFFF"/>
                  </a:solidFill>
                </a14:hiddenFill>
              </a:ext>
            </a:extLst>
          </p:spPr>
        </p:pic>
      </p:grpSp>
      <p:sp>
        <p:nvSpPr>
          <p:cNvPr id="25" name="Text Box 24"/>
          <p:cNvSpPr txBox="1"/>
          <p:nvPr/>
        </p:nvSpPr>
        <p:spPr>
          <a:xfrm>
            <a:off x="4030980" y="852805"/>
            <a:ext cx="3902710" cy="768350"/>
          </a:xfrm>
          <a:prstGeom prst="rect">
            <a:avLst/>
          </a:prstGeom>
          <a:solidFill>
            <a:schemeClr val="bg1"/>
          </a:solidFill>
          <a:ln>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UTM Avo" panose="02040603050506020204" charset="0"/>
              </a:rPr>
              <a:t>4 812 : 6 = ?</a:t>
            </a:r>
            <a:endParaRPr kumimoji="0" lang="vi-VN" alt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UTM Avo" panose="02040603050506020204" charset="0"/>
            </a:endParaRPr>
          </a:p>
        </p:txBody>
      </p:sp>
      <p:grpSp>
        <p:nvGrpSpPr>
          <p:cNvPr id="29" name="Group 28">
            <a:extLst>
              <a:ext uri="{FF2B5EF4-FFF2-40B4-BE49-F238E27FC236}">
                <a16:creationId xmlns:a16="http://schemas.microsoft.com/office/drawing/2014/main" id="{C35EF58D-59D2-4DE0-89D6-DB794C07E6F3}"/>
              </a:ext>
            </a:extLst>
          </p:cNvPr>
          <p:cNvGrpSpPr/>
          <p:nvPr/>
        </p:nvGrpSpPr>
        <p:grpSpPr>
          <a:xfrm>
            <a:off x="9317348" y="3319114"/>
            <a:ext cx="2389909" cy="3194844"/>
            <a:chOff x="2334491" y="533400"/>
            <a:chExt cx="3990109" cy="5334000"/>
          </a:xfrm>
        </p:grpSpPr>
        <p:sp>
          <p:nvSpPr>
            <p:cNvPr id="30" name="Snip11">
              <a:extLst>
                <a:ext uri="{FF2B5EF4-FFF2-40B4-BE49-F238E27FC236}">
                  <a16:creationId xmlns:a16="http://schemas.microsoft.com/office/drawing/2014/main" id="{4E2F66DC-0F36-428A-ADF0-6068EFCFC1CB}"/>
                </a:ext>
              </a:extLst>
            </p:cNvPr>
            <p:cNvSpPr/>
            <p:nvPr/>
          </p:nvSpPr>
          <p:spPr>
            <a:xfrm rot="10800000">
              <a:off x="2362200" y="533400"/>
              <a:ext cx="3962400" cy="228600"/>
            </a:xfrm>
            <a:prstGeom prst="snip2SameRect">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sp>
          <p:nvSpPr>
            <p:cNvPr id="31" name="Frame 30">
              <a:extLst>
                <a:ext uri="{FF2B5EF4-FFF2-40B4-BE49-F238E27FC236}">
                  <a16:creationId xmlns:a16="http://schemas.microsoft.com/office/drawing/2014/main" id="{7B54AAEE-B254-4DFE-8305-798C85130029}"/>
                </a:ext>
              </a:extLst>
            </p:cNvPr>
            <p:cNvSpPr/>
            <p:nvPr/>
          </p:nvSpPr>
          <p:spPr>
            <a:xfrm>
              <a:off x="2514600" y="762000"/>
              <a:ext cx="3657600" cy="4876800"/>
            </a:xfrm>
            <a:prstGeom prst="frame">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endParaRPr>
            </a:p>
          </p:txBody>
        </p:sp>
        <p:sp>
          <p:nvSpPr>
            <p:cNvPr id="32" name="Snip 13">
              <a:extLst>
                <a:ext uri="{FF2B5EF4-FFF2-40B4-BE49-F238E27FC236}">
                  <a16:creationId xmlns:a16="http://schemas.microsoft.com/office/drawing/2014/main" id="{8D087572-54A0-4CE8-9450-E7C2FF06F212}"/>
                </a:ext>
              </a:extLst>
            </p:cNvPr>
            <p:cNvSpPr/>
            <p:nvPr/>
          </p:nvSpPr>
          <p:spPr>
            <a:xfrm>
              <a:off x="2334491" y="5638800"/>
              <a:ext cx="3962400" cy="228600"/>
            </a:xfrm>
            <a:prstGeom prst="snip2SameRect">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grpSp>
      <p:grpSp>
        <p:nvGrpSpPr>
          <p:cNvPr id="33" name="Sai">
            <a:extLst>
              <a:ext uri="{FF2B5EF4-FFF2-40B4-BE49-F238E27FC236}">
                <a16:creationId xmlns:a16="http://schemas.microsoft.com/office/drawing/2014/main" id="{1493AAFA-5713-4317-91A9-62D0B54AD859}"/>
              </a:ext>
            </a:extLst>
          </p:cNvPr>
          <p:cNvGrpSpPr/>
          <p:nvPr/>
        </p:nvGrpSpPr>
        <p:grpSpPr>
          <a:xfrm>
            <a:off x="9702181" y="3729879"/>
            <a:ext cx="1636839" cy="2373313"/>
            <a:chOff x="2982190" y="1219200"/>
            <a:chExt cx="2732809" cy="3962400"/>
          </a:xfrm>
        </p:grpSpPr>
        <p:sp>
          <p:nvSpPr>
            <p:cNvPr id="34" name="Rectangle 33">
              <a:extLst>
                <a:ext uri="{FF2B5EF4-FFF2-40B4-BE49-F238E27FC236}">
                  <a16:creationId xmlns:a16="http://schemas.microsoft.com/office/drawing/2014/main" id="{6FEEEB2B-9144-405D-AE86-BE2BA079B336}"/>
                </a:ext>
              </a:extLst>
            </p:cNvPr>
            <p:cNvSpPr/>
            <p:nvPr/>
          </p:nvSpPr>
          <p:spPr>
            <a:xfrm>
              <a:off x="2982190" y="1219200"/>
              <a:ext cx="2732809" cy="396240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sp>
          <p:nvSpPr>
            <p:cNvPr id="35" name="Flowchart: Or 34">
              <a:extLst>
                <a:ext uri="{FF2B5EF4-FFF2-40B4-BE49-F238E27FC236}">
                  <a16:creationId xmlns:a16="http://schemas.microsoft.com/office/drawing/2014/main" id="{599709B7-55CB-4099-8ABC-DF6C23B3C48D}"/>
                </a:ext>
              </a:extLst>
            </p:cNvPr>
            <p:cNvSpPr/>
            <p:nvPr/>
          </p:nvSpPr>
          <p:spPr>
            <a:xfrm>
              <a:off x="5181600" y="2895600"/>
              <a:ext cx="381000" cy="381000"/>
            </a:xfrm>
            <a:prstGeom prst="flowChartOr">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grpSp>
      <p:sp>
        <p:nvSpPr>
          <p:cNvPr id="36" name="No">
            <a:extLst>
              <a:ext uri="{FF2B5EF4-FFF2-40B4-BE49-F238E27FC236}">
                <a16:creationId xmlns:a16="http://schemas.microsoft.com/office/drawing/2014/main" id="{DD3C34BE-8D78-48C6-95C9-A9C150EE53FE}"/>
              </a:ext>
            </a:extLst>
          </p:cNvPr>
          <p:cNvSpPr txBox="1"/>
          <p:nvPr/>
        </p:nvSpPr>
        <p:spPr>
          <a:xfrm>
            <a:off x="8721354" y="2191104"/>
            <a:ext cx="2985903" cy="956945"/>
          </a:xfrm>
          <a:prstGeom prst="flowChartAlternateProcess">
            <a:avLst/>
          </a:prstGeom>
          <a:solidFill>
            <a:schemeClr val="bg1"/>
          </a:solidFill>
          <a:ln>
            <a:solidFill>
              <a:schemeClr val="accent1"/>
            </a:solidFill>
          </a:ln>
        </p:spPr>
        <p:style>
          <a:lnRef idx="1">
            <a:schemeClr val="accent6"/>
          </a:lnRef>
          <a:fillRef idx="2">
            <a:schemeClr val="accent6"/>
          </a:fillRef>
          <a:effectRef idx="1">
            <a:schemeClr val="accent6"/>
          </a:effectRef>
          <a:fontRef idx="minor">
            <a:schemeClr val="dk1"/>
          </a:fontRef>
        </p:style>
        <p:txBody>
          <a:bodyPr anchor="ctr"/>
          <a:lstStyle>
            <a:defPPr>
              <a:defRPr lang="en-US"/>
            </a:defPPr>
            <a:lvl1pPr algn="ctr">
              <a:spcBef>
                <a:spcPct val="0"/>
              </a:spcBef>
              <a:buNone/>
              <a:defRPr sz="2800">
                <a:solidFill>
                  <a:schemeClr val="tx1"/>
                </a:solidFill>
                <a:latin typeface="UTM Avo" panose="02040603050506020204" pitchFamily="18" charset="0"/>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C. </a:t>
            </a:r>
            <a:r>
              <a:rPr kumimoji="0" lang="en-US" alt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804</a:t>
            </a:r>
            <a:endParaRPr kumimoji="0" lang="vi-VN" alt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grpSp>
        <p:nvGrpSpPr>
          <p:cNvPr id="37" name="Group 36">
            <a:extLst>
              <a:ext uri="{FF2B5EF4-FFF2-40B4-BE49-F238E27FC236}">
                <a16:creationId xmlns:a16="http://schemas.microsoft.com/office/drawing/2014/main" id="{A1B4C77D-2720-4A45-97BF-C7F18E0F5828}"/>
              </a:ext>
            </a:extLst>
          </p:cNvPr>
          <p:cNvGrpSpPr/>
          <p:nvPr/>
        </p:nvGrpSpPr>
        <p:grpSpPr>
          <a:xfrm>
            <a:off x="-12785061" y="55848"/>
            <a:ext cx="12192000" cy="6858000"/>
            <a:chOff x="-4038600" y="93915"/>
            <a:chExt cx="9153575" cy="6858000"/>
          </a:xfrm>
        </p:grpSpPr>
        <p:sp>
          <p:nvSpPr>
            <p:cNvPr id="38" name="Rectangle 37">
              <a:extLst>
                <a:ext uri="{FF2B5EF4-FFF2-40B4-BE49-F238E27FC236}">
                  <a16:creationId xmlns:a16="http://schemas.microsoft.com/office/drawing/2014/main" id="{66174641-5A7C-4A3B-B7FE-F4E3F71CA961}"/>
                </a:ext>
              </a:extLst>
            </p:cNvPr>
            <p:cNvSpPr/>
            <p:nvPr/>
          </p:nvSpPr>
          <p:spPr>
            <a:xfrm>
              <a:off x="-4038600" y="93915"/>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pic>
          <p:nvPicPr>
            <p:cNvPr id="39" name="Picture 5" descr="D:\background\character\577.jpg">
              <a:extLst>
                <a:ext uri="{FF2B5EF4-FFF2-40B4-BE49-F238E27FC236}">
                  <a16:creationId xmlns:a16="http://schemas.microsoft.com/office/drawing/2014/main" id="{1A9BD938-7DC6-472D-9F97-A8285FF4EB4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029025" y="1663635"/>
              <a:ext cx="9144000" cy="528828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3" name="Group 22"/>
          <p:cNvGrpSpPr/>
          <p:nvPr/>
        </p:nvGrpSpPr>
        <p:grpSpPr>
          <a:xfrm>
            <a:off x="12192635" y="51435"/>
            <a:ext cx="13014325" cy="6858000"/>
            <a:chOff x="-253389" y="1"/>
            <a:chExt cx="9397390" cy="6858000"/>
          </a:xfrm>
        </p:grpSpPr>
        <p:pic>
          <p:nvPicPr>
            <p:cNvPr id="6148" name="Picture 4" descr="D:\pp game\doraemon\15216878124151.jpg"/>
            <p:cNvPicPr>
              <a:picLocks noChangeAspect="1" noChangeArrowheads="1"/>
            </p:cNvPicPr>
            <p:nvPr/>
          </p:nvPicPr>
          <p:blipFill rotWithShape="1">
            <a:blip r:embed="rId10">
              <a:extLst>
                <a:ext uri="{28A0092B-C50C-407E-A947-70E740481C1C}">
                  <a14:useLocalDpi xmlns:a14="http://schemas.microsoft.com/office/drawing/2010/main" val="0"/>
                </a:ext>
              </a:extLst>
            </a:blip>
            <a:srcRect l="14134" t="2122" r="1177"/>
            <a:stretch>
              <a:fillRect/>
            </a:stretch>
          </p:blipFill>
          <p:spPr bwMode="auto">
            <a:xfrm>
              <a:off x="-253389" y="1"/>
              <a:ext cx="9397390" cy="6858000"/>
            </a:xfrm>
            <a:prstGeom prst="rect">
              <a:avLst/>
            </a:prstGeom>
            <a:noFill/>
            <a:extLst>
              <a:ext uri="{909E8E84-426E-40DD-AFC4-6F175D3DCCD1}">
                <a14:hiddenFill xmlns:a14="http://schemas.microsoft.com/office/drawing/2010/main">
                  <a:solidFill>
                    <a:srgbClr val="FFFFFF"/>
                  </a:solidFill>
                </a14:hiddenFill>
              </a:ext>
            </a:extLst>
          </p:spPr>
        </p:pic>
        <p:sp>
          <p:nvSpPr>
            <p:cNvPr id="27" name="Cloud 26"/>
            <p:cNvSpPr/>
            <p:nvPr/>
          </p:nvSpPr>
          <p:spPr>
            <a:xfrm>
              <a:off x="4912543" y="193262"/>
              <a:ext cx="3764706" cy="1651793"/>
            </a:xfrm>
            <a:prstGeom prst="cloud">
              <a:avLst/>
            </a:prstGeom>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rPr>
                <a:t>Ba Na Hills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rPr>
                <a:t>Danang Vietnam</a:t>
              </a:r>
              <a:endParaRPr kumimoji="0" lang="en-US" sz="4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pic>
          <p:nvPicPr>
            <p:cNvPr id="6149" name="Picture 5" descr="D:\background\character\jhsbhsdbv.png"/>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866" b="97835" l="0" r="97706">
                          <a14:foregroundMark x1="22936" y1="19048" x2="22936" y2="19048"/>
                          <a14:foregroundMark x1="38991" y1="12987" x2="38991" y2="12987"/>
                          <a14:foregroundMark x1="24771" y1="14286" x2="24771" y2="14286"/>
                          <a14:foregroundMark x1="46789" y1="32900" x2="46789" y2="32900"/>
                          <a14:foregroundMark x1="27064" y1="39827" x2="27064" y2="39827"/>
                          <a14:foregroundMark x1="24771" y1="31169" x2="24771" y2="31169"/>
                          <a14:foregroundMark x1="32110" y1="32035" x2="32110" y2="32035"/>
                          <a14:foregroundMark x1="38073" y1="35931" x2="38073" y2="35931"/>
                          <a14:foregroundMark x1="88073" y1="67100" x2="88073" y2="67100"/>
                          <a14:foregroundMark x1="86239" y1="59307" x2="86239" y2="59307"/>
                          <a14:foregroundMark x1="67890" y1="90476" x2="67890" y2="90476"/>
                          <a14:foregroundMark x1="68807" y1="83117" x2="68807" y2="83117"/>
                          <a14:foregroundMark x1="28899" y1="70996" x2="28899" y2="70996"/>
                          <a14:foregroundMark x1="50917" y1="81385" x2="50917" y2="81385"/>
                          <a14:foregroundMark x1="26147" y1="55844" x2="26147" y2="55844"/>
                          <a14:foregroundMark x1="17890" y1="48052" x2="17890" y2="48052"/>
                          <a14:foregroundMark x1="59174" y1="43290" x2="59174" y2="43290"/>
                          <a14:foregroundMark x1="5505" y1="34199" x2="5505" y2="34199"/>
                          <a14:foregroundMark x1="12385" y1="47186" x2="12385" y2="47186"/>
                          <a14:foregroundMark x1="16972" y1="53247" x2="16972" y2="53247"/>
                          <a14:foregroundMark x1="75688" y1="85714" x2="75688" y2="85714"/>
                          <a14:foregroundMark x1="67431" y1="96537" x2="67431" y2="96537"/>
                          <a14:foregroundMark x1="75688" y1="89177" x2="75688" y2="89177"/>
                          <a14:foregroundMark x1="92202" y1="60606" x2="92202" y2="60606"/>
                          <a14:foregroundMark x1="83486" y1="57143" x2="83486" y2="57143"/>
                          <a14:foregroundMark x1="85780" y1="57143" x2="85780" y2="57143"/>
                          <a14:foregroundMark x1="95413" y1="67100" x2="95413" y2="67100"/>
                          <a14:foregroundMark x1="50459" y1="5628" x2="50459" y2="5628"/>
                          <a14:foregroundMark x1="38991" y1="5628" x2="38991" y2="5628"/>
                          <a14:foregroundMark x1="74771" y1="33766" x2="74771" y2="33766"/>
                          <a14:foregroundMark x1="74771" y1="36364" x2="74771" y2="36364"/>
                          <a14:foregroundMark x1="73853" y1="39827" x2="73853" y2="39827"/>
                          <a14:foregroundMark x1="83486" y1="49351" x2="83486" y2="49351"/>
                          <a14:foregroundMark x1="81193" y1="50649" x2="81193" y2="50649"/>
                          <a14:foregroundMark x1="85780" y1="38528" x2="85780" y2="38528"/>
                          <a14:foregroundMark x1="75229" y1="41126" x2="75229" y2="41126"/>
                        </a14:backgroundRemoval>
                      </a14:imgEffect>
                    </a14:imgLayer>
                  </a14:imgProps>
                </a:ext>
                <a:ext uri="{28A0092B-C50C-407E-A947-70E740481C1C}">
                  <a14:useLocalDpi xmlns:a14="http://schemas.microsoft.com/office/drawing/2010/main" val="0"/>
                </a:ext>
              </a:extLst>
            </a:blip>
            <a:srcRect/>
            <a:stretch>
              <a:fillRect/>
            </a:stretch>
          </p:blipFill>
          <p:spPr bwMode="auto">
            <a:xfrm>
              <a:off x="5684622" y="1877666"/>
              <a:ext cx="2227040" cy="2359845"/>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2" presetClass="exit" presetSubtype="2" fill="hold" nodeType="clickEffect">
                                  <p:stCondLst>
                                    <p:cond delay="0"/>
                                  </p:stCondLst>
                                  <p:childTnLst>
                                    <p:animEffect transition="out" filter="wipe(right)">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TADA.wav"/>
                                        </p:tgtEl>
                                      </p:cMediaNode>
                                    </p:audio>
                                  </p:subTnLst>
                                </p:cTn>
                              </p:par>
                            </p:childTnLst>
                          </p:cTn>
                        </p:par>
                        <p:par>
                          <p:cTn id="8" fill="hold">
                            <p:stCondLst>
                              <p:cond delay="500"/>
                            </p:stCondLst>
                            <p:childTnLst>
                              <p:par>
                                <p:cTn id="9" presetID="24" presetClass="emph" presetSubtype="0" fill="hold" grpId="0" nodeType="afterEffect">
                                  <p:stCondLst>
                                    <p:cond delay="0"/>
                                  </p:stCondLst>
                                  <p:childTnLst>
                                    <p:animClr clrSpc="hsl" dir="cw">
                                      <p:cBhvr override="childStyle">
                                        <p:cTn id="10" dur="500" fill="hold"/>
                                        <p:tgtEl>
                                          <p:spTgt spid="18"/>
                                        </p:tgtEl>
                                        <p:attrNameLst>
                                          <p:attrName>style.color</p:attrName>
                                        </p:attrNameLst>
                                      </p:cBhvr>
                                      <p:by>
                                        <p:hsl h="0" s="-12549" l="-25098"/>
                                      </p:by>
                                    </p:animClr>
                                    <p:animClr clrSpc="hsl" dir="cw">
                                      <p:cBhvr>
                                        <p:cTn id="11" dur="500" fill="hold"/>
                                        <p:tgtEl>
                                          <p:spTgt spid="18"/>
                                        </p:tgtEl>
                                        <p:attrNameLst>
                                          <p:attrName>fillcolor</p:attrName>
                                        </p:attrNameLst>
                                      </p:cBhvr>
                                      <p:by>
                                        <p:hsl h="0" s="-12549" l="-25098"/>
                                      </p:by>
                                    </p:animClr>
                                    <p:animClr clrSpc="hsl" dir="cw">
                                      <p:cBhvr>
                                        <p:cTn id="12" dur="500" fill="hold"/>
                                        <p:tgtEl>
                                          <p:spTgt spid="18"/>
                                        </p:tgtEl>
                                        <p:attrNameLst>
                                          <p:attrName>stroke.color</p:attrName>
                                        </p:attrNameLst>
                                      </p:cBhvr>
                                      <p:by>
                                        <p:hsl h="0" s="-12549" l="-25098"/>
                                      </p:by>
                                    </p:animClr>
                                    <p:set>
                                      <p:cBhvr>
                                        <p:cTn id="13" dur="500" fill="hold"/>
                                        <p:tgtEl>
                                          <p:spTgt spid="18"/>
                                        </p:tgtEl>
                                        <p:attrNameLst>
                                          <p:attrName>fill.type</p:attrName>
                                        </p:attrNameLst>
                                      </p:cBhvr>
                                      <p:to>
                                        <p:strVal val="solid"/>
                                      </p:to>
                                    </p:set>
                                  </p:childTnLst>
                                </p:cTn>
                              </p:par>
                            </p:childTnLst>
                          </p:cTn>
                        </p:par>
                        <p:par>
                          <p:cTn id="14" fill="hold">
                            <p:stCondLst>
                              <p:cond delay="1000"/>
                            </p:stCondLst>
                            <p:childTnLst>
                              <p:par>
                                <p:cTn id="15" presetID="35" presetClass="path" presetSubtype="0" accel="50000" decel="50000" fill="hold" nodeType="afterEffect">
                                  <p:stCondLst>
                                    <p:cond delay="0"/>
                                  </p:stCondLst>
                                  <p:childTnLst>
                                    <p:animMotion origin="layout" path="M 1.11111E-6 2.22222E-6 L -1.02222 0.00347 " pathEditMode="relative" rAng="0" ptsTypes="AA">
                                      <p:cBhvr>
                                        <p:cTn id="16" dur="2000" fill="hold"/>
                                        <p:tgtEl>
                                          <p:spTgt spid="23"/>
                                        </p:tgtEl>
                                        <p:attrNameLst>
                                          <p:attrName>ppt_x</p:attrName>
                                          <p:attrName>ppt_y</p:attrName>
                                        </p:attrNameLst>
                                      </p:cBhvr>
                                      <p:rCtr x="-51111" y="162"/>
                                    </p:animMotion>
                                  </p:childTnLst>
                                  <p:subTnLst>
                                    <p:audio>
                                      <p:cMediaNode>
                                        <p:cTn display="0" masterRel="sameClick">
                                          <p:stCondLst>
                                            <p:cond evt="begin" delay="0">
                                              <p:tn val="15"/>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8"/>
                  </p:tgtEl>
                </p:cond>
              </p:nextCondLst>
            </p:seq>
            <p:seq concurrent="1" nextAc="seek">
              <p:cTn id="17" restart="whenNotActive" fill="hold" evtFilter="cancelBubble" nodeType="interactiveSeq">
                <p:stCondLst>
                  <p:cond evt="onClick" delay="0">
                    <p:tgtEl>
                      <p:spTgt spid="15"/>
                    </p:tgtEl>
                  </p:cond>
                </p:stCondLst>
                <p:endSync evt="end" delay="0">
                  <p:rtn val="all"/>
                </p:endSync>
                <p:childTnLst>
                  <p:par>
                    <p:cTn id="18" fill="hold">
                      <p:stCondLst>
                        <p:cond delay="0"/>
                      </p:stCondLst>
                      <p:childTnLst>
                        <p:par>
                          <p:cTn id="19" fill="hold">
                            <p:stCondLst>
                              <p:cond delay="0"/>
                            </p:stCondLst>
                            <p:childTnLst>
                              <p:par>
                                <p:cTn id="20" presetID="22" presetClass="exit" presetSubtype="2" fill="hold" nodeType="clickEffect">
                                  <p:stCondLst>
                                    <p:cond delay="0"/>
                                  </p:stCondLst>
                                  <p:childTnLst>
                                    <p:animEffect transition="out" filter="wipe(right)">
                                      <p:cBhvr>
                                        <p:cTn id="21" dur="500"/>
                                        <p:tgtEl>
                                          <p:spTgt spid="15"/>
                                        </p:tgtEl>
                                      </p:cBhvr>
                                    </p:animEffect>
                                    <p:set>
                                      <p:cBhvr>
                                        <p:cTn id="22"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20"/>
                                            </p:cond>
                                          </p:stCondLst>
                                          <p:endCondLst>
                                            <p:cond evt="onStopAudio" delay="0">
                                              <p:tgtEl>
                                                <p:sldTgt/>
                                              </p:tgtEl>
                                            </p:cond>
                                          </p:endCondLst>
                                        </p:cTn>
                                        <p:tgtEl>
                                          <p:sndTgt r:embed="rId4" name="bad.wav"/>
                                        </p:tgtEl>
                                      </p:cMediaNode>
                                    </p:audio>
                                  </p:subTnLst>
                                </p:cTn>
                              </p:par>
                            </p:childTnLst>
                          </p:cTn>
                        </p:par>
                        <p:par>
                          <p:cTn id="23" fill="hold">
                            <p:stCondLst>
                              <p:cond delay="500"/>
                            </p:stCondLst>
                            <p:childTnLst>
                              <p:par>
                                <p:cTn id="24" presetID="63" presetClass="path" presetSubtype="0" accel="50000" decel="50000" fill="hold" nodeType="afterEffect">
                                  <p:stCondLst>
                                    <p:cond delay="0"/>
                                  </p:stCondLst>
                                  <p:childTnLst>
                                    <p:animMotion origin="layout" path="M 1.04167E-6 2.59259E-6 L 1.05065 -0.00741 " pathEditMode="relative" rAng="0" ptsTypes="AA">
                                      <p:cBhvr>
                                        <p:cTn id="25" dur="2000" fill="hold"/>
                                        <p:tgtEl>
                                          <p:spTgt spid="20"/>
                                        </p:tgtEl>
                                        <p:attrNameLst>
                                          <p:attrName>ppt_x</p:attrName>
                                          <p:attrName>ppt_y</p:attrName>
                                        </p:attrNameLst>
                                      </p:cBhvr>
                                      <p:rCtr x="52539" y="-370"/>
                                    </p:animMotion>
                                  </p:childTnLst>
                                  <p:subTnLst>
                                    <p:audio>
                                      <p:cMediaNode>
                                        <p:cTn display="0" masterRel="sameClick">
                                          <p:stCondLst>
                                            <p:cond evt="begin" delay="0">
                                              <p:tn val="24"/>
                                            </p:cond>
                                          </p:stCondLst>
                                          <p:endCondLst>
                                            <p:cond evt="onStopAudio" delay="0">
                                              <p:tgtEl>
                                                <p:sldTgt/>
                                              </p:tgtEl>
                                            </p:cond>
                                          </p:endCondLst>
                                        </p:cTn>
                                        <p:tgtEl>
                                          <p:sndTgt r:embed="rId5" name="ohno.wav"/>
                                        </p:tgtEl>
                                      </p:cMediaNode>
                                    </p:audio>
                                  </p:subTnLst>
                                </p:cTn>
                              </p:par>
                            </p:childTnLst>
                          </p:cTn>
                        </p:par>
                      </p:childTnLst>
                    </p:cTn>
                  </p:par>
                </p:childTnLst>
              </p:cTn>
              <p:nextCondLst>
                <p:cond evt="onClick" delay="0">
                  <p:tgtEl>
                    <p:spTgt spid="15"/>
                  </p:tgtEl>
                </p:cond>
              </p:nextCondLst>
            </p:seq>
            <p:seq concurrent="1" nextAc="seek">
              <p:cTn id="26" restart="whenNotActive" fill="hold" evtFilter="cancelBubble" nodeType="interactiveSeq">
                <p:stCondLst>
                  <p:cond evt="onClick" delay="0">
                    <p:tgtEl>
                      <p:spTgt spid="20"/>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20"/>
                                        </p:tgtEl>
                                      </p:cBhvr>
                                    </p:animEffect>
                                    <p:set>
                                      <p:cBhvr>
                                        <p:cTn id="31"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32" restart="whenNotActive" fill="hold" evtFilter="cancelBubble" nodeType="interactiveSeq">
                <p:stCondLst>
                  <p:cond evt="onClick" delay="0">
                    <p:tgtEl>
                      <p:spTgt spid="23"/>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23"/>
                                        </p:tgtEl>
                                      </p:cBhvr>
                                    </p:animEffect>
                                    <p:set>
                                      <p:cBhvr>
                                        <p:cTn id="3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38" restart="whenNotActive" fill="hold" evtFilter="cancelBubble" nodeType="interactiveSeq">
                <p:stCondLst>
                  <p:cond evt="onClick" delay="0">
                    <p:tgtEl>
                      <p:spTgt spid="33"/>
                    </p:tgtEl>
                  </p:cond>
                </p:stCondLst>
                <p:endSync evt="end" delay="0">
                  <p:rtn val="all"/>
                </p:endSync>
                <p:childTnLst>
                  <p:par>
                    <p:cTn id="39" fill="hold">
                      <p:stCondLst>
                        <p:cond delay="0"/>
                      </p:stCondLst>
                      <p:childTnLst>
                        <p:par>
                          <p:cTn id="40" fill="hold">
                            <p:stCondLst>
                              <p:cond delay="0"/>
                            </p:stCondLst>
                            <p:childTnLst>
                              <p:par>
                                <p:cTn id="41" presetID="22" presetClass="exit" presetSubtype="2" fill="hold" nodeType="clickEffect">
                                  <p:stCondLst>
                                    <p:cond delay="0"/>
                                  </p:stCondLst>
                                  <p:childTnLst>
                                    <p:animEffect transition="out" filter="wipe(right)">
                                      <p:cBhvr>
                                        <p:cTn id="42" dur="500"/>
                                        <p:tgtEl>
                                          <p:spTgt spid="33"/>
                                        </p:tgtEl>
                                      </p:cBhvr>
                                    </p:animEffect>
                                    <p:set>
                                      <p:cBhvr>
                                        <p:cTn id="43" dur="1" fill="hold">
                                          <p:stCondLst>
                                            <p:cond delay="499"/>
                                          </p:stCondLst>
                                        </p:cTn>
                                        <p:tgtEl>
                                          <p:spTgt spid="33"/>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4" name="bad.wav"/>
                                        </p:tgtEl>
                                      </p:cMediaNode>
                                    </p:audio>
                                  </p:subTnLst>
                                </p:cTn>
                              </p:par>
                            </p:childTnLst>
                          </p:cTn>
                        </p:par>
                        <p:par>
                          <p:cTn id="44" fill="hold">
                            <p:stCondLst>
                              <p:cond delay="500"/>
                            </p:stCondLst>
                            <p:childTnLst>
                              <p:par>
                                <p:cTn id="45" presetID="63" presetClass="path" presetSubtype="0" accel="50000" decel="50000" fill="hold" nodeType="afterEffect">
                                  <p:stCondLst>
                                    <p:cond delay="0"/>
                                  </p:stCondLst>
                                  <p:childTnLst>
                                    <p:animMotion origin="layout" path="M -2.08333E-6 -1.85185E-6 L 1.05065 -0.00741 " pathEditMode="relative" rAng="0" ptsTypes="AA">
                                      <p:cBhvr>
                                        <p:cTn id="46" dur="2000" fill="hold"/>
                                        <p:tgtEl>
                                          <p:spTgt spid="37"/>
                                        </p:tgtEl>
                                        <p:attrNameLst>
                                          <p:attrName>ppt_x</p:attrName>
                                          <p:attrName>ppt_y</p:attrName>
                                        </p:attrNameLst>
                                      </p:cBhvr>
                                      <p:rCtr x="52539" y="-370"/>
                                    </p:animMotion>
                                  </p:childTnLst>
                                  <p:subTnLst>
                                    <p:audio>
                                      <p:cMediaNode>
                                        <p:cTn display="0" masterRel="sameClick">
                                          <p:stCondLst>
                                            <p:cond evt="begin" delay="0">
                                              <p:tn val="45"/>
                                            </p:cond>
                                          </p:stCondLst>
                                          <p:endCondLst>
                                            <p:cond evt="onStopAudio" delay="0">
                                              <p:tgtEl>
                                                <p:sldTgt/>
                                              </p:tgtEl>
                                            </p:cond>
                                          </p:endCondLst>
                                        </p:cTn>
                                        <p:tgtEl>
                                          <p:sndTgt r:embed="rId5" name="ohno.wav"/>
                                        </p:tgtEl>
                                      </p:cMediaNode>
                                    </p:audio>
                                  </p:subTnLst>
                                </p:cTn>
                              </p:par>
                            </p:childTnLst>
                          </p:cTn>
                        </p:par>
                      </p:childTnLst>
                    </p:cTn>
                  </p:par>
                </p:childTnLst>
              </p:cTn>
              <p:nextCondLst>
                <p:cond evt="onClick" delay="0">
                  <p:tgtEl>
                    <p:spTgt spid="33"/>
                  </p:tgtEl>
                </p:cond>
              </p:nextCondLst>
            </p:seq>
            <p:seq concurrent="1" nextAc="seek">
              <p:cTn id="47" restart="whenNotActive" fill="hold" evtFilter="cancelBubble" nodeType="interactiveSeq">
                <p:stCondLst>
                  <p:cond evt="onClick" delay="0">
                    <p:tgtEl>
                      <p:spTgt spid="37"/>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500"/>
                                        <p:tgtEl>
                                          <p:spTgt spid="37"/>
                                        </p:tgtEl>
                                      </p:cBhvr>
                                    </p:animEffect>
                                    <p:set>
                                      <p:cBhvr>
                                        <p:cTn id="52" dur="1" fill="hold">
                                          <p:stCondLst>
                                            <p:cond delay="4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childTnLst>
        </p:cTn>
      </p:par>
    </p:tnLst>
    <p:bldLst>
      <p:bldP spid="18"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icture1ss"/>
          <p:cNvPicPr>
            <a:picLocks noChangeAspect="1"/>
          </p:cNvPicPr>
          <p:nvPr/>
        </p:nvPicPr>
        <p:blipFill>
          <a:blip r:embed="rId6"/>
          <a:stretch>
            <a:fillRect/>
          </a:stretch>
        </p:blipFill>
        <p:spPr>
          <a:xfrm>
            <a:off x="-635" y="-83820"/>
            <a:ext cx="12166600" cy="6942455"/>
          </a:xfrm>
          <a:prstGeom prst="rect">
            <a:avLst/>
          </a:prstGeom>
        </p:spPr>
      </p:pic>
      <p:pic>
        <p:nvPicPr>
          <p:cNvPr id="3" name="Picture 2"/>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5489899" y="4167616"/>
            <a:ext cx="1716750" cy="1878265"/>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D:\background\water\animated-bubble-clipart-8.gif"/>
          <p:cNvPicPr>
            <a:picLocks noChangeAspect="1" noChangeArrowheads="1" noCrop="1"/>
          </p:cNvPicPr>
          <p:nvPr/>
        </p:nvPicPr>
        <p:blipFill>
          <a:blip r:embed="rId8"/>
          <a:srcRect/>
          <a:stretch>
            <a:fillRect/>
          </a:stretch>
        </p:blipFill>
        <p:spPr bwMode="auto">
          <a:xfrm>
            <a:off x="5331716" y="3183721"/>
            <a:ext cx="1042225" cy="1905000"/>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5198171" y="3194493"/>
            <a:ext cx="2389909" cy="3194844"/>
            <a:chOff x="2334491" y="533400"/>
            <a:chExt cx="3990109" cy="5334000"/>
          </a:xfrm>
        </p:grpSpPr>
        <p:sp>
          <p:nvSpPr>
            <p:cNvPr id="5" name="Snip4"/>
            <p:cNvSpPr/>
            <p:nvPr/>
          </p:nvSpPr>
          <p:spPr>
            <a:xfrm rot="10800000">
              <a:off x="2362200" y="533400"/>
              <a:ext cx="3962400" cy="228600"/>
            </a:xfrm>
            <a:prstGeom prst="snip2SameRect">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sp>
          <p:nvSpPr>
            <p:cNvPr id="6" name="Frame 5"/>
            <p:cNvSpPr/>
            <p:nvPr/>
          </p:nvSpPr>
          <p:spPr>
            <a:xfrm>
              <a:off x="2514600" y="762000"/>
              <a:ext cx="3657600" cy="4876800"/>
            </a:xfrm>
            <a:prstGeom prst="frame">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endParaRPr>
            </a:p>
          </p:txBody>
        </p:sp>
        <p:sp>
          <p:nvSpPr>
            <p:cNvPr id="7" name="Snip 6"/>
            <p:cNvSpPr/>
            <p:nvPr/>
          </p:nvSpPr>
          <p:spPr>
            <a:xfrm>
              <a:off x="2334491" y="5638800"/>
              <a:ext cx="3962400" cy="228600"/>
            </a:xfrm>
            <a:prstGeom prst="snip2SameRect">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grpSp>
      <p:grpSp>
        <p:nvGrpSpPr>
          <p:cNvPr id="8" name="Đúng"/>
          <p:cNvGrpSpPr/>
          <p:nvPr/>
        </p:nvGrpSpPr>
        <p:grpSpPr>
          <a:xfrm>
            <a:off x="5583004" y="3605258"/>
            <a:ext cx="1636839" cy="2373313"/>
            <a:chOff x="2982190" y="1219200"/>
            <a:chExt cx="2732809" cy="3962400"/>
          </a:xfrm>
        </p:grpSpPr>
        <p:sp>
          <p:nvSpPr>
            <p:cNvPr id="9" name="Rectangle 8"/>
            <p:cNvSpPr/>
            <p:nvPr/>
          </p:nvSpPr>
          <p:spPr>
            <a:xfrm>
              <a:off x="2982190" y="1219200"/>
              <a:ext cx="2732809" cy="39624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sp>
          <p:nvSpPr>
            <p:cNvPr id="10" name="Flowchart: Or 9"/>
            <p:cNvSpPr/>
            <p:nvPr/>
          </p:nvSpPr>
          <p:spPr>
            <a:xfrm>
              <a:off x="5181600" y="2895600"/>
              <a:ext cx="381000" cy="381000"/>
            </a:xfrm>
            <a:prstGeom prst="flowChartOr">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grpSp>
      <p:grpSp>
        <p:nvGrpSpPr>
          <p:cNvPr id="11" name="Group 10"/>
          <p:cNvGrpSpPr/>
          <p:nvPr/>
        </p:nvGrpSpPr>
        <p:grpSpPr>
          <a:xfrm>
            <a:off x="999322" y="3295011"/>
            <a:ext cx="2389909" cy="3194844"/>
            <a:chOff x="2334491" y="533400"/>
            <a:chExt cx="3990109" cy="5334000"/>
          </a:xfrm>
        </p:grpSpPr>
        <p:sp>
          <p:nvSpPr>
            <p:cNvPr id="12" name="Snip11"/>
            <p:cNvSpPr/>
            <p:nvPr/>
          </p:nvSpPr>
          <p:spPr>
            <a:xfrm rot="10800000">
              <a:off x="2362200" y="533400"/>
              <a:ext cx="3962400" cy="228600"/>
            </a:xfrm>
            <a:prstGeom prst="snip2SameRect">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sp>
          <p:nvSpPr>
            <p:cNvPr id="13" name="Frame 12"/>
            <p:cNvSpPr/>
            <p:nvPr/>
          </p:nvSpPr>
          <p:spPr>
            <a:xfrm>
              <a:off x="2514600" y="762000"/>
              <a:ext cx="3657600" cy="4876800"/>
            </a:xfrm>
            <a:prstGeom prst="frame">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endParaRPr>
            </a:p>
          </p:txBody>
        </p:sp>
        <p:sp>
          <p:nvSpPr>
            <p:cNvPr id="14" name="Snip 13"/>
            <p:cNvSpPr/>
            <p:nvPr/>
          </p:nvSpPr>
          <p:spPr>
            <a:xfrm>
              <a:off x="2334491" y="5638800"/>
              <a:ext cx="3962400" cy="228600"/>
            </a:xfrm>
            <a:prstGeom prst="snip2SameRect">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grpSp>
      <p:grpSp>
        <p:nvGrpSpPr>
          <p:cNvPr id="15" name="Sai"/>
          <p:cNvGrpSpPr/>
          <p:nvPr/>
        </p:nvGrpSpPr>
        <p:grpSpPr>
          <a:xfrm>
            <a:off x="1384155" y="3705776"/>
            <a:ext cx="1636839" cy="2373313"/>
            <a:chOff x="2982190" y="1219200"/>
            <a:chExt cx="2732809" cy="3962400"/>
          </a:xfrm>
        </p:grpSpPr>
        <p:sp>
          <p:nvSpPr>
            <p:cNvPr id="16" name="Rectangle 15"/>
            <p:cNvSpPr/>
            <p:nvPr/>
          </p:nvSpPr>
          <p:spPr>
            <a:xfrm>
              <a:off x="2982190" y="1219200"/>
              <a:ext cx="2732809" cy="396240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sp>
          <p:nvSpPr>
            <p:cNvPr id="17" name="Flowchart: Or 16"/>
            <p:cNvSpPr/>
            <p:nvPr/>
          </p:nvSpPr>
          <p:spPr>
            <a:xfrm>
              <a:off x="5181600" y="2895600"/>
              <a:ext cx="381000" cy="381000"/>
            </a:xfrm>
            <a:prstGeom prst="flowChartOr">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grpSp>
      <p:sp>
        <p:nvSpPr>
          <p:cNvPr id="19" name="No"/>
          <p:cNvSpPr txBox="1"/>
          <p:nvPr/>
        </p:nvSpPr>
        <p:spPr>
          <a:xfrm>
            <a:off x="574725" y="2223578"/>
            <a:ext cx="3313430" cy="968375"/>
          </a:xfrm>
          <a:prstGeom prst="flowChartAlternateProcess">
            <a:avLst/>
          </a:prstGeom>
          <a:solidFill>
            <a:schemeClr val="bg1"/>
          </a:solidFill>
          <a:ln>
            <a:solidFill>
              <a:schemeClr val="accent1"/>
            </a:solidFill>
          </a:ln>
        </p:spPr>
        <p:style>
          <a:lnRef idx="1">
            <a:schemeClr val="accent6"/>
          </a:lnRef>
          <a:fillRef idx="2">
            <a:schemeClr val="accent6"/>
          </a:fillRef>
          <a:effectRef idx="1">
            <a:schemeClr val="accent6"/>
          </a:effectRef>
          <a:fontRef idx="minor">
            <a:schemeClr val="dk1"/>
          </a:fontRef>
        </p:style>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 </a:t>
            </a:r>
            <a:r>
              <a:rPr lang="en-US" b="1" dirty="0">
                <a:solidFill>
                  <a:srgbClr val="000000"/>
                </a:solidFill>
                <a:latin typeface="Cambria" panose="02040503050406030204" pitchFamily="18" charset="0"/>
                <a:ea typeface="Cambria" panose="02040503050406030204" pitchFamily="18" charset="0"/>
              </a:rPr>
              <a:t>5 209</a:t>
            </a:r>
            <a:endParaRPr kumimoji="0" lang="vi-VN" alt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pic>
        <p:nvPicPr>
          <p:cNvPr id="5123" name="Picture 3" descr="D:\background\water\sddfffdg.gif"/>
          <p:cNvPicPr>
            <a:picLocks noChangeAspect="1" noChangeArrowheads="1" noCrop="1"/>
          </p:cNvPicPr>
          <p:nvPr/>
        </p:nvPicPr>
        <p:blipFill>
          <a:blip r:embed="rId9"/>
          <a:srcRect/>
          <a:stretch>
            <a:fillRect/>
          </a:stretch>
        </p:blipFill>
        <p:spPr bwMode="auto">
          <a:xfrm>
            <a:off x="-116791" y="3595897"/>
            <a:ext cx="903909" cy="1307307"/>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D:\background\water\20j0 (26).gif"/>
          <p:cNvPicPr>
            <a:picLocks noChangeAspect="1" noChangeArrowheads="1" noCrop="1"/>
          </p:cNvPicPr>
          <p:nvPr/>
        </p:nvPicPr>
        <p:blipFill>
          <a:blip r:embed="rId10"/>
          <a:srcRect/>
          <a:stretch>
            <a:fillRect/>
          </a:stretch>
        </p:blipFill>
        <p:spPr bwMode="auto">
          <a:xfrm>
            <a:off x="3757265" y="4744441"/>
            <a:ext cx="4891087" cy="1759384"/>
          </a:xfrm>
          <a:prstGeom prst="rect">
            <a:avLst/>
          </a:prstGeom>
          <a:noFill/>
          <a:extLst>
            <a:ext uri="{909E8E84-426E-40DD-AFC4-6F175D3DCCD1}">
              <a14:hiddenFill xmlns:a14="http://schemas.microsoft.com/office/drawing/2010/main">
                <a:solidFill>
                  <a:srgbClr val="FFFFFF"/>
                </a:solidFill>
              </a14:hiddenFill>
            </a:ext>
          </a:extLst>
        </p:spPr>
      </p:pic>
      <p:sp>
        <p:nvSpPr>
          <p:cNvPr id="18" name="YEs"/>
          <p:cNvSpPr txBox="1"/>
          <p:nvPr/>
        </p:nvSpPr>
        <p:spPr>
          <a:xfrm>
            <a:off x="4860926" y="2113559"/>
            <a:ext cx="3065780" cy="977900"/>
          </a:xfrm>
          <a:prstGeom prst="flowChartAlternateProcess">
            <a:avLst/>
          </a:prstGeom>
          <a:solidFill>
            <a:schemeClr val="bg1"/>
          </a:solidFill>
          <a:ln>
            <a:solidFill>
              <a:schemeClr val="accent1"/>
            </a:solidFill>
          </a:ln>
        </p:spPr>
        <p:style>
          <a:lnRef idx="1">
            <a:schemeClr val="accent6"/>
          </a:lnRef>
          <a:fillRef idx="2">
            <a:schemeClr val="accent6"/>
          </a:fillRef>
          <a:effectRef idx="1">
            <a:schemeClr val="accent6"/>
          </a:effectRef>
          <a:fontRef idx="minor">
            <a:schemeClr val="dk1"/>
          </a:fontRef>
        </p:style>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B. 5 210</a:t>
            </a:r>
            <a:endParaRPr kumimoji="0" lang="vi-VN" alt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grpSp>
        <p:nvGrpSpPr>
          <p:cNvPr id="20" name="Group 19"/>
          <p:cNvGrpSpPr/>
          <p:nvPr/>
        </p:nvGrpSpPr>
        <p:grpSpPr>
          <a:xfrm>
            <a:off x="-13646946" y="0"/>
            <a:ext cx="13420886" cy="6858000"/>
            <a:chOff x="-4114176" y="93915"/>
            <a:chExt cx="9219576" cy="6858000"/>
          </a:xfrm>
        </p:grpSpPr>
        <p:sp>
          <p:nvSpPr>
            <p:cNvPr id="21" name="Rectangle 20"/>
            <p:cNvSpPr/>
            <p:nvPr/>
          </p:nvSpPr>
          <p:spPr>
            <a:xfrm>
              <a:off x="-4038600" y="93915"/>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pic>
          <p:nvPicPr>
            <p:cNvPr id="22" name="Picture 5" descr="D:\background\character\577.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114176" y="1514411"/>
              <a:ext cx="9219576" cy="54375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3" name="Group 22"/>
          <p:cNvGrpSpPr/>
          <p:nvPr/>
        </p:nvGrpSpPr>
        <p:grpSpPr>
          <a:xfrm>
            <a:off x="12408535" y="0"/>
            <a:ext cx="13974445" cy="6942455"/>
            <a:chOff x="9179169" y="0"/>
            <a:chExt cx="11547232" cy="6942420"/>
          </a:xfrm>
        </p:grpSpPr>
        <p:pic>
          <p:nvPicPr>
            <p:cNvPr id="1026" name="Picture 2" descr="D:\pp game\doraemon\coral-reef-in-ras-muhammad-nature-park-iolanda-reef.jpg"/>
            <p:cNvPicPr>
              <a:picLocks noChangeAspect="1" noChangeArrowheads="1"/>
            </p:cNvPicPr>
            <p:nvPr/>
          </p:nvPicPr>
          <p:blipFill rotWithShape="1">
            <a:blip r:embed="rId12">
              <a:extLst>
                <a:ext uri="{28A0092B-C50C-407E-A947-70E740481C1C}">
                  <a14:useLocalDpi xmlns:a14="http://schemas.microsoft.com/office/drawing/2010/main" val="0"/>
                </a:ext>
              </a:extLst>
            </a:blip>
            <a:srcRect r="12677"/>
            <a:stretch>
              <a:fillRect/>
            </a:stretch>
          </p:blipFill>
          <p:spPr bwMode="auto">
            <a:xfrm>
              <a:off x="9179169" y="0"/>
              <a:ext cx="11547232" cy="6942420"/>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le 26"/>
            <p:cNvSpPr/>
            <p:nvPr/>
          </p:nvSpPr>
          <p:spPr>
            <a:xfrm>
              <a:off x="10928006" y="457200"/>
              <a:ext cx="3124200" cy="1908723"/>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rPr>
                <a:t>Son Tra Coral reef</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rPr>
                <a:t>Danang Vietnam</a:t>
              </a:r>
              <a:endParaRPr kumimoji="0" lang="en-US" sz="4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pic>
          <p:nvPicPr>
            <p:cNvPr id="1028" name="Picture 4" descr="D:\background\character\Dora-Characters.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4325600" y="652268"/>
              <a:ext cx="2298700" cy="2514941"/>
            </a:xfrm>
            <a:prstGeom prst="rect">
              <a:avLst/>
            </a:prstGeom>
            <a:noFill/>
            <a:effectLst>
              <a:glow rad="101600">
                <a:schemeClr val="accent5">
                  <a:satMod val="175000"/>
                  <a:alpha val="40000"/>
                </a:schemeClr>
              </a:glow>
            </a:effectLst>
            <a:extLst>
              <a:ext uri="{909E8E84-426E-40DD-AFC4-6F175D3DCCD1}">
                <a14:hiddenFill xmlns:a14="http://schemas.microsoft.com/office/drawing/2010/main">
                  <a:solidFill>
                    <a:srgbClr val="FFFFFF"/>
                  </a:solidFill>
                </a14:hiddenFill>
              </a:ext>
            </a:extLst>
          </p:spPr>
        </p:pic>
      </p:grpSp>
      <p:sp>
        <p:nvSpPr>
          <p:cNvPr id="25" name="Text Box 24"/>
          <p:cNvSpPr txBox="1"/>
          <p:nvPr/>
        </p:nvSpPr>
        <p:spPr>
          <a:xfrm>
            <a:off x="4329430" y="652145"/>
            <a:ext cx="3902710" cy="768350"/>
          </a:xfrm>
          <a:prstGeom prst="rect">
            <a:avLst/>
          </a:prstGeom>
          <a:solidFill>
            <a:schemeClr val="bg1"/>
          </a:solidFill>
          <a:ln>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UTM Avo" panose="02040603050506020204" charset="0"/>
              </a:rPr>
              <a:t>1 042 x 5 = ?</a:t>
            </a:r>
            <a:endParaRPr kumimoji="0" lang="vi-VN" alt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UTM Avo" panose="02040603050506020204" charset="0"/>
            </a:endParaRPr>
          </a:p>
        </p:txBody>
      </p:sp>
      <p:grpSp>
        <p:nvGrpSpPr>
          <p:cNvPr id="31" name="Group 30">
            <a:extLst>
              <a:ext uri="{FF2B5EF4-FFF2-40B4-BE49-F238E27FC236}">
                <a16:creationId xmlns:a16="http://schemas.microsoft.com/office/drawing/2014/main" id="{E48009E2-4252-4822-BA49-F22B84B36D8B}"/>
              </a:ext>
            </a:extLst>
          </p:cNvPr>
          <p:cNvGrpSpPr/>
          <p:nvPr/>
        </p:nvGrpSpPr>
        <p:grpSpPr>
          <a:xfrm>
            <a:off x="9178062" y="3305782"/>
            <a:ext cx="2389909" cy="3194844"/>
            <a:chOff x="2334491" y="533400"/>
            <a:chExt cx="3990109" cy="5334000"/>
          </a:xfrm>
        </p:grpSpPr>
        <p:sp>
          <p:nvSpPr>
            <p:cNvPr id="32" name="Snip11">
              <a:extLst>
                <a:ext uri="{FF2B5EF4-FFF2-40B4-BE49-F238E27FC236}">
                  <a16:creationId xmlns:a16="http://schemas.microsoft.com/office/drawing/2014/main" id="{EEBC33EB-9233-4B20-AD73-07CE9D869B31}"/>
                </a:ext>
              </a:extLst>
            </p:cNvPr>
            <p:cNvSpPr/>
            <p:nvPr/>
          </p:nvSpPr>
          <p:spPr>
            <a:xfrm rot="10800000">
              <a:off x="2362200" y="533400"/>
              <a:ext cx="3962400" cy="228600"/>
            </a:xfrm>
            <a:prstGeom prst="snip2SameRect">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sp>
          <p:nvSpPr>
            <p:cNvPr id="33" name="Frame 32">
              <a:extLst>
                <a:ext uri="{FF2B5EF4-FFF2-40B4-BE49-F238E27FC236}">
                  <a16:creationId xmlns:a16="http://schemas.microsoft.com/office/drawing/2014/main" id="{FF7B9E94-AC55-431F-ADFC-854117AFC3D3}"/>
                </a:ext>
              </a:extLst>
            </p:cNvPr>
            <p:cNvSpPr/>
            <p:nvPr/>
          </p:nvSpPr>
          <p:spPr>
            <a:xfrm>
              <a:off x="2514600" y="762000"/>
              <a:ext cx="3657600" cy="4876800"/>
            </a:xfrm>
            <a:prstGeom prst="frame">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endParaRPr>
            </a:p>
          </p:txBody>
        </p:sp>
        <p:sp>
          <p:nvSpPr>
            <p:cNvPr id="34" name="Snip 13">
              <a:extLst>
                <a:ext uri="{FF2B5EF4-FFF2-40B4-BE49-F238E27FC236}">
                  <a16:creationId xmlns:a16="http://schemas.microsoft.com/office/drawing/2014/main" id="{B5E93223-F6DA-4278-9E66-2DA09996948B}"/>
                </a:ext>
              </a:extLst>
            </p:cNvPr>
            <p:cNvSpPr/>
            <p:nvPr/>
          </p:nvSpPr>
          <p:spPr>
            <a:xfrm>
              <a:off x="2334491" y="5638800"/>
              <a:ext cx="3962400" cy="228600"/>
            </a:xfrm>
            <a:prstGeom prst="snip2SameRect">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grpSp>
      <p:grpSp>
        <p:nvGrpSpPr>
          <p:cNvPr id="35" name="Sai">
            <a:extLst>
              <a:ext uri="{FF2B5EF4-FFF2-40B4-BE49-F238E27FC236}">
                <a16:creationId xmlns:a16="http://schemas.microsoft.com/office/drawing/2014/main" id="{FC992DD7-DCA6-4ED6-BC48-7E83E9AC0295}"/>
              </a:ext>
            </a:extLst>
          </p:cNvPr>
          <p:cNvGrpSpPr/>
          <p:nvPr/>
        </p:nvGrpSpPr>
        <p:grpSpPr>
          <a:xfrm>
            <a:off x="9562895" y="3716547"/>
            <a:ext cx="1636839" cy="2373313"/>
            <a:chOff x="2982190" y="1219200"/>
            <a:chExt cx="2732809" cy="3962400"/>
          </a:xfrm>
        </p:grpSpPr>
        <p:sp>
          <p:nvSpPr>
            <p:cNvPr id="36" name="Rectangle 35">
              <a:extLst>
                <a:ext uri="{FF2B5EF4-FFF2-40B4-BE49-F238E27FC236}">
                  <a16:creationId xmlns:a16="http://schemas.microsoft.com/office/drawing/2014/main" id="{739715A8-3EA0-40C4-85C8-74FEBE1D8A2E}"/>
                </a:ext>
              </a:extLst>
            </p:cNvPr>
            <p:cNvSpPr/>
            <p:nvPr/>
          </p:nvSpPr>
          <p:spPr>
            <a:xfrm>
              <a:off x="2982190" y="1219200"/>
              <a:ext cx="2732809" cy="396240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sp>
          <p:nvSpPr>
            <p:cNvPr id="37" name="Flowchart: Or 36">
              <a:extLst>
                <a:ext uri="{FF2B5EF4-FFF2-40B4-BE49-F238E27FC236}">
                  <a16:creationId xmlns:a16="http://schemas.microsoft.com/office/drawing/2014/main" id="{E3C12938-6FFD-4BE5-90C0-D47165A0575D}"/>
                </a:ext>
              </a:extLst>
            </p:cNvPr>
            <p:cNvSpPr/>
            <p:nvPr/>
          </p:nvSpPr>
          <p:spPr>
            <a:xfrm>
              <a:off x="5181600" y="2895600"/>
              <a:ext cx="381000" cy="381000"/>
            </a:xfrm>
            <a:prstGeom prst="flowChartOr">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grpSp>
      <p:sp>
        <p:nvSpPr>
          <p:cNvPr id="38" name="No">
            <a:extLst>
              <a:ext uri="{FF2B5EF4-FFF2-40B4-BE49-F238E27FC236}">
                <a16:creationId xmlns:a16="http://schemas.microsoft.com/office/drawing/2014/main" id="{39162B88-1C3C-4BA7-8977-8FCCCCE7D3C0}"/>
              </a:ext>
            </a:extLst>
          </p:cNvPr>
          <p:cNvSpPr txBox="1"/>
          <p:nvPr/>
        </p:nvSpPr>
        <p:spPr>
          <a:xfrm>
            <a:off x="8753465" y="2234349"/>
            <a:ext cx="3313430" cy="968375"/>
          </a:xfrm>
          <a:prstGeom prst="flowChartAlternateProcess">
            <a:avLst/>
          </a:prstGeom>
          <a:solidFill>
            <a:schemeClr val="bg1"/>
          </a:solidFill>
          <a:ln>
            <a:solidFill>
              <a:schemeClr val="accent1"/>
            </a:solidFill>
          </a:ln>
        </p:spPr>
        <p:style>
          <a:lnRef idx="1">
            <a:schemeClr val="accent6"/>
          </a:lnRef>
          <a:fillRef idx="2">
            <a:schemeClr val="accent6"/>
          </a:fillRef>
          <a:effectRef idx="1">
            <a:schemeClr val="accent6"/>
          </a:effectRef>
          <a:fontRef idx="minor">
            <a:schemeClr val="dk1"/>
          </a:fontRef>
        </p:style>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C. 5 211</a:t>
            </a:r>
            <a:endParaRPr kumimoji="0" lang="vi-VN" alt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grpSp>
        <p:nvGrpSpPr>
          <p:cNvPr id="39" name="Group 38">
            <a:extLst>
              <a:ext uri="{FF2B5EF4-FFF2-40B4-BE49-F238E27FC236}">
                <a16:creationId xmlns:a16="http://schemas.microsoft.com/office/drawing/2014/main" id="{FC0ABEC9-0E3B-4F22-8279-63FD46F9E1A7}"/>
              </a:ext>
            </a:extLst>
          </p:cNvPr>
          <p:cNvGrpSpPr/>
          <p:nvPr/>
        </p:nvGrpSpPr>
        <p:grpSpPr>
          <a:xfrm>
            <a:off x="-13660140" y="-97585"/>
            <a:ext cx="13420886" cy="6858000"/>
            <a:chOff x="-4114176" y="93915"/>
            <a:chExt cx="9219576" cy="6858000"/>
          </a:xfrm>
        </p:grpSpPr>
        <p:sp>
          <p:nvSpPr>
            <p:cNvPr id="40" name="Rectangle 39">
              <a:extLst>
                <a:ext uri="{FF2B5EF4-FFF2-40B4-BE49-F238E27FC236}">
                  <a16:creationId xmlns:a16="http://schemas.microsoft.com/office/drawing/2014/main" id="{C7E867E1-B128-4619-9C1C-04568793C388}"/>
                </a:ext>
              </a:extLst>
            </p:cNvPr>
            <p:cNvSpPr/>
            <p:nvPr/>
          </p:nvSpPr>
          <p:spPr>
            <a:xfrm>
              <a:off x="-4038600" y="93915"/>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pic>
          <p:nvPicPr>
            <p:cNvPr id="41" name="Picture 5" descr="D:\background\character\577.jpg">
              <a:extLst>
                <a:ext uri="{FF2B5EF4-FFF2-40B4-BE49-F238E27FC236}">
                  <a16:creationId xmlns:a16="http://schemas.microsoft.com/office/drawing/2014/main" id="{BEC76205-486E-4928-BE44-64C438EC881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114176" y="1514411"/>
              <a:ext cx="9219576" cy="5437504"/>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2" presetClass="exit" presetSubtype="2" fill="hold" nodeType="clickEffect">
                                  <p:stCondLst>
                                    <p:cond delay="0"/>
                                  </p:stCondLst>
                                  <p:childTnLst>
                                    <p:animEffect transition="out" filter="wipe(right)">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TADA.wav"/>
                                        </p:tgtEl>
                                      </p:cMediaNode>
                                    </p:audio>
                                  </p:subTnLst>
                                </p:cTn>
                              </p:par>
                            </p:childTnLst>
                          </p:cTn>
                        </p:par>
                        <p:par>
                          <p:cTn id="8" fill="hold">
                            <p:stCondLst>
                              <p:cond delay="500"/>
                            </p:stCondLst>
                            <p:childTnLst>
                              <p:par>
                                <p:cTn id="9" presetID="24" presetClass="emph" presetSubtype="0" fill="hold" grpId="0" nodeType="afterEffect">
                                  <p:stCondLst>
                                    <p:cond delay="0"/>
                                  </p:stCondLst>
                                  <p:childTnLst>
                                    <p:animClr clrSpc="hsl" dir="cw">
                                      <p:cBhvr override="childStyle">
                                        <p:cTn id="10" dur="500" fill="hold"/>
                                        <p:tgtEl>
                                          <p:spTgt spid="18"/>
                                        </p:tgtEl>
                                        <p:attrNameLst>
                                          <p:attrName>style.color</p:attrName>
                                        </p:attrNameLst>
                                      </p:cBhvr>
                                      <p:by>
                                        <p:hsl h="0" s="-12549" l="-25098"/>
                                      </p:by>
                                    </p:animClr>
                                    <p:animClr clrSpc="hsl" dir="cw">
                                      <p:cBhvr>
                                        <p:cTn id="11" dur="500" fill="hold"/>
                                        <p:tgtEl>
                                          <p:spTgt spid="18"/>
                                        </p:tgtEl>
                                        <p:attrNameLst>
                                          <p:attrName>fillcolor</p:attrName>
                                        </p:attrNameLst>
                                      </p:cBhvr>
                                      <p:by>
                                        <p:hsl h="0" s="-12549" l="-25098"/>
                                      </p:by>
                                    </p:animClr>
                                    <p:animClr clrSpc="hsl" dir="cw">
                                      <p:cBhvr>
                                        <p:cTn id="12" dur="500" fill="hold"/>
                                        <p:tgtEl>
                                          <p:spTgt spid="18"/>
                                        </p:tgtEl>
                                        <p:attrNameLst>
                                          <p:attrName>stroke.color</p:attrName>
                                        </p:attrNameLst>
                                      </p:cBhvr>
                                      <p:by>
                                        <p:hsl h="0" s="-12549" l="-25098"/>
                                      </p:by>
                                    </p:animClr>
                                    <p:set>
                                      <p:cBhvr>
                                        <p:cTn id="13" dur="500" fill="hold"/>
                                        <p:tgtEl>
                                          <p:spTgt spid="18"/>
                                        </p:tgtEl>
                                        <p:attrNameLst>
                                          <p:attrName>fill.type</p:attrName>
                                        </p:attrNameLst>
                                      </p:cBhvr>
                                      <p:to>
                                        <p:strVal val="solid"/>
                                      </p:to>
                                    </p:set>
                                  </p:childTnLst>
                                </p:cTn>
                              </p:par>
                            </p:childTnLst>
                          </p:cTn>
                        </p:par>
                        <p:par>
                          <p:cTn id="14" fill="hold">
                            <p:stCondLst>
                              <p:cond delay="1000"/>
                            </p:stCondLst>
                            <p:childTnLst>
                              <p:par>
                                <p:cTn id="15" presetID="35" presetClass="path" presetSubtype="0" accel="50000" decel="50000" fill="hold" nodeType="afterEffect">
                                  <p:stCondLst>
                                    <p:cond delay="0"/>
                                  </p:stCondLst>
                                  <p:childTnLst>
                                    <p:animMotion origin="layout" path="M -3.05556E-6 1.48148E-6 L -1.11857 -0.00602 " pathEditMode="relative" rAng="0" ptsTypes="AA">
                                      <p:cBhvr>
                                        <p:cTn id="16" dur="2000" fill="hold"/>
                                        <p:tgtEl>
                                          <p:spTgt spid="23"/>
                                        </p:tgtEl>
                                        <p:attrNameLst>
                                          <p:attrName>ppt_x</p:attrName>
                                          <p:attrName>ppt_y</p:attrName>
                                        </p:attrNameLst>
                                      </p:cBhvr>
                                      <p:rCtr x="-55937" y="-301"/>
                                    </p:animMotion>
                                  </p:childTnLst>
                                  <p:subTnLst>
                                    <p:audio>
                                      <p:cMediaNode>
                                        <p:cTn display="0" masterRel="sameClick">
                                          <p:stCondLst>
                                            <p:cond evt="begin" delay="0">
                                              <p:tn val="15"/>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8"/>
                  </p:tgtEl>
                </p:cond>
              </p:nextCondLst>
            </p:seq>
            <p:seq concurrent="1" nextAc="seek">
              <p:cTn id="17" restart="whenNotActive" fill="hold" evtFilter="cancelBubble" nodeType="interactiveSeq">
                <p:stCondLst>
                  <p:cond evt="onClick" delay="0">
                    <p:tgtEl>
                      <p:spTgt spid="15"/>
                    </p:tgtEl>
                  </p:cond>
                </p:stCondLst>
                <p:endSync evt="end" delay="0">
                  <p:rtn val="all"/>
                </p:endSync>
                <p:childTnLst>
                  <p:par>
                    <p:cTn id="18" fill="hold">
                      <p:stCondLst>
                        <p:cond delay="0"/>
                      </p:stCondLst>
                      <p:childTnLst>
                        <p:par>
                          <p:cTn id="19" fill="hold">
                            <p:stCondLst>
                              <p:cond delay="0"/>
                            </p:stCondLst>
                            <p:childTnLst>
                              <p:par>
                                <p:cTn id="20" presetID="22" presetClass="exit" presetSubtype="2" fill="hold" nodeType="clickEffect">
                                  <p:stCondLst>
                                    <p:cond delay="0"/>
                                  </p:stCondLst>
                                  <p:childTnLst>
                                    <p:animEffect transition="out" filter="wipe(right)">
                                      <p:cBhvr>
                                        <p:cTn id="21" dur="500"/>
                                        <p:tgtEl>
                                          <p:spTgt spid="15"/>
                                        </p:tgtEl>
                                      </p:cBhvr>
                                    </p:animEffect>
                                    <p:set>
                                      <p:cBhvr>
                                        <p:cTn id="22"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20"/>
                                            </p:cond>
                                          </p:stCondLst>
                                          <p:endCondLst>
                                            <p:cond evt="onStopAudio" delay="0">
                                              <p:tgtEl>
                                                <p:sldTgt/>
                                              </p:tgtEl>
                                            </p:cond>
                                          </p:endCondLst>
                                        </p:cTn>
                                        <p:tgtEl>
                                          <p:sndTgt r:embed="rId4" name="bad.wav"/>
                                        </p:tgtEl>
                                      </p:cMediaNode>
                                    </p:audio>
                                  </p:subTnLst>
                                </p:cTn>
                              </p:par>
                            </p:childTnLst>
                          </p:cTn>
                        </p:par>
                        <p:par>
                          <p:cTn id="23" fill="hold">
                            <p:stCondLst>
                              <p:cond delay="500"/>
                            </p:stCondLst>
                            <p:childTnLst>
                              <p:par>
                                <p:cTn id="24" presetID="63" presetClass="path" presetSubtype="0" accel="50000" decel="50000" fill="hold" nodeType="afterEffect">
                                  <p:stCondLst>
                                    <p:cond delay="0"/>
                                  </p:stCondLst>
                                  <p:childTnLst>
                                    <p:animMotion origin="layout" path="M 2.08333E-7 0 L 1.025 0 " pathEditMode="relative" rAng="0" ptsTypes="AA">
                                      <p:cBhvr>
                                        <p:cTn id="25" dur="2000" fill="hold"/>
                                        <p:tgtEl>
                                          <p:spTgt spid="20"/>
                                        </p:tgtEl>
                                        <p:attrNameLst>
                                          <p:attrName>ppt_x</p:attrName>
                                          <p:attrName>ppt_y</p:attrName>
                                        </p:attrNameLst>
                                      </p:cBhvr>
                                      <p:rCtr x="51250" y="0"/>
                                    </p:animMotion>
                                  </p:childTnLst>
                                  <p:subTnLst>
                                    <p:audio>
                                      <p:cMediaNode>
                                        <p:cTn display="0" masterRel="sameClick">
                                          <p:stCondLst>
                                            <p:cond evt="begin" delay="0">
                                              <p:tn val="24"/>
                                            </p:cond>
                                          </p:stCondLst>
                                          <p:endCondLst>
                                            <p:cond evt="onStopAudio" delay="0">
                                              <p:tgtEl>
                                                <p:sldTgt/>
                                              </p:tgtEl>
                                            </p:cond>
                                          </p:endCondLst>
                                        </p:cTn>
                                        <p:tgtEl>
                                          <p:sndTgt r:embed="rId5" name="ohno.wav"/>
                                        </p:tgtEl>
                                      </p:cMediaNode>
                                    </p:audio>
                                  </p:subTnLst>
                                </p:cTn>
                              </p:par>
                            </p:childTnLst>
                          </p:cTn>
                        </p:par>
                      </p:childTnLst>
                    </p:cTn>
                  </p:par>
                </p:childTnLst>
              </p:cTn>
              <p:nextCondLst>
                <p:cond evt="onClick" delay="0">
                  <p:tgtEl>
                    <p:spTgt spid="15"/>
                  </p:tgtEl>
                </p:cond>
              </p:nextCondLst>
            </p:seq>
            <p:seq concurrent="1" nextAc="seek">
              <p:cTn id="26" restart="whenNotActive" fill="hold" evtFilter="cancelBubble" nodeType="interactiveSeq">
                <p:stCondLst>
                  <p:cond evt="onClick" delay="0">
                    <p:tgtEl>
                      <p:spTgt spid="20"/>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20"/>
                                        </p:tgtEl>
                                      </p:cBhvr>
                                    </p:animEffect>
                                    <p:set>
                                      <p:cBhvr>
                                        <p:cTn id="31"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32" restart="whenNotActive" fill="hold" evtFilter="cancelBubble" nodeType="interactiveSeq">
                <p:stCondLst>
                  <p:cond evt="onClick" delay="0">
                    <p:tgtEl>
                      <p:spTgt spid="23"/>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23"/>
                                        </p:tgtEl>
                                      </p:cBhvr>
                                    </p:animEffect>
                                    <p:set>
                                      <p:cBhvr>
                                        <p:cTn id="3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38" restart="whenNotActive" fill="hold" evtFilter="cancelBubble" nodeType="interactiveSeq">
                <p:stCondLst>
                  <p:cond evt="onClick" delay="0">
                    <p:tgtEl>
                      <p:spTgt spid="35"/>
                    </p:tgtEl>
                  </p:cond>
                </p:stCondLst>
                <p:endSync evt="end" delay="0">
                  <p:rtn val="all"/>
                </p:endSync>
                <p:childTnLst>
                  <p:par>
                    <p:cTn id="39" fill="hold">
                      <p:stCondLst>
                        <p:cond delay="0"/>
                      </p:stCondLst>
                      <p:childTnLst>
                        <p:par>
                          <p:cTn id="40" fill="hold">
                            <p:stCondLst>
                              <p:cond delay="0"/>
                            </p:stCondLst>
                            <p:childTnLst>
                              <p:par>
                                <p:cTn id="41" presetID="22" presetClass="exit" presetSubtype="2" fill="hold" nodeType="clickEffect">
                                  <p:stCondLst>
                                    <p:cond delay="0"/>
                                  </p:stCondLst>
                                  <p:childTnLst>
                                    <p:animEffect transition="out" filter="wipe(right)">
                                      <p:cBhvr>
                                        <p:cTn id="42" dur="500"/>
                                        <p:tgtEl>
                                          <p:spTgt spid="35"/>
                                        </p:tgtEl>
                                      </p:cBhvr>
                                    </p:animEffect>
                                    <p:set>
                                      <p:cBhvr>
                                        <p:cTn id="43" dur="1" fill="hold">
                                          <p:stCondLst>
                                            <p:cond delay="499"/>
                                          </p:stCondLst>
                                        </p:cTn>
                                        <p:tgtEl>
                                          <p:spTgt spid="35"/>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4" name="bad.wav"/>
                                        </p:tgtEl>
                                      </p:cMediaNode>
                                    </p:audio>
                                  </p:subTnLst>
                                </p:cTn>
                              </p:par>
                            </p:childTnLst>
                          </p:cTn>
                        </p:par>
                        <p:par>
                          <p:cTn id="44" fill="hold">
                            <p:stCondLst>
                              <p:cond delay="500"/>
                            </p:stCondLst>
                            <p:childTnLst>
                              <p:par>
                                <p:cTn id="45" presetID="63" presetClass="path" presetSubtype="0" accel="50000" decel="50000" fill="hold" nodeType="afterEffect">
                                  <p:stCondLst>
                                    <p:cond delay="0"/>
                                  </p:stCondLst>
                                  <p:childTnLst>
                                    <p:animMotion origin="layout" path="M 2.08333E-6 3.7037E-7 L 1.025 3.7037E-7 " pathEditMode="relative" rAng="0" ptsTypes="AA">
                                      <p:cBhvr>
                                        <p:cTn id="46" dur="2000" fill="hold"/>
                                        <p:tgtEl>
                                          <p:spTgt spid="39"/>
                                        </p:tgtEl>
                                        <p:attrNameLst>
                                          <p:attrName>ppt_x</p:attrName>
                                          <p:attrName>ppt_y</p:attrName>
                                        </p:attrNameLst>
                                      </p:cBhvr>
                                      <p:rCtr x="51250" y="0"/>
                                    </p:animMotion>
                                  </p:childTnLst>
                                  <p:subTnLst>
                                    <p:audio>
                                      <p:cMediaNode>
                                        <p:cTn display="0" masterRel="sameClick">
                                          <p:stCondLst>
                                            <p:cond evt="begin" delay="0">
                                              <p:tn val="45"/>
                                            </p:cond>
                                          </p:stCondLst>
                                          <p:endCondLst>
                                            <p:cond evt="onStopAudio" delay="0">
                                              <p:tgtEl>
                                                <p:sldTgt/>
                                              </p:tgtEl>
                                            </p:cond>
                                          </p:endCondLst>
                                        </p:cTn>
                                        <p:tgtEl>
                                          <p:sndTgt r:embed="rId5" name="ohno.wav"/>
                                        </p:tgtEl>
                                      </p:cMediaNode>
                                    </p:audio>
                                  </p:subTnLst>
                                </p:cTn>
                              </p:par>
                            </p:childTnLst>
                          </p:cTn>
                        </p:par>
                      </p:childTnLst>
                    </p:cTn>
                  </p:par>
                </p:childTnLst>
              </p:cTn>
              <p:nextCondLst>
                <p:cond evt="onClick" delay="0">
                  <p:tgtEl>
                    <p:spTgt spid="35"/>
                  </p:tgtEl>
                </p:cond>
              </p:nextCondLst>
            </p:seq>
            <p:seq concurrent="1" nextAc="seek">
              <p:cTn id="47" restart="whenNotActive" fill="hold" evtFilter="cancelBubble" nodeType="interactiveSeq">
                <p:stCondLst>
                  <p:cond evt="onClick" delay="0">
                    <p:tgtEl>
                      <p:spTgt spid="39"/>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500"/>
                                        <p:tgtEl>
                                          <p:spTgt spid="39"/>
                                        </p:tgtEl>
                                      </p:cBhvr>
                                    </p:animEffect>
                                    <p:set>
                                      <p:cBhvr>
                                        <p:cTn id="52" dur="1" fill="hold">
                                          <p:stCondLst>
                                            <p:cond delay="4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9"/>
                  </p:tgtEl>
                </p:cond>
              </p:nextCondLst>
            </p:seq>
          </p:childTnLst>
        </p:cTn>
      </p:par>
    </p:tnLst>
    <p:bldLst>
      <p:bldP spid="18"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gg"/>
          <p:cNvPicPr>
            <a:picLocks noChangeAspect="1"/>
          </p:cNvPicPr>
          <p:nvPr/>
        </p:nvPicPr>
        <p:blipFill>
          <a:blip r:embed="rId4"/>
          <a:stretch>
            <a:fillRect/>
          </a:stretch>
        </p:blipFill>
        <p:spPr>
          <a:xfrm>
            <a:off x="-635" y="1"/>
            <a:ext cx="12192635" cy="6858000"/>
          </a:xfrm>
          <a:prstGeom prst="rect">
            <a:avLst/>
          </a:prstGeom>
        </p:spPr>
      </p:pic>
      <p:sp>
        <p:nvSpPr>
          <p:cNvPr id="2" name="Title 1"/>
          <p:cNvSpPr>
            <a:spLocks noGrp="1"/>
          </p:cNvSpPr>
          <p:nvPr/>
        </p:nvSpPr>
        <p:spPr>
          <a:xfrm>
            <a:off x="6629400" y="3276600"/>
            <a:ext cx="2514600" cy="860425"/>
          </a:xfrm>
          <a:prstGeom prst="wedgeRoundRectCallout">
            <a:avLst>
              <a:gd name="adj1" fmla="val 36629"/>
              <a:gd name="adj2" fmla="val 109505"/>
              <a:gd name="adj3" fmla="val 16667"/>
            </a:avLst>
          </a:prstGeom>
        </p:spPr>
        <p:style>
          <a:lnRef idx="2">
            <a:schemeClr val="accent6"/>
          </a:lnRef>
          <a:fillRef idx="1">
            <a:schemeClr val="lt1"/>
          </a:fillRef>
          <a:effectRef idx="0">
            <a:schemeClr val="accent6"/>
          </a:effectRef>
          <a:fontRef idx="minor">
            <a:schemeClr val="dk1"/>
          </a:fontRef>
        </p:style>
        <p:txBody>
          <a:bodyPr anchor="ctr" anchorCtr="0">
            <a:normAutofit/>
          </a:bodyPr>
          <a:lstStyle>
            <a:lvl1pPr algn="r" rtl="0" fontAlgn="base">
              <a:spcBef>
                <a:spcPct val="0"/>
              </a:spcBef>
              <a:spcAft>
                <a:spcPct val="0"/>
              </a:spcAft>
              <a:defRPr sz="3600" kern="1200">
                <a:solidFill>
                  <a:schemeClr val="dk1"/>
                </a:solidFill>
                <a:latin typeface="+mj-lt"/>
                <a:ea typeface="+mj-ea"/>
                <a:cs typeface="+mj-cs"/>
              </a:defRPr>
            </a:lvl1pPr>
            <a:lvl2pPr algn="l" rtl="0" fontAlgn="base">
              <a:spcBef>
                <a:spcPct val="0"/>
              </a:spcBef>
              <a:spcAft>
                <a:spcPct val="0"/>
              </a:spcAft>
              <a:defRPr sz="3600">
                <a:solidFill>
                  <a:schemeClr val="dk1"/>
                </a:solidFill>
                <a:latin typeface="Arial" panose="020B0604020202020204" pitchFamily="34" charset="0"/>
                <a:ea typeface="SimSun" panose="02010600030101010101" pitchFamily="2" charset="-122"/>
              </a:defRPr>
            </a:lvl2pPr>
            <a:lvl3pPr algn="l" rtl="0" fontAlgn="base">
              <a:spcBef>
                <a:spcPct val="0"/>
              </a:spcBef>
              <a:spcAft>
                <a:spcPct val="0"/>
              </a:spcAft>
              <a:defRPr sz="3600">
                <a:solidFill>
                  <a:schemeClr val="dk1"/>
                </a:solidFill>
                <a:latin typeface="Arial" panose="020B0604020202020204" pitchFamily="34" charset="0"/>
                <a:ea typeface="SimSun" panose="02010600030101010101" pitchFamily="2" charset="-122"/>
              </a:defRPr>
            </a:lvl3pPr>
            <a:lvl4pPr algn="l" rtl="0" fontAlgn="base">
              <a:spcBef>
                <a:spcPct val="0"/>
              </a:spcBef>
              <a:spcAft>
                <a:spcPct val="0"/>
              </a:spcAft>
              <a:defRPr sz="3600">
                <a:solidFill>
                  <a:schemeClr val="dk1"/>
                </a:solidFill>
                <a:latin typeface="Arial" panose="020B0604020202020204" pitchFamily="34" charset="0"/>
                <a:ea typeface="SimSun" panose="02010600030101010101" pitchFamily="2" charset="-122"/>
              </a:defRPr>
            </a:lvl4pPr>
            <a:lvl5pPr algn="l" rtl="0" fontAlgn="base">
              <a:spcBef>
                <a:spcPct val="0"/>
              </a:spcBef>
              <a:spcAft>
                <a:spcPct val="0"/>
              </a:spcAft>
              <a:defRPr sz="3600">
                <a:solidFill>
                  <a:schemeClr val="dk1"/>
                </a:solidFill>
                <a:latin typeface="Arial" panose="020B0604020202020204" pitchFamily="34" charset="0"/>
                <a:ea typeface="SimSun" panose="02010600030101010101" pitchFamily="2" charset="-122"/>
              </a:defRPr>
            </a:lvl5pPr>
            <a:lvl6pPr marL="457200" algn="l" rtl="0" fontAlgn="base">
              <a:spcBef>
                <a:spcPct val="0"/>
              </a:spcBef>
              <a:spcAft>
                <a:spcPct val="0"/>
              </a:spcAft>
              <a:defRPr sz="3600">
                <a:solidFill>
                  <a:schemeClr val="dk1"/>
                </a:solidFill>
                <a:latin typeface="Arial" panose="020B0604020202020204" pitchFamily="34" charset="0"/>
                <a:ea typeface="SimSun" panose="02010600030101010101" pitchFamily="2" charset="-122"/>
              </a:defRPr>
            </a:lvl6pPr>
            <a:lvl7pPr marL="914400" algn="l" rtl="0" fontAlgn="base">
              <a:spcBef>
                <a:spcPct val="0"/>
              </a:spcBef>
              <a:spcAft>
                <a:spcPct val="0"/>
              </a:spcAft>
              <a:defRPr sz="3600">
                <a:solidFill>
                  <a:schemeClr val="dk1"/>
                </a:solidFill>
                <a:latin typeface="Arial" panose="020B0604020202020204" pitchFamily="34" charset="0"/>
                <a:ea typeface="SimSun" panose="02010600030101010101" pitchFamily="2" charset="-122"/>
              </a:defRPr>
            </a:lvl7pPr>
            <a:lvl8pPr marL="1371600" algn="l" rtl="0" fontAlgn="base">
              <a:spcBef>
                <a:spcPct val="0"/>
              </a:spcBef>
              <a:spcAft>
                <a:spcPct val="0"/>
              </a:spcAft>
              <a:defRPr sz="3600">
                <a:solidFill>
                  <a:schemeClr val="dk1"/>
                </a:solidFill>
                <a:latin typeface="Arial" panose="020B0604020202020204" pitchFamily="34" charset="0"/>
                <a:ea typeface="SimSun" panose="02010600030101010101" pitchFamily="2" charset="-122"/>
              </a:defRPr>
            </a:lvl8pPr>
            <a:lvl9pPr marL="1828800" algn="l" rtl="0" fontAlgn="base">
              <a:spcBef>
                <a:spcPct val="0"/>
              </a:spcBef>
              <a:spcAft>
                <a:spcPct val="0"/>
              </a:spcAft>
              <a:defRPr sz="3600">
                <a:solidFill>
                  <a:schemeClr val="dk1"/>
                </a:solidFill>
                <a:latin typeface="Arial" panose="020B0604020202020204" pitchFamily="34" charset="0"/>
                <a:ea typeface="SimSun"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7030A0"/>
                </a:solidFill>
                <a:effectLst/>
                <a:uLnTx/>
                <a:uFillTx/>
                <a:latin typeface="UTM Avo" panose="02040603050506020204" pitchFamily="18" charset="0"/>
                <a:ea typeface="SimSun"/>
                <a:cs typeface="+mj-cs"/>
              </a:rPr>
              <a:t>Bye bye!</a:t>
            </a:r>
          </a:p>
        </p:txBody>
      </p:sp>
      <p:pic>
        <p:nvPicPr>
          <p:cNvPr id="8195" name="Picture 3" descr="D:\background\character\58c110d88eb6c.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67600" y="4267200"/>
            <a:ext cx="3048000" cy="3048000"/>
          </a:xfrm>
          <a:prstGeom prst="rect">
            <a:avLst/>
          </a:prstGeom>
          <a:noFill/>
          <a:extLst>
            <a:ext uri="{909E8E84-426E-40DD-AFC4-6F175D3DCCD1}">
              <a14:hiddenFill xmlns:a14="http://schemas.microsoft.com/office/drawing/2010/main">
                <a:solidFill>
                  <a:srgbClr val="FFFFFF"/>
                </a:solidFill>
              </a14:hiddenFill>
            </a:ext>
          </a:extLst>
        </p:spPr>
      </p:pic>
      <p:pic>
        <p:nvPicPr>
          <p:cNvPr id="4" name="Doraemon Theme Song (LYRICS) (mp3cut.net).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14400" y="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1" presetClass="mediacall" presetSubtype="0" fill="hold" nodeType="withEffect">
                                  <p:stCondLst>
                                    <p:cond delay="0"/>
                                  </p:stCondLst>
                                  <p:childTnLst>
                                    <p:cmd type="call" cmd="playFrom(0.0)">
                                      <p:cBhvr>
                                        <p:cTn id="9" dur="525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4"/>
                </p:tgtEl>
              </p:cMediaNode>
            </p:audio>
          </p:childTnLst>
        </p:cTn>
      </p:par>
    </p:tnLst>
    <p:bldLst>
      <p:bldP spid="2"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0">
            <a:extLst>
              <a:ext uri="{FF2B5EF4-FFF2-40B4-BE49-F238E27FC236}">
                <a16:creationId xmlns:a16="http://schemas.microsoft.com/office/drawing/2014/main" id="{3A6515BC-51DD-1D65-CAF6-29A2A4F1D1BF}"/>
              </a:ext>
            </a:extLst>
          </p:cNvPr>
          <p:cNvGrpSpPr/>
          <p:nvPr/>
        </p:nvGrpSpPr>
        <p:grpSpPr>
          <a:xfrm>
            <a:off x="568430" y="593839"/>
            <a:ext cx="7385400" cy="6533185"/>
            <a:chOff x="4378430" y="1354027"/>
            <a:chExt cx="7539310" cy="6533185"/>
          </a:xfrm>
        </p:grpSpPr>
        <p:pic>
          <p:nvPicPr>
            <p:cNvPr id="10" name="图片 9">
              <a:extLst>
                <a:ext uri="{FF2B5EF4-FFF2-40B4-BE49-F238E27FC236}">
                  <a16:creationId xmlns:a16="http://schemas.microsoft.com/office/drawing/2014/main" id="{32F42F9D-6EA9-4E7F-DADD-E444D661375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4378430" y="1354027"/>
              <a:ext cx="7539310" cy="6533185"/>
            </a:xfrm>
            <a:prstGeom prst="rect">
              <a:avLst/>
            </a:prstGeom>
          </p:spPr>
        </p:pic>
        <p:sp>
          <p:nvSpPr>
            <p:cNvPr id="8" name="文本框 7">
              <a:extLst>
                <a:ext uri="{FF2B5EF4-FFF2-40B4-BE49-F238E27FC236}">
                  <a16:creationId xmlns:a16="http://schemas.microsoft.com/office/drawing/2014/main" id="{CA0B8116-8A2D-EDFF-DD31-2A61D9C65E05}"/>
                </a:ext>
              </a:extLst>
            </p:cNvPr>
            <p:cNvSpPr txBox="1"/>
            <p:nvPr/>
          </p:nvSpPr>
          <p:spPr>
            <a:xfrm>
              <a:off x="5639473" y="3646658"/>
              <a:ext cx="5017223" cy="280076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800" b="1" i="0" u="none" strike="noStrike" kern="1200" cap="none" spc="0" normalizeH="0" baseline="0" noProof="0" dirty="0" err="1">
                  <a:ln>
                    <a:noFill/>
                  </a:ln>
                  <a:solidFill>
                    <a:prstClr val="black">
                      <a:lumMod val="65000"/>
                      <a:lumOff val="35000"/>
                    </a:prstClr>
                  </a:solidFill>
                  <a:effectLst/>
                  <a:uLnTx/>
                  <a:uFillTx/>
                  <a:latin typeface="Cambria" panose="02040503050406030204" pitchFamily="18" charset="0"/>
                  <a:ea typeface="Cambria" panose="02040503050406030204" pitchFamily="18" charset="0"/>
                  <a:sym typeface="Arial" panose="020B0604020202020204" pitchFamily="34" charset="0"/>
                </a:rPr>
                <a:t>Luyện</a:t>
              </a:r>
              <a:r>
                <a:rPr kumimoji="0" lang="en-US" altLang="zh-CN" sz="8800" b="1"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Cambria" panose="02040503050406030204" pitchFamily="18" charset="0"/>
                  <a:sym typeface="Arial" panose="020B0604020202020204" pitchFamily="34" charset="0"/>
                </a:rPr>
                <a:t> </a:t>
              </a:r>
              <a:r>
                <a:rPr kumimoji="0" lang="en-US" altLang="zh-CN" sz="8800" b="1" i="0" u="none" strike="noStrike" kern="1200" cap="none" spc="0" normalizeH="0" baseline="0" noProof="0" dirty="0" err="1">
                  <a:ln>
                    <a:noFill/>
                  </a:ln>
                  <a:solidFill>
                    <a:prstClr val="black">
                      <a:lumMod val="65000"/>
                      <a:lumOff val="35000"/>
                    </a:prstClr>
                  </a:solidFill>
                  <a:effectLst/>
                  <a:uLnTx/>
                  <a:uFillTx/>
                  <a:latin typeface="Cambria" panose="02040503050406030204" pitchFamily="18" charset="0"/>
                  <a:ea typeface="Cambria" panose="02040503050406030204" pitchFamily="18" charset="0"/>
                  <a:sym typeface="Arial" panose="020B0604020202020204" pitchFamily="34" charset="0"/>
                </a:rPr>
                <a:t>tập</a:t>
              </a:r>
              <a:endParaRPr kumimoji="0" lang="zh-CN" altLang="en-US" sz="8800" b="1"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思源黑体 CN Normal" panose="020B0400000000000000" pitchFamily="34" charset="-122"/>
                <a:sym typeface="Arial" panose="020B0604020202020204" pitchFamily="34" charset="0"/>
              </a:endParaRPr>
            </a:p>
          </p:txBody>
        </p:sp>
      </p:grpSp>
      <p:pic>
        <p:nvPicPr>
          <p:cNvPr id="13" name="图片 12">
            <a:extLst>
              <a:ext uri="{FF2B5EF4-FFF2-40B4-BE49-F238E27FC236}">
                <a16:creationId xmlns:a16="http://schemas.microsoft.com/office/drawing/2014/main" id="{8376C69C-622B-6B55-FC8A-2F194941775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932192" y="2044430"/>
            <a:ext cx="4484848" cy="4484848"/>
          </a:xfrm>
          <a:prstGeom prst="rect">
            <a:avLst/>
          </a:prstGeom>
        </p:spPr>
      </p:pic>
      <p:grpSp>
        <p:nvGrpSpPr>
          <p:cNvPr id="7" name="组合 6">
            <a:extLst>
              <a:ext uri="{FF2B5EF4-FFF2-40B4-BE49-F238E27FC236}">
                <a16:creationId xmlns:a16="http://schemas.microsoft.com/office/drawing/2014/main" id="{00B8DFE4-8CAD-BC2F-5CF5-94C4EEB85847}"/>
              </a:ext>
            </a:extLst>
          </p:cNvPr>
          <p:cNvGrpSpPr/>
          <p:nvPr/>
        </p:nvGrpSpPr>
        <p:grpSpPr>
          <a:xfrm>
            <a:off x="3004457" y="246355"/>
            <a:ext cx="5428342" cy="1592339"/>
            <a:chOff x="3004457" y="246355"/>
            <a:chExt cx="5428342" cy="1592339"/>
          </a:xfrm>
        </p:grpSpPr>
        <p:sp>
          <p:nvSpPr>
            <p:cNvPr id="5" name="文本框 4">
              <a:extLst>
                <a:ext uri="{FF2B5EF4-FFF2-40B4-BE49-F238E27FC236}">
                  <a16:creationId xmlns:a16="http://schemas.microsoft.com/office/drawing/2014/main" id="{D31A7B97-EBA6-2395-5BAF-18EA929F2E90}"/>
                </a:ext>
              </a:extLst>
            </p:cNvPr>
            <p:cNvSpPr txBox="1"/>
            <p:nvPr/>
          </p:nvSpPr>
          <p:spPr>
            <a:xfrm>
              <a:off x="4666342" y="246355"/>
              <a:ext cx="2670628"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dirty="0">
                  <a:ln>
                    <a:noFill/>
                  </a:ln>
                  <a:solidFill>
                    <a:srgbClr val="FF5D5D"/>
                  </a:solidFill>
                  <a:effectLst/>
                  <a:uLnTx/>
                  <a:uFillTx/>
                  <a:latin typeface="Cambria" panose="02040503050406030204" pitchFamily="18" charset="0"/>
                  <a:ea typeface="Cambria" panose="02040503050406030204" pitchFamily="18" charset="0"/>
                  <a:sym typeface="Arial" panose="020B0604020202020204" pitchFamily="34" charset="0"/>
                </a:rPr>
                <a:t>02</a:t>
              </a:r>
              <a:endParaRPr kumimoji="0" lang="zh-CN" altLang="en-US" sz="7200" b="1" i="0" u="none" strike="noStrike" kern="1200" cap="none" spc="0" normalizeH="0" baseline="0" noProof="0" dirty="0">
                <a:ln>
                  <a:noFill/>
                </a:ln>
                <a:solidFill>
                  <a:srgbClr val="FF5D5D"/>
                </a:solidFill>
                <a:effectLst/>
                <a:uLnTx/>
                <a:uFillTx/>
                <a:latin typeface="Cambria" panose="02040503050406030204" pitchFamily="18" charset="0"/>
                <a:ea typeface="胡晓波真帅体" panose="02010600030101010101" pitchFamily="2" charset="-122"/>
                <a:sym typeface="Arial" panose="020B0604020202020204" pitchFamily="34" charset="0"/>
              </a:endParaRPr>
            </a:p>
          </p:txBody>
        </p:sp>
        <p:pic>
          <p:nvPicPr>
            <p:cNvPr id="6" name="图片 5" descr="形状&#10;&#10;中度可信度描述已自动生成">
              <a:extLst>
                <a:ext uri="{FF2B5EF4-FFF2-40B4-BE49-F238E27FC236}">
                  <a16:creationId xmlns:a16="http://schemas.microsoft.com/office/drawing/2014/main" id="{49F235CD-930F-A869-62CB-D75417DC5192}"/>
                </a:ext>
              </a:extLst>
            </p:cNvPr>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3004457" y="1005450"/>
              <a:ext cx="5428342" cy="833244"/>
            </a:xfrm>
            <a:prstGeom prst="rect">
              <a:avLst/>
            </a:prstGeom>
          </p:spPr>
        </p:pic>
      </p:grpSp>
    </p:spTree>
    <p:extLst>
      <p:ext uri="{BB962C8B-B14F-4D97-AF65-F5344CB8AC3E}">
        <p14:creationId xmlns:p14="http://schemas.microsoft.com/office/powerpoint/2010/main" val="74243257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1000"/>
                                        <p:tgtEl>
                                          <p:spTgt spid="11"/>
                                        </p:tgtEl>
                                      </p:cBhvr>
                                    </p:animEffect>
                                    <p:anim calcmode="lin" valueType="num">
                                      <p:cBhvr>
                                        <p:cTn id="12" dur="1000" fill="hold"/>
                                        <p:tgtEl>
                                          <p:spTgt spid="11"/>
                                        </p:tgtEl>
                                        <p:attrNameLst>
                                          <p:attrName>ppt_x</p:attrName>
                                        </p:attrNameLst>
                                      </p:cBhvr>
                                      <p:tavLst>
                                        <p:tav tm="0">
                                          <p:val>
                                            <p:strVal val="#ppt_x"/>
                                          </p:val>
                                        </p:tav>
                                        <p:tav tm="100000">
                                          <p:val>
                                            <p:strVal val="#ppt_x"/>
                                          </p:val>
                                        </p:tav>
                                      </p:tavLst>
                                    </p:anim>
                                    <p:anim calcmode="lin" valueType="num">
                                      <p:cBhvr>
                                        <p:cTn id="1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CA37598E-C642-442B-A9C0-F68CBA657110}"/>
              </a:ext>
            </a:extLst>
          </p:cNvPr>
          <p:cNvGrpSpPr/>
          <p:nvPr/>
        </p:nvGrpSpPr>
        <p:grpSpPr>
          <a:xfrm>
            <a:off x="410183" y="547663"/>
            <a:ext cx="619044" cy="584775"/>
            <a:chOff x="621568" y="794220"/>
            <a:chExt cx="619044" cy="584775"/>
          </a:xfrm>
        </p:grpSpPr>
        <p:pic>
          <p:nvPicPr>
            <p:cNvPr id="33" name="Picture 32">
              <a:extLst>
                <a:ext uri="{FF2B5EF4-FFF2-40B4-BE49-F238E27FC236}">
                  <a16:creationId xmlns:a16="http://schemas.microsoft.com/office/drawing/2014/main" id="{5DA60E42-6680-4F98-AB78-D6AD700ABE3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1568" y="835857"/>
              <a:ext cx="532424" cy="532424"/>
            </a:xfrm>
            <a:prstGeom prst="rect">
              <a:avLst/>
            </a:prstGeom>
          </p:spPr>
        </p:pic>
        <p:sp>
          <p:nvSpPr>
            <p:cNvPr id="35" name="TextBox 34">
              <a:extLst>
                <a:ext uri="{FF2B5EF4-FFF2-40B4-BE49-F238E27FC236}">
                  <a16:creationId xmlns:a16="http://schemas.microsoft.com/office/drawing/2014/main" id="{2F309427-B9CC-49F2-AA81-2C00059A054C}"/>
                </a:ext>
              </a:extLst>
            </p:cNvPr>
            <p:cNvSpPr txBox="1"/>
            <p:nvPr/>
          </p:nvSpPr>
          <p:spPr>
            <a:xfrm>
              <a:off x="685096" y="794220"/>
              <a:ext cx="555516" cy="5847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1</a:t>
              </a:r>
            </a:p>
          </p:txBody>
        </p:sp>
      </p:grpSp>
      <p:sp>
        <p:nvSpPr>
          <p:cNvPr id="36" name="TextBox 35">
            <a:extLst>
              <a:ext uri="{FF2B5EF4-FFF2-40B4-BE49-F238E27FC236}">
                <a16:creationId xmlns:a16="http://schemas.microsoft.com/office/drawing/2014/main" id="{9A920D91-45CD-46D2-BA75-AAB48D25E12E}"/>
              </a:ext>
            </a:extLst>
          </p:cNvPr>
          <p:cNvSpPr txBox="1"/>
          <p:nvPr/>
        </p:nvSpPr>
        <p:spPr>
          <a:xfrm>
            <a:off x="942605" y="516884"/>
            <a:ext cx="520301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dirty="0" err="1">
                <a:solidFill>
                  <a:prstClr val="black"/>
                </a:solidFill>
                <a:latin typeface="Tahoma" panose="020B0604030504040204" pitchFamily="34" charset="0"/>
                <a:ea typeface="Tahoma" panose="020B0604030504040204" pitchFamily="34" charset="0"/>
                <a:cs typeface="Tahoma" panose="020B0604030504040204" pitchFamily="34" charset="0"/>
              </a:rPr>
              <a:t>Đặt</a:t>
            </a:r>
            <a:r>
              <a:rPr lang="en-US" sz="36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prstClr val="black"/>
                </a:solidFill>
                <a:latin typeface="Tahoma" panose="020B0604030504040204" pitchFamily="34" charset="0"/>
                <a:ea typeface="Tahoma" panose="020B0604030504040204" pitchFamily="34" charset="0"/>
                <a:cs typeface="Tahoma" panose="020B0604030504040204" pitchFamily="34" charset="0"/>
              </a:rPr>
              <a:t>tính</a:t>
            </a:r>
            <a:r>
              <a:rPr lang="en-US" sz="36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prstClr val="black"/>
                </a:solidFill>
                <a:latin typeface="Tahoma" panose="020B0604030504040204" pitchFamily="34" charset="0"/>
                <a:ea typeface="Tahoma" panose="020B0604030504040204" pitchFamily="34" charset="0"/>
                <a:cs typeface="Tahoma" panose="020B0604030504040204" pitchFamily="34" charset="0"/>
              </a:rPr>
              <a:t>rồi</a:t>
            </a:r>
            <a:r>
              <a:rPr lang="en-US" sz="36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prstClr val="black"/>
                </a:solidFill>
                <a:latin typeface="Tahoma" panose="020B0604030504040204" pitchFamily="34" charset="0"/>
                <a:ea typeface="Tahoma" panose="020B0604030504040204" pitchFamily="34" charset="0"/>
                <a:cs typeface="Tahoma" panose="020B0604030504040204" pitchFamily="34" charset="0"/>
              </a:rPr>
              <a:t>tính</a:t>
            </a:r>
            <a:endParaRPr kumimoji="0" lang="en-US" sz="3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 name="TextBox 1">
            <a:extLst>
              <a:ext uri="{FF2B5EF4-FFF2-40B4-BE49-F238E27FC236}">
                <a16:creationId xmlns:a16="http://schemas.microsoft.com/office/drawing/2014/main" id="{2D293013-570D-4AE6-B847-486D171E967D}"/>
              </a:ext>
            </a:extLst>
          </p:cNvPr>
          <p:cNvSpPr txBox="1"/>
          <p:nvPr/>
        </p:nvSpPr>
        <p:spPr>
          <a:xfrm>
            <a:off x="1775637" y="1403498"/>
            <a:ext cx="8495414" cy="2123658"/>
          </a:xfrm>
          <a:prstGeom prst="rect">
            <a:avLst/>
          </a:prstGeom>
          <a:noFill/>
        </p:spPr>
        <p:txBody>
          <a:bodyPr wrap="square" rtlCol="0">
            <a:spAutoFit/>
          </a:bodyPr>
          <a:lstStyle/>
          <a:p>
            <a:pPr algn="just"/>
            <a:r>
              <a:rPr lang="en-US" sz="6600" b="1" i="0" dirty="0">
                <a:solidFill>
                  <a:srgbClr val="0070C0"/>
                </a:solidFill>
                <a:effectLst/>
                <a:latin typeface="Cambria" panose="02040503050406030204" pitchFamily="18" charset="0"/>
                <a:ea typeface="Cambria" panose="02040503050406030204" pitchFamily="18" charset="0"/>
              </a:rPr>
              <a:t>9 362 : 9     1 214 x 6     2 790 : 3            912 x 7</a:t>
            </a:r>
            <a:endParaRPr lang="en-US" sz="6600" b="1" dirty="0">
              <a:solidFill>
                <a:srgbClr val="0070C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50619978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思源黑体 CN Normal">
      <a:majorFont>
        <a:latin typeface="思源黑体 CN Normal"/>
        <a:ea typeface="思源黑体 CN Normal"/>
        <a:cs typeface=""/>
      </a:majorFont>
      <a:minorFont>
        <a:latin typeface="Arial"/>
        <a:ea typeface="思源黑体 CN Medium"/>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115</TotalTime>
  <Words>533</Words>
  <Application>Microsoft Office PowerPoint</Application>
  <PresentationFormat>Widescreen</PresentationFormat>
  <Paragraphs>121</Paragraphs>
  <Slides>20</Slides>
  <Notes>1</Notes>
  <HiddenSlides>0</HiddenSlides>
  <MMClips>1</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20</vt:i4>
      </vt:variant>
    </vt:vector>
  </HeadingPairs>
  <TitlesOfParts>
    <vt:vector size="32" baseType="lpstr">
      <vt:lpstr>#9Slide07 SVNMomento</vt:lpstr>
      <vt:lpstr>Arial</vt:lpstr>
      <vt:lpstr>Calibri</vt:lpstr>
      <vt:lpstr>Calibri Light</vt:lpstr>
      <vt:lpstr>Cambria</vt:lpstr>
      <vt:lpstr>SVN-Gretoon</vt:lpstr>
      <vt:lpstr>Tahoma</vt:lpstr>
      <vt:lpstr>Times New Roman</vt:lpstr>
      <vt:lpstr>UTM Avo</vt:lpstr>
      <vt:lpstr>1_Office 主题​​</vt:lpstr>
      <vt:lpstr>1_Office Theme</vt:lpstr>
      <vt:lpstr>Custom Design</vt:lpstr>
      <vt:lpstr>PowerPoint Presentation</vt:lpstr>
      <vt:lpstr>PowerPoint Presentation</vt:lpstr>
      <vt:lpstr>Du lịch cùng Doraemon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37</cp:revision>
  <dcterms:created xsi:type="dcterms:W3CDTF">2022-11-23T10:01:42Z</dcterms:created>
  <dcterms:modified xsi:type="dcterms:W3CDTF">2022-11-23T11:58:30Z</dcterms:modified>
</cp:coreProperties>
</file>