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1"/>
  </p:notesMasterIdLst>
  <p:sldIdLst>
    <p:sldId id="2895" r:id="rId4"/>
    <p:sldId id="2884" r:id="rId5"/>
    <p:sldId id="2007577112" r:id="rId6"/>
    <p:sldId id="2007577104" r:id="rId7"/>
    <p:sldId id="2007577103" r:id="rId8"/>
    <p:sldId id="2007577106" r:id="rId9"/>
    <p:sldId id="20075771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908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02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4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41138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34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759141" y="985130"/>
            <a:ext cx="9226565" cy="19997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kumimoji="0" lang="vi-VN" sz="54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 VỚI GIỜ HỌC TOÁN!!!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33780" y="708683"/>
            <a:ext cx="7324441" cy="25418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372140" y="2168513"/>
            <a:ext cx="10834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50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vi-VN" sz="50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sz="5000" b="1" i="0" u="none" strike="noStrike" kern="1200" cap="none" spc="0" normalizeH="0" baseline="0" noProof="0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5000" b="1" i="0" u="none" strike="noStrike" kern="1200" cap="none" spc="0" normalizeH="0" baseline="0" noProof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kumimoji="0" lang="en-US" sz="50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21DD8E7-C664-4595-BC04-05B6D01B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228" y="1052799"/>
            <a:ext cx="9194800" cy="51846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BAE3FE6B-25C8-4741-AC95-44B22C732A77}"/>
              </a:ext>
            </a:extLst>
          </p:cNvPr>
          <p:cNvSpPr/>
          <p:nvPr/>
        </p:nvSpPr>
        <p:spPr>
          <a:xfrm>
            <a:off x="3155940" y="6154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DBA175-F702-4A1D-BD42-CE3542ADC8FE}"/>
              </a:ext>
            </a:extLst>
          </p:cNvPr>
          <p:cNvSpPr txBox="1"/>
          <p:nvPr/>
        </p:nvSpPr>
        <p:spPr>
          <a:xfrm>
            <a:off x="3593262" y="615477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dưới đây ứng với ô chữ nào?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4322921-02C6-4F54-9819-268E6F818A94}"/>
              </a:ext>
            </a:extLst>
          </p:cNvPr>
          <p:cNvCxnSpPr>
            <a:cxnSpLocks/>
          </p:cNvCxnSpPr>
          <p:nvPr/>
        </p:nvCxnSpPr>
        <p:spPr>
          <a:xfrm flipH="1">
            <a:off x="2804928" y="2740648"/>
            <a:ext cx="4332942" cy="486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3AF9683-45B2-4868-8392-8F4F523AC1CC}"/>
              </a:ext>
            </a:extLst>
          </p:cNvPr>
          <p:cNvCxnSpPr>
            <a:cxnSpLocks/>
          </p:cNvCxnSpPr>
          <p:nvPr/>
        </p:nvCxnSpPr>
        <p:spPr>
          <a:xfrm flipH="1">
            <a:off x="3593262" y="4093458"/>
            <a:ext cx="583509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3CFF2D5-CD7B-48A9-AAB1-221D34F8DBE3}"/>
              </a:ext>
            </a:extLst>
          </p:cNvPr>
          <p:cNvCxnSpPr>
            <a:cxnSpLocks/>
          </p:cNvCxnSpPr>
          <p:nvPr/>
        </p:nvCxnSpPr>
        <p:spPr>
          <a:xfrm>
            <a:off x="4914594" y="4093458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Users\TUAN\Downloads\Luyện tập 1.png">
            <a:extLst>
              <a:ext uri="{FF2B5EF4-FFF2-40B4-BE49-F238E27FC236}">
                <a16:creationId xmlns="" xmlns:a16="http://schemas.microsoft.com/office/drawing/2014/main" id="{59E7F81B-2BE1-4281-8B4B-640302D11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42" y="402391"/>
            <a:ext cx="2237784" cy="86349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928482" y="65071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2603" y="108217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1F8E3CC-B690-48BD-9263-9E55F43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1900" y="2629698"/>
            <a:ext cx="6220426" cy="33672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F72E9139-F324-4C44-AA50-E6701E6C07C9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F6FAB0-D54A-4ECD-B642-0037FFF37ECE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2 dưới đây.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1842B0F-DDE5-4395-A401-27DA55244DDA}"/>
              </a:ext>
            </a:extLst>
          </p:cNvPr>
          <p:cNvGraphicFramePr>
            <a:graphicFrameLocks noGrp="1"/>
          </p:cNvGraphicFramePr>
          <p:nvPr/>
        </p:nvGraphicFramePr>
        <p:xfrm>
          <a:off x="6294281" y="3148675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=""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=""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=""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=""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=""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79B6B10-7A72-4C79-8CC8-2670F1FAC7A9}"/>
              </a:ext>
            </a:extLst>
          </p:cNvPr>
          <p:cNvSpPr/>
          <p:nvPr/>
        </p:nvSpPr>
        <p:spPr>
          <a:xfrm>
            <a:off x="9677783" y="465131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8063B5A-39A5-4E36-B02D-C3EBFDAAB3BD}"/>
              </a:ext>
            </a:extLst>
          </p:cNvPr>
          <p:cNvSpPr/>
          <p:nvPr/>
        </p:nvSpPr>
        <p:spPr>
          <a:xfrm>
            <a:off x="7732612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C58D908-4DEE-4C85-A44F-7A19D85299C0}"/>
              </a:ext>
            </a:extLst>
          </p:cNvPr>
          <p:cNvSpPr/>
          <p:nvPr/>
        </p:nvSpPr>
        <p:spPr>
          <a:xfrm>
            <a:off x="8382830" y="504343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39334A7-2F6B-40EE-953C-BC5D0C59C12B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bên rồi trả lời câu hỏi.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B05D9C-EA4F-40FF-BA76-7D557FD09B3B}"/>
              </a:ext>
            </a:extLst>
          </p:cNvPr>
          <p:cNvSpPr txBox="1"/>
          <p:nvPr/>
        </p:nvSpPr>
        <p:spPr>
          <a:xfrm>
            <a:off x="623206" y="2726741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2 có bao nhiêu ngày?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86FB4A-C06E-4515-9255-18CE841E8178}"/>
              </a:ext>
            </a:extLst>
          </p:cNvPr>
          <p:cNvSpPr txBox="1"/>
          <p:nvPr/>
        </p:nvSpPr>
        <p:spPr>
          <a:xfrm>
            <a:off x="604156" y="3723465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Thầy thuốc Việt Nam 27 tháng 2 là thứ mấy?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7131A322-0E8F-44D6-9253-2B64BB7EEC3F}"/>
              </a:ext>
            </a:extLst>
          </p:cNvPr>
          <p:cNvSpPr/>
          <p:nvPr/>
        </p:nvSpPr>
        <p:spPr>
          <a:xfrm>
            <a:off x="6265799" y="5178758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EDEF38F-DE03-4B09-85EF-9F2BF8FFEE0C}"/>
              </a:ext>
            </a:extLst>
          </p:cNvPr>
          <p:cNvSpPr txBox="1"/>
          <p:nvPr/>
        </p:nvSpPr>
        <p:spPr>
          <a:xfrm>
            <a:off x="623206" y="323575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28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AE86857-420B-4D4A-A34A-30DD8804FC4F}"/>
              </a:ext>
            </a:extLst>
          </p:cNvPr>
          <p:cNvSpPr txBox="1"/>
          <p:nvPr/>
        </p:nvSpPr>
        <p:spPr>
          <a:xfrm>
            <a:off x="623206" y="462240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Chủ nhật.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2320855-D418-4041-8754-507158EF961C}"/>
              </a:ext>
            </a:extLst>
          </p:cNvPr>
          <p:cNvSpPr/>
          <p:nvPr/>
        </p:nvSpPr>
        <p:spPr>
          <a:xfrm>
            <a:off x="10120138" y="4998758"/>
            <a:ext cx="76554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</a:rPr>
              <a:t>27</a:t>
            </a:r>
          </a:p>
        </p:txBody>
      </p:sp>
      <p:pic>
        <p:nvPicPr>
          <p:cNvPr id="16" name="Picture 15" descr="C:\Users\TUAN\Downloads\Luyện tập 1.png">
            <a:extLst>
              <a:ext uri="{FF2B5EF4-FFF2-40B4-BE49-F238E27FC236}">
                <a16:creationId xmlns="" xmlns:a16="http://schemas.microsoft.com/office/drawing/2014/main" id="{B1905BC1-12A7-48D5-9335-BD1CF07D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7589010" y="85055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18B178-A6D7-443F-B04D-71E3EA8F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266" y="2518399"/>
            <a:ext cx="6290456" cy="33216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3F8709B6-0B4F-46FA-94FE-17548B071D7A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33C4084-F396-48D9-B75B-DD39B02C200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3 dưới đây rồi trả lời câu hỏi.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5FDA39E-EBC5-407F-97AF-7C639A20A626}"/>
              </a:ext>
            </a:extLst>
          </p:cNvPr>
          <p:cNvGraphicFramePr>
            <a:graphicFrameLocks noGrp="1"/>
          </p:cNvGraphicFramePr>
          <p:nvPr/>
        </p:nvGraphicFramePr>
        <p:xfrm>
          <a:off x="6295666" y="3037376"/>
          <a:ext cx="4631412" cy="2563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82">
                  <a:extLst>
                    <a:ext uri="{9D8B030D-6E8A-4147-A177-3AD203B41FA5}">
                      <a16:colId xmlns="" xmlns:a16="http://schemas.microsoft.com/office/drawing/2014/main" val="274537390"/>
                    </a:ext>
                  </a:extLst>
                </a:gridCol>
                <a:gridCol w="645255">
                  <a:extLst>
                    <a:ext uri="{9D8B030D-6E8A-4147-A177-3AD203B41FA5}">
                      <a16:colId xmlns="" xmlns:a16="http://schemas.microsoft.com/office/drawing/2014/main" val="484017830"/>
                    </a:ext>
                  </a:extLst>
                </a:gridCol>
                <a:gridCol w="648398">
                  <a:extLst>
                    <a:ext uri="{9D8B030D-6E8A-4147-A177-3AD203B41FA5}">
                      <a16:colId xmlns="" xmlns:a16="http://schemas.microsoft.com/office/drawing/2014/main" val="1092291372"/>
                    </a:ext>
                  </a:extLst>
                </a:gridCol>
                <a:gridCol w="648398">
                  <a:extLst>
                    <a:ext uri="{9D8B030D-6E8A-4147-A177-3AD203B41FA5}">
                      <a16:colId xmlns="" xmlns:a16="http://schemas.microsoft.com/office/drawing/2014/main" val="3960849886"/>
                    </a:ext>
                  </a:extLst>
                </a:gridCol>
                <a:gridCol w="648398">
                  <a:extLst>
                    <a:ext uri="{9D8B030D-6E8A-4147-A177-3AD203B41FA5}">
                      <a16:colId xmlns="" xmlns:a16="http://schemas.microsoft.com/office/drawing/2014/main" val="360845237"/>
                    </a:ext>
                  </a:extLst>
                </a:gridCol>
                <a:gridCol w="636820">
                  <a:extLst>
                    <a:ext uri="{9D8B030D-6E8A-4147-A177-3AD203B41FA5}">
                      <a16:colId xmlns="" xmlns:a16="http://schemas.microsoft.com/office/drawing/2014/main" val="880744691"/>
                    </a:ext>
                  </a:extLst>
                </a:gridCol>
                <a:gridCol w="775761">
                  <a:extLst>
                    <a:ext uri="{9D8B030D-6E8A-4147-A177-3AD203B41FA5}">
                      <a16:colId xmlns="" xmlns:a16="http://schemas.microsoft.com/office/drawing/2014/main" val="1301124571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5EDF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851566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953714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353738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766022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9396450"/>
                  </a:ext>
                </a:extLst>
              </a:tr>
              <a:tr h="40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893AAE-ECCE-4575-BC77-B8CD67944548}"/>
              </a:ext>
            </a:extLst>
          </p:cNvPr>
          <p:cNvSpPr txBox="1"/>
          <p:nvPr/>
        </p:nvSpPr>
        <p:spPr>
          <a:xfrm>
            <a:off x="680356" y="199942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3 có bao nhiêu ngày?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AE5D9A2-582B-4C9A-B8D0-4062D3080F62}"/>
              </a:ext>
            </a:extLst>
          </p:cNvPr>
          <p:cNvSpPr txBox="1"/>
          <p:nvPr/>
        </p:nvSpPr>
        <p:spPr>
          <a:xfrm>
            <a:off x="661306" y="299614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thứ Hai đầu tiên của tháng 3 là ngày nào?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="" xmlns:a16="http://schemas.microsoft.com/office/drawing/2014/main" id="{79B858C2-8EF8-4D56-882B-CD7037BAF4DA}"/>
              </a:ext>
            </a:extLst>
          </p:cNvPr>
          <p:cNvSpPr/>
          <p:nvPr/>
        </p:nvSpPr>
        <p:spPr>
          <a:xfrm>
            <a:off x="8181114" y="5026147"/>
            <a:ext cx="686256" cy="657095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164E5A-8F32-41FD-A565-C50ADB497415}"/>
              </a:ext>
            </a:extLst>
          </p:cNvPr>
          <p:cNvSpPr txBox="1"/>
          <p:nvPr/>
        </p:nvSpPr>
        <p:spPr>
          <a:xfrm>
            <a:off x="680356" y="2508440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F5DCCE-DA79-4C40-A423-B1301661049F}"/>
              </a:ext>
            </a:extLst>
          </p:cNvPr>
          <p:cNvSpPr txBox="1"/>
          <p:nvPr/>
        </p:nvSpPr>
        <p:spPr>
          <a:xfrm>
            <a:off x="680356" y="3895082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7 tháng 3.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C5DC292-B3EF-4477-823B-612182C457C7}"/>
              </a:ext>
            </a:extLst>
          </p:cNvPr>
          <p:cNvSpPr/>
          <p:nvPr/>
        </p:nvSpPr>
        <p:spPr>
          <a:xfrm>
            <a:off x="6302017" y="3994576"/>
            <a:ext cx="615674" cy="396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7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80930DB-044C-401C-809F-DE8376CEFF23}"/>
              </a:ext>
            </a:extLst>
          </p:cNvPr>
          <p:cNvSpPr txBox="1"/>
          <p:nvPr/>
        </p:nvSpPr>
        <p:spPr>
          <a:xfrm>
            <a:off x="661306" y="438970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Quốc tế Phụ nữ 8 tháng 3 là thứ mấy?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624C59F-18BB-41E7-80FA-EB111A2CAA4C}"/>
              </a:ext>
            </a:extLst>
          </p:cNvPr>
          <p:cNvSpPr txBox="1"/>
          <p:nvPr/>
        </p:nvSpPr>
        <p:spPr>
          <a:xfrm>
            <a:off x="680356" y="528863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31BBFA2-2B64-485D-BF89-2C610CB708CA}"/>
              </a:ext>
            </a:extLst>
          </p:cNvPr>
          <p:cNvSpPr/>
          <p:nvPr/>
        </p:nvSpPr>
        <p:spPr>
          <a:xfrm>
            <a:off x="6936582" y="3994576"/>
            <a:ext cx="615674" cy="396000"/>
          </a:xfrm>
          <a:prstGeom prst="rect">
            <a:avLst/>
          </a:prstGeom>
          <a:solidFill>
            <a:srgbClr val="FB33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</a:rPr>
              <a:t>8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20" name="Picture 19" descr="C:\Users\TUAN\Downloads\Luyện tập 1.png">
            <a:extLst>
              <a:ext uri="{FF2B5EF4-FFF2-40B4-BE49-F238E27FC236}">
                <a16:creationId xmlns="" xmlns:a16="http://schemas.microsoft.com/office/drawing/2014/main" id="{5CD2B91F-D91C-4851-95E7-4D2387B9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10" y="511950"/>
            <a:ext cx="2237784" cy="863493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7618344" y="146658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A05A8C-33DB-4720-8238-31CBEAAC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919" y="2393427"/>
            <a:ext cx="7768161" cy="41311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36FC369-3758-48C7-9DFA-5AFD2D8825AD}"/>
              </a:ext>
            </a:extLst>
          </p:cNvPr>
          <p:cNvSpPr/>
          <p:nvPr/>
        </p:nvSpPr>
        <p:spPr>
          <a:xfrm>
            <a:off x="892388" y="1437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8A2786-9E38-4831-9482-DDBB886CE78D}"/>
              </a:ext>
            </a:extLst>
          </p:cNvPr>
          <p:cNvSpPr txBox="1"/>
          <p:nvPr/>
        </p:nvSpPr>
        <p:spPr>
          <a:xfrm>
            <a:off x="1329710" y="1437914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4 dưới đây rồi trả lời câu hỏi.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2A0FDC-C6A9-4958-936F-DDB4FCDD02A0}"/>
              </a:ext>
            </a:extLst>
          </p:cNvPr>
          <p:cNvSpPr txBox="1"/>
          <p:nvPr/>
        </p:nvSpPr>
        <p:spPr>
          <a:xfrm>
            <a:off x="5126960" y="333467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4 có bao nhiêu ngày?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0F1AB9-572D-4708-B376-83FEDC9B2B53}"/>
              </a:ext>
            </a:extLst>
          </p:cNvPr>
          <p:cNvSpPr txBox="1"/>
          <p:nvPr/>
        </p:nvSpPr>
        <p:spPr>
          <a:xfrm>
            <a:off x="5126082" y="712842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Nếu thứ Bảy tuần này là ngày Giải phóng miền Nam 30 tháng 4 thì thứ Bảy tuần trước là ngày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8BA684-6AD7-4611-A8A2-3D7A2D62ACEB}"/>
              </a:ext>
            </a:extLst>
          </p:cNvPr>
          <p:cNvSpPr txBox="1"/>
          <p:nvPr/>
        </p:nvSpPr>
        <p:spPr>
          <a:xfrm>
            <a:off x="9260385" y="329263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30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2FC6CE-AF57-4AD7-AC85-E9E5AC8928DD}"/>
              </a:ext>
            </a:extLst>
          </p:cNvPr>
          <p:cNvSpPr txBox="1"/>
          <p:nvPr/>
        </p:nvSpPr>
        <p:spPr>
          <a:xfrm>
            <a:off x="5126082" y="1819978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Ngày 23 tháng 4.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="" xmlns:a16="http://schemas.microsoft.com/office/drawing/2014/main" id="{7570900A-01A3-44E7-A1F5-67648013F780}"/>
              </a:ext>
            </a:extLst>
          </p:cNvPr>
          <p:cNvSpPr/>
          <p:nvPr/>
        </p:nvSpPr>
        <p:spPr>
          <a:xfrm>
            <a:off x="7910225" y="5512345"/>
            <a:ext cx="749300" cy="836462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Arrow: Curved Up 9">
            <a:extLst>
              <a:ext uri="{FF2B5EF4-FFF2-40B4-BE49-F238E27FC236}">
                <a16:creationId xmlns="" xmlns:a16="http://schemas.microsoft.com/office/drawing/2014/main" id="{A191B18E-E1F5-46B1-A32A-691AA04EC9B2}"/>
              </a:ext>
            </a:extLst>
          </p:cNvPr>
          <p:cNvSpPr/>
          <p:nvPr/>
        </p:nvSpPr>
        <p:spPr>
          <a:xfrm rot="5400000">
            <a:off x="3258378" y="3892502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9004ED-04D2-47FD-8B23-38628EF52D4D}"/>
              </a:ext>
            </a:extLst>
          </p:cNvPr>
          <p:cNvSpPr txBox="1"/>
          <p:nvPr/>
        </p:nvSpPr>
        <p:spPr>
          <a:xfrm>
            <a:off x="2185143" y="3867206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2" name="Arrow: Curved Up 11">
            <a:extLst>
              <a:ext uri="{FF2B5EF4-FFF2-40B4-BE49-F238E27FC236}">
                <a16:creationId xmlns="" xmlns:a16="http://schemas.microsoft.com/office/drawing/2014/main" id="{42740FC6-4656-422A-96E7-023ACAE17119}"/>
              </a:ext>
            </a:extLst>
          </p:cNvPr>
          <p:cNvSpPr/>
          <p:nvPr/>
        </p:nvSpPr>
        <p:spPr>
          <a:xfrm rot="5400000">
            <a:off x="3258378" y="4526979"/>
            <a:ext cx="592629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9F5F75-0A1B-4A13-A947-12E300A975CF}"/>
              </a:ext>
            </a:extLst>
          </p:cNvPr>
          <p:cNvSpPr txBox="1"/>
          <p:nvPr/>
        </p:nvSpPr>
        <p:spPr>
          <a:xfrm>
            <a:off x="2185141" y="4488639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="" xmlns:a16="http://schemas.microsoft.com/office/drawing/2014/main" id="{B41DC910-064E-4A7B-A52A-D24CBD53991D}"/>
              </a:ext>
            </a:extLst>
          </p:cNvPr>
          <p:cNvSpPr/>
          <p:nvPr/>
        </p:nvSpPr>
        <p:spPr>
          <a:xfrm rot="5400000">
            <a:off x="3258377" y="5161456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3CFAD38-2FD5-481B-8E3B-39E29382CE03}"/>
              </a:ext>
            </a:extLst>
          </p:cNvPr>
          <p:cNvSpPr txBox="1"/>
          <p:nvPr/>
        </p:nvSpPr>
        <p:spPr>
          <a:xfrm>
            <a:off x="2185141" y="5110072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sp>
        <p:nvSpPr>
          <p:cNvPr id="16" name="Arrow: Curved Up 15">
            <a:extLst>
              <a:ext uri="{FF2B5EF4-FFF2-40B4-BE49-F238E27FC236}">
                <a16:creationId xmlns="" xmlns:a16="http://schemas.microsoft.com/office/drawing/2014/main" id="{3CCF7CAE-E3FC-4CAB-A520-FEA30C7C2FD5}"/>
              </a:ext>
            </a:extLst>
          </p:cNvPr>
          <p:cNvSpPr/>
          <p:nvPr/>
        </p:nvSpPr>
        <p:spPr>
          <a:xfrm rot="16200000">
            <a:off x="8565895" y="5490560"/>
            <a:ext cx="721287" cy="39326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9226CC8-D2FD-4A3D-B88C-949A036C21AB}"/>
              </a:ext>
            </a:extLst>
          </p:cNvPr>
          <p:cNvSpPr/>
          <p:nvPr/>
        </p:nvSpPr>
        <p:spPr>
          <a:xfrm>
            <a:off x="7872997" y="5173458"/>
            <a:ext cx="786528" cy="5232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71C435-9EE6-44FD-BA3C-CEFE4B85CCA5}"/>
              </a:ext>
            </a:extLst>
          </p:cNvPr>
          <p:cNvSpPr txBox="1"/>
          <p:nvPr/>
        </p:nvSpPr>
        <p:spPr>
          <a:xfrm>
            <a:off x="9193552" y="5449615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7 ngày</a:t>
            </a:r>
          </a:p>
        </p:txBody>
      </p:sp>
      <p:sp>
        <p:nvSpPr>
          <p:cNvPr id="19" name="Arrow: Curved Up 18">
            <a:extLst>
              <a:ext uri="{FF2B5EF4-FFF2-40B4-BE49-F238E27FC236}">
                <a16:creationId xmlns="" xmlns:a16="http://schemas.microsoft.com/office/drawing/2014/main" id="{3226C118-4D19-44C6-94E8-B2882B6A90AF}"/>
              </a:ext>
            </a:extLst>
          </p:cNvPr>
          <p:cNvSpPr/>
          <p:nvPr/>
        </p:nvSpPr>
        <p:spPr>
          <a:xfrm rot="5400000">
            <a:off x="3258377" y="5772677"/>
            <a:ext cx="592628" cy="2666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9954428-CE81-4C9C-A0D1-ECC34ED85403}"/>
              </a:ext>
            </a:extLst>
          </p:cNvPr>
          <p:cNvSpPr txBox="1"/>
          <p:nvPr/>
        </p:nvSpPr>
        <p:spPr>
          <a:xfrm>
            <a:off x="2185141" y="5721293"/>
            <a:ext cx="110959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7 ngày</a:t>
            </a:r>
          </a:p>
        </p:txBody>
      </p:sp>
      <p:pic>
        <p:nvPicPr>
          <p:cNvPr id="21" name="Picture 20" descr="C:\Users\TUAN\Downloads\Luyện tập 1.png">
            <a:extLst>
              <a:ext uri="{FF2B5EF4-FFF2-40B4-BE49-F238E27FC236}">
                <a16:creationId xmlns="" xmlns:a16="http://schemas.microsoft.com/office/drawing/2014/main" id="{4F50E6BB-4B13-4AC4-8363-BA3253C2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0689" y="232846"/>
            <a:ext cx="2237784" cy="863493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6497069" y="57020"/>
            <a:ext cx="4465674" cy="2764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58087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91135" y="46386"/>
            <a:ext cx="4465674" cy="2406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629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316</Words>
  <Application>Microsoft Office PowerPoint</Application>
  <PresentationFormat>Custom</PresentationFormat>
  <Paragraphs>127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 mi</cp:lastModifiedBy>
  <cp:revision>18</cp:revision>
  <dcterms:created xsi:type="dcterms:W3CDTF">2021-07-09T06:30:31Z</dcterms:created>
  <dcterms:modified xsi:type="dcterms:W3CDTF">2021-08-18T14:01:53Z</dcterms:modified>
</cp:coreProperties>
</file>