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3"/>
  </p:notesMasterIdLst>
  <p:handoutMasterIdLst>
    <p:handoutMasterId r:id="rId24"/>
  </p:handoutMasterIdLst>
  <p:sldIdLst>
    <p:sldId id="2007577113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11" r:id="rId16"/>
    <p:sldId id="2007577097" r:id="rId17"/>
    <p:sldId id="2007577110" r:id="rId18"/>
    <p:sldId id="2007577105" r:id="rId19"/>
    <p:sldId id="2007577102" r:id="rId20"/>
    <p:sldId id="2007577114" r:id="rId21"/>
    <p:sldId id="20075771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D5C4-A814-44B2-8755-C42A95A43B7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DBD2-7187-4CCC-AE7A-C763E746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16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26" Type="http://schemas.openxmlformats.org/officeDocument/2006/relationships/image" Target="../media/image37.gif"/><Relationship Id="rId3" Type="http://schemas.openxmlformats.org/officeDocument/2006/relationships/slideLayout" Target="../slideLayouts/slideLayout20.xml"/><Relationship Id="rId21" Type="http://schemas.openxmlformats.org/officeDocument/2006/relationships/slide" Target="slide11.xml"/><Relationship Id="rId7" Type="http://schemas.openxmlformats.org/officeDocument/2006/relationships/slide" Target="slide6.xml"/><Relationship Id="rId12" Type="http://schemas.openxmlformats.org/officeDocument/2006/relationships/image" Target="../media/image34.png"/><Relationship Id="rId17" Type="http://schemas.openxmlformats.org/officeDocument/2006/relationships/slide" Target="slide10.xml"/><Relationship Id="rId25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1.gif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microsoft.com/office/2007/relationships/hdphoto" Target="../media/hdphoto1.wdp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37002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86529" y="0"/>
            <a:ext cx="3007681" cy="2764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2510" y="6581553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2F50EC-BCFB-4711-B70A-491D645174D0}"/>
              </a:ext>
            </a:extLst>
          </p:cNvPr>
          <p:cNvSpPr txBox="1"/>
          <p:nvPr/>
        </p:nvSpPr>
        <p:spPr>
          <a:xfrm>
            <a:off x="1036924" y="3530783"/>
            <a:ext cx="340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Tháng 11 có </a:t>
            </a:r>
            <a:r>
              <a:rPr lang="vi-VN" sz="2400" dirty="0" smtClean="0"/>
              <a:t>bao nhiêu </a:t>
            </a:r>
            <a:r>
              <a:rPr lang="vi-VN" sz="2400" dirty="0"/>
              <a:t>ngày. Ngày 1 tháng 11 là thứ </a:t>
            </a:r>
            <a:r>
              <a:rPr lang="vi-VN" sz="2400" dirty="0" smtClean="0"/>
              <a:t>mấy?</a:t>
            </a:r>
            <a:endParaRPr lang="vi-V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</a:t>
            </a:r>
            <a:r>
              <a:rPr lang="vi-VN" sz="2800" dirty="0" smtClean="0"/>
              <a:t>mấy</a:t>
            </a:r>
            <a:r>
              <a:rPr lang="vi-VN" sz="2800" dirty="0"/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E00E88-E25A-4E0C-BB61-CABC71EA9CA8}"/>
              </a:ext>
            </a:extLst>
          </p:cNvPr>
          <p:cNvSpPr/>
          <p:nvPr/>
        </p:nvSpPr>
        <p:spPr>
          <a:xfrm>
            <a:off x="7915202" y="456797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765155" y="0"/>
            <a:ext cx="3353877" cy="25252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2F50EC-BCFB-4711-B70A-491D645174D0}"/>
              </a:ext>
            </a:extLst>
          </p:cNvPr>
          <p:cNvSpPr txBox="1"/>
          <p:nvPr/>
        </p:nvSpPr>
        <p:spPr>
          <a:xfrm>
            <a:off x="894909" y="3383239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</a:t>
            </a:r>
            <a:r>
              <a:rPr lang="vi-VN" sz="2800" dirty="0" smtClean="0"/>
              <a:t>30 </a:t>
            </a:r>
            <a:r>
              <a:rPr lang="vi-VN" sz="2800" dirty="0"/>
              <a:t>ngày. Ngày 1 tháng 11 là thứ </a:t>
            </a:r>
            <a:r>
              <a:rPr lang="vi-VN" sz="2800" dirty="0" smtClean="0"/>
              <a:t>Hai</a:t>
            </a:r>
            <a:r>
              <a:rPr lang="vi-VN" sz="28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723DE7-496D-4473-AA14-A201C18B4FF1}"/>
              </a:ext>
            </a:extLst>
          </p:cNvPr>
          <p:cNvSpPr txBox="1"/>
          <p:nvPr/>
        </p:nvSpPr>
        <p:spPr>
          <a:xfrm>
            <a:off x="8740471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</a:t>
            </a:r>
            <a:r>
              <a:rPr lang="vi-VN" sz="2800" dirty="0" smtClean="0"/>
              <a:t>Bảy</a:t>
            </a:r>
            <a:r>
              <a:rPr lang="vi-VN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2" grpId="0" animBg="1"/>
      <p:bldP spid="13" grpId="0"/>
      <p:bldP spid="13" grpId="1"/>
      <p:bldP spid="14" grpId="0" animBg="1"/>
      <p:bldP spid="15" grpId="0" uiExpand="1" build="p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99738" y="6539021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444" y="78065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538754-F257-4532-A692-E9F614CA9BC9}"/>
              </a:ext>
            </a:extLst>
          </p:cNvPr>
          <p:cNvSpPr/>
          <p:nvPr/>
        </p:nvSpPr>
        <p:spPr>
          <a:xfrm>
            <a:off x="1198983" y="11695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C8D8B4-AD84-4590-BB51-EFFB575BF8CA}"/>
              </a:ext>
            </a:extLst>
          </p:cNvPr>
          <p:cNvSpPr txBox="1"/>
          <p:nvPr/>
        </p:nvSpPr>
        <p:spPr>
          <a:xfrm>
            <a:off x="1636304" y="196467"/>
            <a:ext cx="76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</a:rPr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6587"/>
              </p:ext>
            </p:extLst>
          </p:nvPr>
        </p:nvGraphicFramePr>
        <p:xfrm>
          <a:off x="3763507" y="1323398"/>
          <a:ext cx="5500285" cy="30667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0524376"/>
                  </a:ext>
                </a:extLst>
              </a:tr>
            </a:tbl>
          </a:graphicData>
        </a:graphic>
      </p:graphicFrame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B6E69CB5-384C-4C2F-8AA7-0D36C43BFDED}"/>
              </a:ext>
            </a:extLst>
          </p:cNvPr>
          <p:cNvSpPr/>
          <p:nvPr/>
        </p:nvSpPr>
        <p:spPr>
          <a:xfrm>
            <a:off x="3751480" y="3821726"/>
            <a:ext cx="756080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7DB598-952F-4C77-8484-701D248F3545}"/>
              </a:ext>
            </a:extLst>
          </p:cNvPr>
          <p:cNvSpPr/>
          <p:nvPr/>
        </p:nvSpPr>
        <p:spPr>
          <a:xfrm>
            <a:off x="7573641" y="1947463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75E0B98-F491-452C-B245-CEF72AC77696}"/>
              </a:ext>
            </a:extLst>
          </p:cNvPr>
          <p:cNvSpPr/>
          <p:nvPr/>
        </p:nvSpPr>
        <p:spPr>
          <a:xfrm>
            <a:off x="3738228" y="3962861"/>
            <a:ext cx="769332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0E4E4C-1A35-49C5-994B-3CC2D101D84F}"/>
              </a:ext>
            </a:extLst>
          </p:cNvPr>
          <p:cNvSpPr/>
          <p:nvPr/>
        </p:nvSpPr>
        <p:spPr>
          <a:xfrm>
            <a:off x="4507560" y="3986119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621AC-6EB1-48E1-805C-CF40C1A48DC6}"/>
              </a:ext>
            </a:extLst>
          </p:cNvPr>
          <p:cNvSpPr txBox="1"/>
          <p:nvPr/>
        </p:nvSpPr>
        <p:spPr>
          <a:xfrm>
            <a:off x="1958488" y="4828326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CD765D-C8EA-4F07-83A6-540F8E74C9A4}"/>
              </a:ext>
            </a:extLst>
          </p:cNvPr>
          <p:cNvSpPr txBox="1"/>
          <p:nvPr/>
        </p:nvSpPr>
        <p:spPr>
          <a:xfrm>
            <a:off x="6143236" y="4828325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3C66DD4-12C9-426B-B297-D722E2E4C911}"/>
              </a:ext>
            </a:extLst>
          </p:cNvPr>
          <p:cNvSpPr txBox="1"/>
          <p:nvPr/>
        </p:nvSpPr>
        <p:spPr>
          <a:xfrm>
            <a:off x="1958488" y="5387346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E13625-8656-4DEA-9AA7-B792D753F1B7}"/>
              </a:ext>
            </a:extLst>
          </p:cNvPr>
          <p:cNvSpPr txBox="1"/>
          <p:nvPr/>
        </p:nvSpPr>
        <p:spPr>
          <a:xfrm>
            <a:off x="8131182" y="536907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1B709C8-5E30-46E8-9D71-B4AE75A1B64E}"/>
              </a:ext>
            </a:extLst>
          </p:cNvPr>
          <p:cNvSpPr txBox="1"/>
          <p:nvPr/>
        </p:nvSpPr>
        <p:spPr>
          <a:xfrm>
            <a:off x="1958488" y="5982487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40F49F-8C37-4B07-BE12-81EEE7AF9910}"/>
              </a:ext>
            </a:extLst>
          </p:cNvPr>
          <p:cNvSpPr txBox="1"/>
          <p:nvPr/>
        </p:nvSpPr>
        <p:spPr>
          <a:xfrm>
            <a:off x="7573641" y="598248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2" grpId="1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42809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xmlns="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xmlns="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811</Words>
  <Application>Microsoft Office PowerPoint</Application>
  <PresentationFormat>Widescreen</PresentationFormat>
  <Paragraphs>371</Paragraphs>
  <Slides>20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38</cp:revision>
  <dcterms:created xsi:type="dcterms:W3CDTF">2021-07-24T01:07:49Z</dcterms:created>
  <dcterms:modified xsi:type="dcterms:W3CDTF">2021-12-20T14:23:48Z</dcterms:modified>
</cp:coreProperties>
</file>