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</p:sldMasterIdLst>
  <p:notesMasterIdLst>
    <p:notesMasterId r:id="rId16"/>
  </p:notesMasterIdLst>
  <p:sldIdLst>
    <p:sldId id="3401" r:id="rId7"/>
    <p:sldId id="3399" r:id="rId8"/>
    <p:sldId id="2007577104" r:id="rId9"/>
    <p:sldId id="2007577116" r:id="rId10"/>
    <p:sldId id="2007577117" r:id="rId11"/>
    <p:sldId id="2007577115" r:id="rId12"/>
    <p:sldId id="2007577106" r:id="rId13"/>
    <p:sldId id="2007577107" r:id="rId14"/>
    <p:sldId id="20075771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934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800572" y="1606362"/>
            <a:ext cx="8863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con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giờ học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!!!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Ngày - giờ, giờ -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 2 - Xem đồng hồ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vẽ cảnh mặt trời lặn lúc 5 giờ 30 phút chiều.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="" xmlns:a16="http://schemas.microsoft.com/office/drawing/2014/main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="" xmlns:a16="http://schemas.microsoft.com/office/drawing/2014/main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="" xmlns:a16="http://schemas.microsoft.com/office/drawing/2014/main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="" xmlns:a16="http://schemas.microsoft.com/office/drawing/2014/main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="" xmlns:a16="http://schemas.microsoft.com/office/drawing/2014/main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="" xmlns:a16="http://schemas.microsoft.com/office/drawing/2014/main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="" xmlns:a16="http://schemas.microsoft.com/office/drawing/2014/main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="" xmlns:a16="http://schemas.microsoft.com/office/drawing/2014/main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="" xmlns:a16="http://schemas.microsoft.com/office/drawing/2014/main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="" xmlns:a16="http://schemas.microsoft.com/office/drawing/2014/main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="" xmlns:a16="http://schemas.microsoft.com/office/drawing/2014/main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="" xmlns:a16="http://schemas.microsoft.com/office/drawing/2014/main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="" xmlns:a16="http://schemas.microsoft.com/office/drawing/2014/main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="" xmlns:a16="http://schemas.microsoft.com/office/drawing/2014/main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="" xmlns:a16="http://schemas.microsoft.com/office/drawing/2014/main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="" xmlns:a16="http://schemas.microsoft.com/office/drawing/2014/main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="" xmlns:a16="http://schemas.microsoft.com/office/drawing/2014/main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="" xmlns:a16="http://schemas.microsoft.com/office/drawing/2014/main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BC64F3A-BEC4-467D-B67F-0700FCDD2A65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="" xmlns:a16="http://schemas.microsoft.com/office/drawing/2014/main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 smtClean="0">
                  <a:solidFill>
                    <a:srgbClr val="FF0000"/>
                  </a:solidFill>
                  <a:latin typeface="Arial"/>
                </a:rPr>
                <a:t>22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="" xmlns:a16="http://schemas.microsoft.com/office/drawing/2014/main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="" xmlns:a16="http://schemas.microsoft.com/office/drawing/2014/main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6810" y="290223"/>
            <a:ext cx="7455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TẠM </a:t>
            </a:r>
            <a:r>
              <a:rPr kumimoji="0" lang="en-US" sz="4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 CÁC</a:t>
            </a:r>
            <a:r>
              <a:rPr kumimoji="0" lang="en-US" sz="40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</a:t>
            </a:r>
            <a:r>
              <a:rPr kumimoji="0" lang="en-US" sz="4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715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206</Words>
  <Application>Microsoft Office PowerPoint</Application>
  <PresentationFormat>Widescreen</PresentationFormat>
  <Paragraphs>72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Times New Roman</vt:lpstr>
      <vt:lpstr>UTM Avo</vt:lpstr>
      <vt:lpstr>方正静蕾简体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52</cp:revision>
  <dcterms:created xsi:type="dcterms:W3CDTF">2021-07-20T01:55:21Z</dcterms:created>
  <dcterms:modified xsi:type="dcterms:W3CDTF">2021-12-17T14:37:17Z</dcterms:modified>
</cp:coreProperties>
</file>