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2" r:id="rId2"/>
    <p:sldMasterId id="2147483705" r:id="rId3"/>
    <p:sldMasterId id="2147483718" r:id="rId4"/>
    <p:sldMasterId id="2147483731" r:id="rId5"/>
  </p:sldMasterIdLst>
  <p:notesMasterIdLst>
    <p:notesMasterId r:id="rId14"/>
  </p:notesMasterIdLst>
  <p:sldIdLst>
    <p:sldId id="265" r:id="rId6"/>
    <p:sldId id="264" r:id="rId7"/>
    <p:sldId id="266" r:id="rId8"/>
    <p:sldId id="270" r:id="rId9"/>
    <p:sldId id="271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9D45-2B62-43B9-8466-B11E9CA3E9A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830A-01DE-4ED9-9F6C-CFAD1387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8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gi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6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2601144"/>
            <a:ext cx="3679782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4084497"/>
            <a:ext cx="2830073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215471"/>
            <a:ext cx="7352414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450640"/>
            <a:ext cx="3348997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1050117"/>
            <a:ext cx="5497354" cy="12003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5065472"/>
            <a:ext cx="1766237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6533239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1204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12/13/2021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4741024"/>
            <a:ext cx="2306184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1186048"/>
            <a:ext cx="7048514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885551"/>
            <a:ext cx="714851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5630648"/>
            <a:ext cx="7842051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5086237"/>
            <a:ext cx="728508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344265"/>
            <a:ext cx="710423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688905" y="4823415"/>
            <a:ext cx="602779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343752"/>
            <a:ext cx="700077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750715"/>
            <a:ext cx="429263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6059219"/>
            <a:ext cx="429263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4237643"/>
            <a:ext cx="26951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5216310"/>
            <a:ext cx="760809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5437766"/>
            <a:ext cx="39647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5437766"/>
            <a:ext cx="39647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5437766"/>
            <a:ext cx="39647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304122"/>
            <a:ext cx="269352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483690"/>
            <a:ext cx="269352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457288" y="6278480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322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0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2021/12/13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616716"/>
            <a:ext cx="9143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1223059"/>
            <a:ext cx="5943102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6901494" y="-18115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3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2"/>
            <a:ext cx="9164583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5"/>
            <a:ext cx="2481710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6008812" y="0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2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5490474" y="6524284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4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1157470"/>
            <a:ext cx="4506587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477608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1064033"/>
            <a:ext cx="1798127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98271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1150963"/>
            <a:ext cx="1110972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5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4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2622107"/>
            <a:ext cx="2271699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3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983094"/>
            <a:ext cx="4506587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1261475"/>
            <a:ext cx="165826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1148481"/>
            <a:ext cx="179812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91342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3997564"/>
            <a:ext cx="2985278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8" y="6560136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989410"/>
            <a:ext cx="2131673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651788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6706953" y="-31899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2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74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2601144"/>
            <a:ext cx="3679782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4084497"/>
            <a:ext cx="2830073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215471"/>
            <a:ext cx="7352414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450640"/>
            <a:ext cx="3348997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1050117"/>
            <a:ext cx="5497354" cy="12003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5065472"/>
            <a:ext cx="1766237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6533239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0969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12/13/2021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4741024"/>
            <a:ext cx="2306184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1186048"/>
            <a:ext cx="7048514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885551"/>
            <a:ext cx="714851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5630648"/>
            <a:ext cx="7842051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5086237"/>
            <a:ext cx="728508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344265"/>
            <a:ext cx="710423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688905" y="4823415"/>
            <a:ext cx="602779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343752"/>
            <a:ext cx="700077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750715"/>
            <a:ext cx="429263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6059219"/>
            <a:ext cx="429263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4237643"/>
            <a:ext cx="26951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5216310"/>
            <a:ext cx="760809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5437766"/>
            <a:ext cx="39647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5437766"/>
            <a:ext cx="39647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5437766"/>
            <a:ext cx="39647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304122"/>
            <a:ext cx="269352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483690"/>
            <a:ext cx="269352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457288" y="6278480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22660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2021/12/13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616716"/>
            <a:ext cx="9143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1223059"/>
            <a:ext cx="5943102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6901494" y="-18115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2"/>
            <a:ext cx="9164583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5"/>
            <a:ext cx="2481710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6008812" y="0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2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8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5490474" y="6524284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1157470"/>
            <a:ext cx="4506587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477608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1064033"/>
            <a:ext cx="1798127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98271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1150963"/>
            <a:ext cx="1110972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2622107"/>
            <a:ext cx="2271699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87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983094"/>
            <a:ext cx="4506587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1261475"/>
            <a:ext cx="165826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1148481"/>
            <a:ext cx="179812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91342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3997564"/>
            <a:ext cx="2985278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8" y="6560136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3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989410"/>
            <a:ext cx="2131673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651788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4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6706953" y="-31899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1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34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529234" y="2601144"/>
            <a:ext cx="3679782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4084497"/>
            <a:ext cx="2830073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215471"/>
            <a:ext cx="7352414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9" y="450640"/>
            <a:ext cx="3348997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452000" y="1050117"/>
            <a:ext cx="5497354" cy="12003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5065472"/>
            <a:ext cx="1766237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200919" y="6533239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2686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12/13/2021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4" y="4741024"/>
            <a:ext cx="2306184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1186048"/>
            <a:ext cx="7048514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885551"/>
            <a:ext cx="7148516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5630648"/>
            <a:ext cx="7842051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4" y="5086237"/>
            <a:ext cx="728508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344265"/>
            <a:ext cx="710423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688905" y="4823415"/>
            <a:ext cx="602779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343752"/>
            <a:ext cx="700077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750715"/>
            <a:ext cx="429263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3" y="6059219"/>
            <a:ext cx="429263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4237643"/>
            <a:ext cx="26951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5216310"/>
            <a:ext cx="760809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 sz="1350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5437766"/>
            <a:ext cx="39647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5437766"/>
            <a:ext cx="39647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8" y="5437766"/>
            <a:ext cx="39647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304122"/>
            <a:ext cx="269352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4" y="483690"/>
            <a:ext cx="269352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457288" y="6278480"/>
            <a:ext cx="52608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05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2669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9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5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2021/12/13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2" y="1616716"/>
            <a:ext cx="9143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459894"/>
            <a:ext cx="873276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31135"/>
            <a:ext cx="935245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8" y="1223059"/>
            <a:ext cx="5943102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6"/>
            <a:ext cx="9144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067454"/>
            <a:ext cx="54212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109484"/>
            <a:ext cx="396134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286931"/>
            <a:ext cx="482125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2953680"/>
            <a:ext cx="607682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377785"/>
            <a:ext cx="873276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487235"/>
            <a:ext cx="872416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703322"/>
            <a:ext cx="1029953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6901494" y="-18115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0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2"/>
            <a:ext cx="9164583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=""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5"/>
            <a:ext cx="2481710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6008812" y="0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7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5490474" y="6524284"/>
            <a:ext cx="47368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2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1157470"/>
            <a:ext cx="4506587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477608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39" y="1064033"/>
            <a:ext cx="1798127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6" y="198271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3" y="1150963"/>
            <a:ext cx="1110972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8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2622107"/>
            <a:ext cx="2271699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5490474" y="6524284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2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7" y="983094"/>
            <a:ext cx="4506587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1261475"/>
            <a:ext cx="165826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1148481"/>
            <a:ext cx="1798127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5" y="1913421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3997564"/>
            <a:ext cx="2985278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8" y="6560136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1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9144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sz="135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6" y="1179056"/>
            <a:ext cx="4506587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1" y="1082086"/>
            <a:ext cx="1658267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69" y="1522000"/>
            <a:ext cx="1798127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3" y="2004297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989410"/>
            <a:ext cx="2131673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651788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8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6706953" y="-31899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5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8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8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3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9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5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8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6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42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27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2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70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6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1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3199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3864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6D3-0E24-43B2-9541-BA485EAAED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44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5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7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9141795" cy="6855520"/>
          </a:xfrm>
          <a:prstGeom prst="rect">
            <a:avLst/>
          </a:prstGeom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-468560" y="1844824"/>
            <a:ext cx="92503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6000" b="1" i="0" u="none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</a:rPr>
              <a:t>Chào</a:t>
            </a:r>
            <a:r>
              <a:rPr kumimoji="0" lang="vi-VN" altLang="zh-CN" sz="6000" b="1" i="0" u="none" strike="noStrike" kern="1200" cap="none" spc="0" normalizeH="0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</a:rPr>
              <a:t> mừng các con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vi-VN" altLang="zh-CN" sz="6000" b="1" noProof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</a:rPr>
              <a:t>đến với giờ học Toán!!!</a:t>
            </a:r>
            <a:endParaRPr kumimoji="0" lang="en-US" altLang="zh-CN" sz="60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</a:endParaRPr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" y="1240"/>
            <a:ext cx="9140694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7" y="4216123"/>
            <a:ext cx="239153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1240"/>
            <a:ext cx="157569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26" y="1496717"/>
            <a:ext cx="1271022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762" y="1570300"/>
            <a:ext cx="85335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</a:t>
            </a: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</a:t>
            </a:r>
            <a:r>
              <a:rPr kumimoji="0" lang="en-US" sz="6600" b="1" i="1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27</a:t>
            </a:r>
            <a:r>
              <a:rPr kumimoji="0" lang="vi-VN" sz="6600" b="1" i="1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 – Tiết 2</a:t>
            </a:r>
            <a:r>
              <a:rPr kumimoji="0" lang="en-US" sz="66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sz="6600" b="1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thẳng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5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9F121A-F617-469D-AD34-1D3F60318FD6}"/>
              </a:ext>
            </a:extLst>
          </p:cNvPr>
          <p:cNvSpPr txBox="1"/>
          <p:nvPr/>
        </p:nvSpPr>
        <p:spPr>
          <a:xfrm>
            <a:off x="2328862" y="1428750"/>
            <a:ext cx="3729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prstClr val="black"/>
                </a:solidFill>
              </a:rPr>
              <a:t>Vẽ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đoạn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thẳng</a:t>
            </a:r>
            <a:r>
              <a:rPr lang="en-US" sz="2100" dirty="0">
                <a:solidFill>
                  <a:prstClr val="black"/>
                </a:solidFill>
              </a:rPr>
              <a:t> </a:t>
            </a:r>
            <a:r>
              <a:rPr lang="en-US" sz="2100" dirty="0" err="1">
                <a:solidFill>
                  <a:prstClr val="black"/>
                </a:solidFill>
              </a:rPr>
              <a:t>dài</a:t>
            </a:r>
            <a:r>
              <a:rPr lang="en-US" sz="2100" dirty="0">
                <a:solidFill>
                  <a:prstClr val="black"/>
                </a:solidFill>
              </a:rPr>
              <a:t> 7cm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D28492-0B77-49B1-82F8-C6906A1B7A69}"/>
              </a:ext>
            </a:extLst>
          </p:cNvPr>
          <p:cNvSpPr txBox="1"/>
          <p:nvPr/>
        </p:nvSpPr>
        <p:spPr>
          <a:xfrm>
            <a:off x="1839272" y="3015560"/>
            <a:ext cx="34336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D8C9F6-C372-4EE1-943D-01B002E9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71575" y="3478684"/>
            <a:ext cx="6400800" cy="1369829"/>
          </a:xfrm>
          <a:prstGeom prst="rect">
            <a:avLst/>
          </a:prstGeom>
        </p:spPr>
      </p:pic>
      <p:pic>
        <p:nvPicPr>
          <p:cNvPr id="5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40701825-85F5-4493-8578-78F1C0CA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6057900" y="2547041"/>
            <a:ext cx="1073876" cy="10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957BE4-7522-4ACF-8D3C-EC3614CE8F8D}"/>
              </a:ext>
            </a:extLst>
          </p:cNvPr>
          <p:cNvSpPr txBox="1"/>
          <p:nvPr/>
        </p:nvSpPr>
        <p:spPr>
          <a:xfrm>
            <a:off x="5909302" y="3015560"/>
            <a:ext cx="34336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C17CBEE-F637-4D98-885F-C3806B8AE70D}"/>
              </a:ext>
            </a:extLst>
          </p:cNvPr>
          <p:cNvCxnSpPr/>
          <p:nvPr/>
        </p:nvCxnSpPr>
        <p:spPr>
          <a:xfrm>
            <a:off x="1978345" y="3606110"/>
            <a:ext cx="407955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F0760D04-C281-402F-89FE-71D0E4ED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978345" y="2547041"/>
            <a:ext cx="1073876" cy="10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32E340-D0A5-4583-89F0-CEE800E7F735}"/>
              </a:ext>
            </a:extLst>
          </p:cNvPr>
          <p:cNvSpPr txBox="1"/>
          <p:nvPr/>
        </p:nvSpPr>
        <p:spPr>
          <a:xfrm>
            <a:off x="3729037" y="3198030"/>
            <a:ext cx="3729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</a:rPr>
              <a:t>7cm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89E6F3F-B774-467E-84DD-3D361ED65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3" y="1304639"/>
            <a:ext cx="1552415" cy="7762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545633" y="5721642"/>
            <a:ext cx="3326332" cy="247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0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7.40741E-7 L -0.11953 -0.06829 C -0.14427 -0.08357 -0.18164 -0.09167 -0.22083 -0.09167 C -0.26536 -0.09167 -0.30104 -0.08357 -0.32578 -0.06829 L -0.44518 7.40741E-7 " pathEditMode="relative" rAng="0" ptsTypes="AAAAA">
                                          <p:cBhvr>
                                            <p:cTn id="3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266" y="-458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44726 0.00648 L -3.95833E-6 -4.07407E-6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357" y="-20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D28492-0B77-49B1-82F8-C6906A1B7A69}"/>
              </a:ext>
            </a:extLst>
          </p:cNvPr>
          <p:cNvSpPr txBox="1"/>
          <p:nvPr/>
        </p:nvSpPr>
        <p:spPr>
          <a:xfrm>
            <a:off x="1839272" y="3015560"/>
            <a:ext cx="34336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D8C9F6-C372-4EE1-943D-01B002E9BE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171575" y="3478684"/>
            <a:ext cx="6400800" cy="1369829"/>
          </a:xfrm>
          <a:prstGeom prst="rect">
            <a:avLst/>
          </a:prstGeom>
        </p:spPr>
      </p:pic>
      <p:pic>
        <p:nvPicPr>
          <p:cNvPr id="5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40701825-85F5-4493-8578-78F1C0CA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164288" y="2547041"/>
            <a:ext cx="1073876" cy="10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957BE4-7522-4ACF-8D3C-EC3614CE8F8D}"/>
              </a:ext>
            </a:extLst>
          </p:cNvPr>
          <p:cNvSpPr txBox="1"/>
          <p:nvPr/>
        </p:nvSpPr>
        <p:spPr>
          <a:xfrm>
            <a:off x="7036948" y="3015560"/>
            <a:ext cx="34336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C17CBEE-F637-4D98-885F-C3806B8AE70D}"/>
              </a:ext>
            </a:extLst>
          </p:cNvPr>
          <p:cNvCxnSpPr/>
          <p:nvPr/>
        </p:nvCxnSpPr>
        <p:spPr>
          <a:xfrm flipV="1">
            <a:off x="1979712" y="3634685"/>
            <a:ext cx="5184576" cy="103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F0760D04-C281-402F-89FE-71D0E4ED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978345" y="2547041"/>
            <a:ext cx="1073876" cy="10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32E340-D0A5-4583-89F0-CEE800E7F735}"/>
              </a:ext>
            </a:extLst>
          </p:cNvPr>
          <p:cNvSpPr txBox="1"/>
          <p:nvPr/>
        </p:nvSpPr>
        <p:spPr>
          <a:xfrm>
            <a:off x="4211960" y="3085510"/>
            <a:ext cx="3729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prstClr val="black"/>
                </a:solidFill>
              </a:rPr>
              <a:t>9 cm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45633" y="5721642"/>
            <a:ext cx="3326332" cy="247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354526C-77BA-46CE-B7C8-180F5DD5198F}"/>
              </a:ext>
            </a:extLst>
          </p:cNvPr>
          <p:cNvGrpSpPr/>
          <p:nvPr/>
        </p:nvGrpSpPr>
        <p:grpSpPr>
          <a:xfrm>
            <a:off x="971600" y="1044672"/>
            <a:ext cx="7469219" cy="577081"/>
            <a:chOff x="857087" y="446662"/>
            <a:chExt cx="9958959" cy="76944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B5DAA66-D50C-42A9-A324-5E22B8215A0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100" dirty="0" err="1">
                  <a:solidFill>
                    <a:prstClr val="black"/>
                  </a:solidFill>
                </a:rPr>
                <a:t>Đo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độ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dài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mỗi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đoạn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thẳng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dưới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đây</a:t>
              </a:r>
              <a:endParaRPr lang="en-US" sz="2100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 smtClean="0">
                  <a:solidFill>
                    <a:prstClr val="white"/>
                  </a:solidFill>
                </a:rPr>
                <a:t>1</a:t>
              </a:r>
              <a:endParaRPr lang="en-US" sz="3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609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781 -4.44444E-6 L -0.15886 -0.06782 C -0.19028 -0.0831 -0.2375 -0.09097 -0.28698 -0.09097 C -0.34323 -0.09097 -0.38837 -0.0831 -0.41962 -0.06782 L -0.57049 -4.44444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42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7049 -0.00069 L 2.5E-6 -4.44444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524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781 -4.44444E-6 L -0.15886 -0.06782 C -0.19028 -0.0831 -0.2375 -0.09097 -0.28698 -0.09097 C -0.34323 -0.09097 -0.38837 -0.0831 -0.41962 -0.06782 L -0.57049 -4.44444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42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7049 -0.00069 L 2.5E-6 -4.44444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524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D28492-0B77-49B1-82F8-C6906A1B7A69}"/>
              </a:ext>
            </a:extLst>
          </p:cNvPr>
          <p:cNvSpPr txBox="1"/>
          <p:nvPr/>
        </p:nvSpPr>
        <p:spPr>
          <a:xfrm>
            <a:off x="1839272" y="3015560"/>
            <a:ext cx="34336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40701825-85F5-4493-8578-78F1C0CA7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164288" y="2547041"/>
            <a:ext cx="1073876" cy="10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957BE4-7522-4ACF-8D3C-EC3614CE8F8D}"/>
              </a:ext>
            </a:extLst>
          </p:cNvPr>
          <p:cNvSpPr txBox="1"/>
          <p:nvPr/>
        </p:nvSpPr>
        <p:spPr>
          <a:xfrm>
            <a:off x="7036948" y="3015560"/>
            <a:ext cx="343364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C17CBEE-F637-4D98-885F-C3806B8AE70D}"/>
              </a:ext>
            </a:extLst>
          </p:cNvPr>
          <p:cNvCxnSpPr/>
          <p:nvPr/>
        </p:nvCxnSpPr>
        <p:spPr>
          <a:xfrm flipV="1">
            <a:off x="1979712" y="3634685"/>
            <a:ext cx="5184576" cy="1033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Cartoon pencil Royalty Free Vector Image - VectorStock">
            <a:extLst>
              <a:ext uri="{FF2B5EF4-FFF2-40B4-BE49-F238E27FC236}">
                <a16:creationId xmlns="" xmlns:a16="http://schemas.microsoft.com/office/drawing/2014/main" id="{F0760D04-C281-402F-89FE-71D0E4EDB7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1978345" y="2547041"/>
            <a:ext cx="1073876" cy="10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C32E340-D0A5-4583-89F0-CEE800E7F735}"/>
              </a:ext>
            </a:extLst>
          </p:cNvPr>
          <p:cNvSpPr txBox="1"/>
          <p:nvPr/>
        </p:nvSpPr>
        <p:spPr>
          <a:xfrm>
            <a:off x="4211960" y="3085510"/>
            <a:ext cx="3729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prstClr val="black"/>
                </a:solidFill>
              </a:rPr>
              <a:t>12 </a:t>
            </a:r>
            <a:r>
              <a:rPr lang="en-US" sz="2100" dirty="0" smtClean="0">
                <a:solidFill>
                  <a:prstClr val="black"/>
                </a:solidFill>
              </a:rPr>
              <a:t>cm</a:t>
            </a:r>
            <a:endParaRPr lang="en-US" sz="21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45633" y="5721642"/>
            <a:ext cx="3326332" cy="247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354526C-77BA-46CE-B7C8-180F5DD5198F}"/>
              </a:ext>
            </a:extLst>
          </p:cNvPr>
          <p:cNvGrpSpPr/>
          <p:nvPr/>
        </p:nvGrpSpPr>
        <p:grpSpPr>
          <a:xfrm>
            <a:off x="971600" y="1044672"/>
            <a:ext cx="7469219" cy="577081"/>
            <a:chOff x="857087" y="446662"/>
            <a:chExt cx="9958959" cy="769442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B5DAA66-D50C-42A9-A324-5E22B8215A0B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100" dirty="0" err="1">
                  <a:solidFill>
                    <a:prstClr val="black"/>
                  </a:solidFill>
                </a:rPr>
                <a:t>Đo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độ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dài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mỗi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đoạn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thẳng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dưới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đây</a:t>
              </a:r>
              <a:endParaRPr lang="en-US" sz="2100" dirty="0">
                <a:solidFill>
                  <a:prstClr val="black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 smtClean="0">
                  <a:solidFill>
                    <a:prstClr val="white"/>
                  </a:solidFill>
                </a:rPr>
                <a:t>1</a:t>
              </a:r>
              <a:endParaRPr lang="en-US" sz="3000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89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781 -4.44444E-6 L -0.15886 -0.06782 C -0.19028 -0.0831 -0.2375 -0.09097 -0.28698 -0.09097 C -0.34323 -0.09097 -0.38837 -0.0831 -0.41962 -0.06782 L -0.57049 -4.44444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42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7049 -0.00069 L 2.5E-6 -4.44444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524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" presetClass="exit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7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781 -4.44444E-6 L -0.15886 -0.06782 C -0.19028 -0.0831 -0.2375 -0.09097 -0.28698 -0.09097 C -0.34323 -0.09097 -0.38837 -0.0831 -0.41962 -0.06782 L -0.57049 -4.44444E-6 " pathEditMode="relative" rAng="0" ptsTypes="AAAAA">
                                          <p:cBhvr>
                                            <p:cTn id="3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42" y="-456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57049 -0.00069 L 2.5E-6 -4.44444E-6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524" y="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354526C-77BA-46CE-B7C8-180F5DD5198F}"/>
              </a:ext>
            </a:extLst>
          </p:cNvPr>
          <p:cNvGrpSpPr/>
          <p:nvPr/>
        </p:nvGrpSpPr>
        <p:grpSpPr>
          <a:xfrm>
            <a:off x="941180" y="1262844"/>
            <a:ext cx="7469219" cy="591647"/>
            <a:chOff x="857087" y="316633"/>
            <a:chExt cx="9958959" cy="78886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4B5DAA66-D50C-42A9-A324-5E22B8215A0B}"/>
                </a:ext>
              </a:extLst>
            </p:cNvPr>
            <p:cNvSpPr txBox="1"/>
            <p:nvPr/>
          </p:nvSpPr>
          <p:spPr>
            <a:xfrm>
              <a:off x="1475044" y="316633"/>
              <a:ext cx="934100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mỗi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thẳng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dưới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đây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C77CB601-2913-4E6F-9CE2-1FB91A11640D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FDC2E9B-F58A-495E-B78F-9670EFFEB143}"/>
              </a:ext>
            </a:extLst>
          </p:cNvPr>
          <p:cNvGrpSpPr/>
          <p:nvPr/>
        </p:nvGrpSpPr>
        <p:grpSpPr>
          <a:xfrm>
            <a:off x="897642" y="2311375"/>
            <a:ext cx="6684388" cy="2714990"/>
            <a:chOff x="1239349" y="1928675"/>
            <a:chExt cx="8912517" cy="3619987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7FD237B3-F91D-40A2-A39F-E6B1814BFBE3}"/>
                </a:ext>
              </a:extLst>
            </p:cNvPr>
            <p:cNvCxnSpPr/>
            <p:nvPr/>
          </p:nvCxnSpPr>
          <p:spPr>
            <a:xfrm>
              <a:off x="2680965" y="3367315"/>
              <a:ext cx="4368800" cy="39188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E176CFB7-EA3C-4FCB-844E-30123199992B}"/>
                </a:ext>
              </a:extLst>
            </p:cNvPr>
            <p:cNvCxnSpPr/>
            <p:nvPr/>
          </p:nvCxnSpPr>
          <p:spPr>
            <a:xfrm flipV="1">
              <a:off x="1458612" y="4659086"/>
              <a:ext cx="7507039" cy="2757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14779C6-57C3-443A-8A1A-D0F21D6DFB73}"/>
                </a:ext>
              </a:extLst>
            </p:cNvPr>
            <p:cNvCxnSpPr/>
            <p:nvPr/>
          </p:nvCxnSpPr>
          <p:spPr>
            <a:xfrm flipH="1">
              <a:off x="9647822" y="2720697"/>
              <a:ext cx="232229" cy="25334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A631F78-F859-4527-A644-936AEC705AED}"/>
                </a:ext>
              </a:extLst>
            </p:cNvPr>
            <p:cNvSpPr txBox="1"/>
            <p:nvPr/>
          </p:nvSpPr>
          <p:spPr>
            <a:xfrm>
              <a:off x="2482834" y="2547148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D09DC00-D624-470D-80F7-14D84E836877}"/>
                </a:ext>
              </a:extLst>
            </p:cNvPr>
            <p:cNvSpPr txBox="1"/>
            <p:nvPr/>
          </p:nvSpPr>
          <p:spPr>
            <a:xfrm>
              <a:off x="2455582" y="2839536"/>
              <a:ext cx="48560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D8FEF6E-4DD3-4EBD-84D2-6464A5A15D23}"/>
                </a:ext>
              </a:extLst>
            </p:cNvPr>
            <p:cNvSpPr txBox="1"/>
            <p:nvPr/>
          </p:nvSpPr>
          <p:spPr>
            <a:xfrm>
              <a:off x="6858678" y="3160527"/>
              <a:ext cx="48560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0A4DA44-0936-4DD0-89DA-14C227ECCE86}"/>
                </a:ext>
              </a:extLst>
            </p:cNvPr>
            <p:cNvSpPr txBox="1"/>
            <p:nvPr/>
          </p:nvSpPr>
          <p:spPr>
            <a:xfrm>
              <a:off x="6851634" y="2946468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804ACC0F-1971-4C01-94DD-22F3DE7B1853}"/>
                </a:ext>
              </a:extLst>
            </p:cNvPr>
            <p:cNvSpPr txBox="1"/>
            <p:nvPr/>
          </p:nvSpPr>
          <p:spPr>
            <a:xfrm>
              <a:off x="1260481" y="4146177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896B771-E60D-46E0-92C7-29D2455A7E12}"/>
                </a:ext>
              </a:extLst>
            </p:cNvPr>
            <p:cNvSpPr txBox="1"/>
            <p:nvPr/>
          </p:nvSpPr>
          <p:spPr>
            <a:xfrm>
              <a:off x="8755884" y="3841377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AFDC887-134B-4374-ACB1-521141619EEE}"/>
                </a:ext>
              </a:extLst>
            </p:cNvPr>
            <p:cNvSpPr txBox="1"/>
            <p:nvPr/>
          </p:nvSpPr>
          <p:spPr>
            <a:xfrm>
              <a:off x="9694047" y="1928675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E1929CC-8BFA-4640-8F67-5399CED0BA97}"/>
                </a:ext>
              </a:extLst>
            </p:cNvPr>
            <p:cNvSpPr txBox="1"/>
            <p:nvPr/>
          </p:nvSpPr>
          <p:spPr>
            <a:xfrm>
              <a:off x="9469275" y="4409889"/>
              <a:ext cx="45781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5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AE49C24-2157-40F3-A704-4249C276387A}"/>
                </a:ext>
              </a:extLst>
            </p:cNvPr>
            <p:cNvSpPr txBox="1"/>
            <p:nvPr/>
          </p:nvSpPr>
          <p:spPr>
            <a:xfrm>
              <a:off x="1239349" y="4437785"/>
              <a:ext cx="5048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D6DCD9F-9487-47AE-8CCF-2CEFFD1CE1E6}"/>
                </a:ext>
              </a:extLst>
            </p:cNvPr>
            <p:cNvSpPr txBox="1"/>
            <p:nvPr/>
          </p:nvSpPr>
          <p:spPr>
            <a:xfrm>
              <a:off x="8712703" y="4025215"/>
              <a:ext cx="5048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665380A-4AF8-4AA0-8259-926A9973A1B9}"/>
                </a:ext>
              </a:extLst>
            </p:cNvPr>
            <p:cNvSpPr txBox="1"/>
            <p:nvPr/>
          </p:nvSpPr>
          <p:spPr>
            <a:xfrm>
              <a:off x="9552179" y="2225512"/>
              <a:ext cx="54544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3638C1A-3DFE-494F-BCDC-293360B2B55D}"/>
                </a:ext>
              </a:extLst>
            </p:cNvPr>
            <p:cNvSpPr txBox="1"/>
            <p:nvPr/>
          </p:nvSpPr>
          <p:spPr>
            <a:xfrm>
              <a:off x="9207119" y="4949373"/>
              <a:ext cx="5048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F7AADF8-8939-4F9E-8FAA-6B73B3B37D0D}"/>
              </a:ext>
            </a:extLst>
          </p:cNvPr>
          <p:cNvSpPr txBox="1"/>
          <p:nvPr/>
        </p:nvSpPr>
        <p:spPr>
          <a:xfrm rot="322671">
            <a:off x="3525375" y="3073859"/>
            <a:ext cx="6889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39FA9B5-A2AE-419A-A228-13244B52595D}"/>
              </a:ext>
            </a:extLst>
          </p:cNvPr>
          <p:cNvSpPr txBox="1"/>
          <p:nvPr/>
        </p:nvSpPr>
        <p:spPr>
          <a:xfrm rot="21379289">
            <a:off x="3857688" y="3971324"/>
            <a:ext cx="6889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B5C2F70-589C-4AC5-A127-D3E311C70ACD}"/>
              </a:ext>
            </a:extLst>
          </p:cNvPr>
          <p:cNvSpPr txBox="1"/>
          <p:nvPr/>
        </p:nvSpPr>
        <p:spPr>
          <a:xfrm rot="327986">
            <a:off x="7565636" y="3544146"/>
            <a:ext cx="6889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545633" y="5721642"/>
            <a:ext cx="3326332" cy="2472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920FACC-CAD1-46E2-8B3D-B3B1A5C56C90}"/>
              </a:ext>
            </a:extLst>
          </p:cNvPr>
          <p:cNvGrpSpPr/>
          <p:nvPr/>
        </p:nvGrpSpPr>
        <p:grpSpPr>
          <a:xfrm>
            <a:off x="4543429" y="1051859"/>
            <a:ext cx="3997950" cy="4721590"/>
            <a:chOff x="1111832" y="190203"/>
            <a:chExt cx="5330601" cy="6295452"/>
          </a:xfrm>
        </p:grpSpPr>
        <p:sp>
          <p:nvSpPr>
            <p:cNvPr id="3" name="Freeform 1">
              <a:extLst>
                <a:ext uri="{FF2B5EF4-FFF2-40B4-BE49-F238E27FC236}">
                  <a16:creationId xmlns="" xmlns:a16="http://schemas.microsoft.com/office/drawing/2014/main" id="{1A7DE2CF-673C-40C5-B3D7-6DC9150293B2}"/>
                </a:ext>
              </a:extLst>
            </p:cNvPr>
            <p:cNvSpPr/>
            <p:nvPr/>
          </p:nvSpPr>
          <p:spPr>
            <a:xfrm>
              <a:off x="1485900" y="629265"/>
              <a:ext cx="4495800" cy="5638800"/>
            </a:xfrm>
            <a:custGeom>
              <a:avLst/>
              <a:gdLst>
                <a:gd name="connsiteX0" fmla="*/ 0 w 4495800"/>
                <a:gd name="connsiteY0" fmla="*/ 1041400 h 5638800"/>
                <a:gd name="connsiteX1" fmla="*/ 711200 w 4495800"/>
                <a:gd name="connsiteY1" fmla="*/ 1041400 h 5638800"/>
                <a:gd name="connsiteX2" fmla="*/ 711200 w 4495800"/>
                <a:gd name="connsiteY2" fmla="*/ 1828800 h 5638800"/>
                <a:gd name="connsiteX3" fmla="*/ 2540000 w 4495800"/>
                <a:gd name="connsiteY3" fmla="*/ 0 h 5638800"/>
                <a:gd name="connsiteX4" fmla="*/ 4495800 w 4495800"/>
                <a:gd name="connsiteY4" fmla="*/ 1816100 h 5638800"/>
                <a:gd name="connsiteX5" fmla="*/ 4495800 w 4495800"/>
                <a:gd name="connsiteY5" fmla="*/ 5638800 h 5638800"/>
                <a:gd name="connsiteX6" fmla="*/ 25400 w 4495800"/>
                <a:gd name="connsiteY6" fmla="*/ 5638800 h 5638800"/>
                <a:gd name="connsiteX7" fmla="*/ 0 w 4495800"/>
                <a:gd name="connsiteY7" fmla="*/ 1041400 h 563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5800" h="5638800">
                  <a:moveTo>
                    <a:pt x="0" y="1041400"/>
                  </a:moveTo>
                  <a:lnTo>
                    <a:pt x="711200" y="1041400"/>
                  </a:lnTo>
                  <a:lnTo>
                    <a:pt x="711200" y="1828800"/>
                  </a:lnTo>
                  <a:lnTo>
                    <a:pt x="2540000" y="0"/>
                  </a:lnTo>
                  <a:lnTo>
                    <a:pt x="4495800" y="1816100"/>
                  </a:lnTo>
                  <a:lnTo>
                    <a:pt x="4495800" y="5638800"/>
                  </a:lnTo>
                  <a:lnTo>
                    <a:pt x="25400" y="5638800"/>
                  </a:lnTo>
                  <a:lnTo>
                    <a:pt x="0" y="1041400"/>
                  </a:lnTo>
                  <a:close/>
                </a:path>
              </a:pathLst>
            </a:custGeom>
            <a:solidFill>
              <a:srgbClr val="F9F39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C6CD06EA-E0E3-4DA2-82B1-35A621FD2F3C}"/>
                </a:ext>
              </a:extLst>
            </p:cNvPr>
            <p:cNvGrpSpPr/>
            <p:nvPr/>
          </p:nvGrpSpPr>
          <p:grpSpPr>
            <a:xfrm>
              <a:off x="3492500" y="1689100"/>
              <a:ext cx="1117600" cy="1143000"/>
              <a:chOff x="3492500" y="1689100"/>
              <a:chExt cx="1117600" cy="1143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DA2FD1B-AF82-4C8D-AF6F-A541994DEB1E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0AD16FA8-4C9A-49CC-B727-0F5E809986F1}"/>
                  </a:ext>
                </a:extLst>
              </p:cNvPr>
              <p:cNvCxnSpPr>
                <a:stCxn id="20" idx="0"/>
                <a:endCxn id="20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B9B575D4-96B8-4D49-B6DD-D534950BBB92}"/>
                  </a:ext>
                </a:extLst>
              </p:cNvPr>
              <p:cNvCxnSpPr>
                <a:stCxn id="20" idx="1"/>
                <a:endCxn id="20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9EB6239-8FB4-404B-9BAF-0747375276FF}"/>
                </a:ext>
              </a:extLst>
            </p:cNvPr>
            <p:cNvGrpSpPr/>
            <p:nvPr/>
          </p:nvGrpSpPr>
          <p:grpSpPr>
            <a:xfrm>
              <a:off x="1905000" y="3581400"/>
              <a:ext cx="889000" cy="1790700"/>
              <a:chOff x="3492500" y="1689100"/>
              <a:chExt cx="1117600" cy="1143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816AAC49-6D5F-4B07-A89D-D21CA0EBF8F2}"/>
                  </a:ext>
                </a:extLst>
              </p:cNvPr>
              <p:cNvSpPr/>
              <p:nvPr/>
            </p:nvSpPr>
            <p:spPr>
              <a:xfrm>
                <a:off x="3492500" y="1689100"/>
                <a:ext cx="1117600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7EBB6F14-C86D-4B4B-8396-BE5617A8F59C}"/>
                  </a:ext>
                </a:extLst>
              </p:cNvPr>
              <p:cNvCxnSpPr>
                <a:stCxn id="17" idx="0"/>
                <a:endCxn id="17" idx="2"/>
              </p:cNvCxnSpPr>
              <p:nvPr/>
            </p:nvCxnSpPr>
            <p:spPr>
              <a:xfrm>
                <a:off x="4051300" y="1689100"/>
                <a:ext cx="0" cy="1143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="" xmlns:a16="http://schemas.microsoft.com/office/drawing/2014/main" id="{62D91182-3E1A-4C8B-90EA-769370AAFF30}"/>
                  </a:ext>
                </a:extLst>
              </p:cNvPr>
              <p:cNvCxnSpPr>
                <a:stCxn id="17" idx="1"/>
                <a:endCxn id="17" idx="3"/>
              </p:cNvCxnSpPr>
              <p:nvPr/>
            </p:nvCxnSpPr>
            <p:spPr>
              <a:xfrm>
                <a:off x="3492500" y="2260600"/>
                <a:ext cx="1117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770D2AA-647C-4A1A-8E7C-E2A9AC7FD7AD}"/>
                </a:ext>
              </a:extLst>
            </p:cNvPr>
            <p:cNvSpPr/>
            <p:nvPr/>
          </p:nvSpPr>
          <p:spPr>
            <a:xfrm>
              <a:off x="3213100" y="3200400"/>
              <a:ext cx="1778000" cy="30676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80D3EB9-5D2E-43E9-A6EE-2409318B6097}"/>
                </a:ext>
              </a:extLst>
            </p:cNvPr>
            <p:cNvSpPr/>
            <p:nvPr/>
          </p:nvSpPr>
          <p:spPr>
            <a:xfrm>
              <a:off x="4675187" y="4621519"/>
              <a:ext cx="182563" cy="18256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BC955B96-5DB1-4B88-A8BB-5304F5102981}"/>
                </a:ext>
              </a:extLst>
            </p:cNvPr>
            <p:cNvSpPr txBox="1"/>
            <p:nvPr/>
          </p:nvSpPr>
          <p:spPr>
            <a:xfrm>
              <a:off x="1161277" y="1165880"/>
              <a:ext cx="48560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3DEC15F-294F-42F2-9428-4CD0985096DC}"/>
                </a:ext>
              </a:extLst>
            </p:cNvPr>
            <p:cNvSpPr txBox="1"/>
            <p:nvPr/>
          </p:nvSpPr>
          <p:spPr>
            <a:xfrm>
              <a:off x="4000631" y="190203"/>
              <a:ext cx="545448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EA7DD3B-0ECB-423F-9552-E55B3DB1CC43}"/>
                </a:ext>
              </a:extLst>
            </p:cNvPr>
            <p:cNvSpPr txBox="1"/>
            <p:nvPr/>
          </p:nvSpPr>
          <p:spPr>
            <a:xfrm>
              <a:off x="4323711" y="1213198"/>
              <a:ext cx="52621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6C9A475-1879-4A49-B64B-3C55D9121315}"/>
                </a:ext>
              </a:extLst>
            </p:cNvPr>
            <p:cNvSpPr txBox="1"/>
            <p:nvPr/>
          </p:nvSpPr>
          <p:spPr>
            <a:xfrm>
              <a:off x="5891743" y="1998990"/>
              <a:ext cx="5048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000EB9D-42DF-4102-BCC7-EFF9B93A5FA5}"/>
                </a:ext>
              </a:extLst>
            </p:cNvPr>
            <p:cNvSpPr txBox="1"/>
            <p:nvPr/>
          </p:nvSpPr>
          <p:spPr>
            <a:xfrm>
              <a:off x="4421242" y="2747942"/>
              <a:ext cx="5048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6973BC4-3B03-4CB8-BF4A-E2BD05049597}"/>
                </a:ext>
              </a:extLst>
            </p:cNvPr>
            <p:cNvSpPr txBox="1"/>
            <p:nvPr/>
          </p:nvSpPr>
          <p:spPr>
            <a:xfrm>
              <a:off x="2835321" y="2891819"/>
              <a:ext cx="5048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6B1CA09-888E-4F5D-A2B3-5CA5A7F4710C}"/>
                </a:ext>
              </a:extLst>
            </p:cNvPr>
            <p:cNvSpPr txBox="1"/>
            <p:nvPr/>
          </p:nvSpPr>
          <p:spPr>
            <a:xfrm>
              <a:off x="1111832" y="5931657"/>
              <a:ext cx="48560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0552409-3767-49A4-82F8-9EFC50194429}"/>
                </a:ext>
              </a:extLst>
            </p:cNvPr>
            <p:cNvSpPr txBox="1"/>
            <p:nvPr/>
          </p:nvSpPr>
          <p:spPr>
            <a:xfrm>
              <a:off x="5956830" y="5931658"/>
              <a:ext cx="485603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2273B6E-2B82-44FA-B7AF-F8DDA5A87370}"/>
                </a:ext>
              </a:extLst>
            </p:cNvPr>
            <p:cNvSpPr txBox="1"/>
            <p:nvPr/>
          </p:nvSpPr>
          <p:spPr>
            <a:xfrm>
              <a:off x="2835322" y="5790271"/>
              <a:ext cx="50484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prstClr val="black"/>
                  </a:solidFill>
                </a:rPr>
                <a:t>D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3A7F27C-3369-4A65-8626-A8759865DB87}"/>
              </a:ext>
            </a:extLst>
          </p:cNvPr>
          <p:cNvGrpSpPr/>
          <p:nvPr/>
        </p:nvGrpSpPr>
        <p:grpSpPr>
          <a:xfrm>
            <a:off x="607262" y="1171602"/>
            <a:ext cx="3503823" cy="2031325"/>
            <a:chOff x="857087" y="446662"/>
            <a:chExt cx="4671764" cy="2708433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85EEEC4-C682-48C2-81EF-F72B6DFC5DBD}"/>
                </a:ext>
              </a:extLst>
            </p:cNvPr>
            <p:cNvSpPr txBox="1"/>
            <p:nvPr/>
          </p:nvSpPr>
          <p:spPr>
            <a:xfrm>
              <a:off x="1475044" y="446662"/>
              <a:ext cx="4053807" cy="270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100" dirty="0" err="1">
                  <a:solidFill>
                    <a:prstClr val="black"/>
                  </a:solidFill>
                </a:rPr>
                <a:t>Đo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độ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dài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các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đoạn</a:t>
              </a:r>
              <a:r>
                <a:rPr lang="en-US" sz="2100" dirty="0">
                  <a:solidFill>
                    <a:prstClr val="black"/>
                  </a:solidFill>
                </a:rPr>
                <a:t> AB, CD, GH, MN, NP.</a:t>
              </a:r>
            </a:p>
            <a:p>
              <a:pPr>
                <a:lnSpc>
                  <a:spcPct val="150000"/>
                </a:lnSpc>
              </a:pPr>
              <a:r>
                <a:rPr lang="en-US" sz="2100" dirty="0" err="1">
                  <a:solidFill>
                    <a:prstClr val="black"/>
                  </a:solidFill>
                </a:rPr>
                <a:t>Vẽ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các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đoạn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thẳng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có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độ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dài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như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vậy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vào</a:t>
              </a:r>
              <a:r>
                <a:rPr lang="en-US" sz="2100" dirty="0">
                  <a:solidFill>
                    <a:prstClr val="black"/>
                  </a:solidFill>
                </a:rPr>
                <a:t> </a:t>
              </a:r>
              <a:r>
                <a:rPr lang="en-US" sz="2100" dirty="0" err="1">
                  <a:solidFill>
                    <a:prstClr val="black"/>
                  </a:solidFill>
                </a:rPr>
                <a:t>vở</a:t>
              </a:r>
              <a:endParaRPr lang="en-US" sz="2100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AE817A3-38FF-4F68-8216-39882688CCEA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1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DB19617-52A0-4355-9B09-9EE2524B7BF3}"/>
              </a:ext>
            </a:extLst>
          </p:cNvPr>
          <p:cNvSpPr txBox="1"/>
          <p:nvPr/>
        </p:nvSpPr>
        <p:spPr>
          <a:xfrm rot="16200000">
            <a:off x="4277621" y="3478449"/>
            <a:ext cx="632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84127E-31D8-46B0-BC68-3D4578BF3E05}"/>
              </a:ext>
            </a:extLst>
          </p:cNvPr>
          <p:cNvSpPr txBox="1"/>
          <p:nvPr/>
        </p:nvSpPr>
        <p:spPr>
          <a:xfrm rot="16200000">
            <a:off x="5939614" y="4171339"/>
            <a:ext cx="632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D4CEE5F-3115-4AD2-A1A3-FC61BDA69AE8}"/>
              </a:ext>
            </a:extLst>
          </p:cNvPr>
          <p:cNvSpPr txBox="1"/>
          <p:nvPr/>
        </p:nvSpPr>
        <p:spPr>
          <a:xfrm rot="16200000">
            <a:off x="6972223" y="2219492"/>
            <a:ext cx="6243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2004706-3CFA-476F-ACA0-102BD548876B}"/>
              </a:ext>
            </a:extLst>
          </p:cNvPr>
          <p:cNvSpPr txBox="1"/>
          <p:nvPr/>
        </p:nvSpPr>
        <p:spPr>
          <a:xfrm rot="2531584">
            <a:off x="7466314" y="1761243"/>
            <a:ext cx="6243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3C59DD3-DEDB-4352-9C2E-AABD2FB3378D}"/>
              </a:ext>
            </a:extLst>
          </p:cNvPr>
          <p:cNvSpPr txBox="1"/>
          <p:nvPr/>
        </p:nvSpPr>
        <p:spPr>
          <a:xfrm rot="5400000">
            <a:off x="8044709" y="4155266"/>
            <a:ext cx="6243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>
                <a:solidFill>
                  <a:prstClr val="black"/>
                </a:solidFill>
              </a:rPr>
              <a:t>cm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21240" y="857251"/>
            <a:ext cx="3326332" cy="194609"/>
          </a:xfrm>
          <a:prstGeom prst="roundRect">
            <a:avLst/>
          </a:prstGeom>
          <a:solidFill>
            <a:srgbClr val="E3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6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11" y="204276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vi-VN" sz="49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 CÁC CON</a:t>
            </a:r>
            <a:endParaRPr lang="en-US" sz="495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6706953" y="5793001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711263" y="1008764"/>
            <a:ext cx="1339702" cy="12360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24633" y="5741578"/>
            <a:ext cx="3326332" cy="247207"/>
          </a:xfrm>
          <a:prstGeom prst="round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127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宋体</vt:lpstr>
      <vt:lpstr>Arial</vt:lpstr>
      <vt:lpstr>Arial-Rounded</vt:lpstr>
      <vt:lpstr>Calibri</vt:lpstr>
      <vt:lpstr>Times New Roman</vt:lpstr>
      <vt:lpstr>字魂17号-萌趣果冻体</vt:lpstr>
      <vt:lpstr>等线</vt:lpstr>
      <vt:lpstr>Office Theme</vt:lpstr>
      <vt:lpstr>1_Office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CON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mi</dc:creator>
  <cp:lastModifiedBy>ThaoPC</cp:lastModifiedBy>
  <cp:revision>13</cp:revision>
  <dcterms:created xsi:type="dcterms:W3CDTF">2021-08-17T08:29:25Z</dcterms:created>
  <dcterms:modified xsi:type="dcterms:W3CDTF">2021-12-13T08:13:41Z</dcterms:modified>
</cp:coreProperties>
</file>