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330" r:id="rId4"/>
    <p:sldId id="316" r:id="rId5"/>
    <p:sldId id="290" r:id="rId6"/>
    <p:sldId id="309" r:id="rId7"/>
    <p:sldId id="334" r:id="rId8"/>
    <p:sldId id="335" r:id="rId9"/>
    <p:sldId id="32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UTM Avo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SGK/ 104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24: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3600" b="0" i="0" u="none" strike="noStrike" kern="10" cap="none" spc="0" normalizeH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UTM Avo" pitchFamily="18" charset="0"/>
                <a:ea typeface="+mn-ea"/>
                <a:cs typeface="Times New Roman" panose="02020603050405020304" pitchFamily="18" charset="0"/>
              </a:rPr>
              <a:t>mình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UTM Avo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22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UTM Avo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ADB583-6409-4CEE-AC59-6B64334D1C45}"/>
              </a:ext>
            </a:extLst>
          </p:cNvPr>
          <p:cNvSpPr txBox="1"/>
          <p:nvPr/>
        </p:nvSpPr>
        <p:spPr>
          <a:xfrm>
            <a:off x="738389" y="685279"/>
            <a:ext cx="213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F8D5A5-ACAF-41F3-A894-90809622BD3F}"/>
              </a:ext>
            </a:extLst>
          </p:cNvPr>
          <p:cNvSpPr txBox="1"/>
          <p:nvPr/>
        </p:nvSpPr>
        <p:spPr>
          <a:xfrm>
            <a:off x="292995" y="2167480"/>
            <a:ext cx="4583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EDB009-681E-404A-BEA0-06D0E865AE51}"/>
              </a:ext>
            </a:extLst>
          </p:cNvPr>
          <p:cNvSpPr txBox="1"/>
          <p:nvPr/>
        </p:nvSpPr>
        <p:spPr>
          <a:xfrm>
            <a:off x="545802" y="3859524"/>
            <a:ext cx="2895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UTM Avo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3C9284-BF5F-4A1F-B04B-20EF748E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941" y="799977"/>
            <a:ext cx="4247717" cy="52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EF90BC-7DDB-40B5-9D90-1DA5604A7AB9}"/>
              </a:ext>
            </a:extLst>
          </p:cNvPr>
          <p:cNvSpPr txBox="1"/>
          <p:nvPr/>
        </p:nvSpPr>
        <p:spPr>
          <a:xfrm>
            <a:off x="9906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solidFill>
                <a:srgbClr val="00B05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42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DE75EC9-47AF-4FF3-8686-9501ECB9A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6684006" cy="16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:?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610094-55CC-4BB1-A5DD-5E9678195308}"/>
              </a:ext>
            </a:extLst>
          </p:cNvPr>
          <p:cNvSpPr txBox="1"/>
          <p:nvPr/>
        </p:nvSpPr>
        <p:spPr>
          <a:xfrm>
            <a:off x="2133600" y="345031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UTM Avo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UTM Avo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269460-F27B-450E-81F0-B6BB1767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68991"/>
            <a:ext cx="2395438" cy="4837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25992B6-9376-47B2-9929-A6070232C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392" y="1857276"/>
            <a:ext cx="2521608" cy="4695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A01DC1-A5F4-4BCB-BF8B-27D22CA1E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574" y="2209800"/>
            <a:ext cx="330769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441F84-3D04-4725-B366-107341ED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7200"/>
            <a:ext cx="5292971" cy="373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999B81-6695-44E4-9F25-B39790BA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353657"/>
            <a:ext cx="3505200" cy="21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1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1657</TotalTime>
  <Words>100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HH</cp:lastModifiedBy>
  <cp:revision>137</cp:revision>
  <dcterms:created xsi:type="dcterms:W3CDTF">2020-08-08T13:30:12Z</dcterms:created>
  <dcterms:modified xsi:type="dcterms:W3CDTF">2021-04-03T13:00:13Z</dcterms:modified>
</cp:coreProperties>
</file>