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  <p:sldMasterId id="2147483722" r:id="rId5"/>
    <p:sldMasterId id="2147483734" r:id="rId6"/>
  </p:sldMasterIdLst>
  <p:notesMasterIdLst>
    <p:notesMasterId r:id="rId33"/>
  </p:notesMasterIdLst>
  <p:sldIdLst>
    <p:sldId id="326" r:id="rId7"/>
    <p:sldId id="327" r:id="rId8"/>
    <p:sldId id="257" r:id="rId9"/>
    <p:sldId id="262" r:id="rId10"/>
    <p:sldId id="261" r:id="rId11"/>
    <p:sldId id="264" r:id="rId12"/>
    <p:sldId id="263" r:id="rId13"/>
    <p:sldId id="268" r:id="rId14"/>
    <p:sldId id="269" r:id="rId15"/>
    <p:sldId id="298" r:id="rId16"/>
    <p:sldId id="273" r:id="rId17"/>
    <p:sldId id="328" r:id="rId18"/>
    <p:sldId id="300" r:id="rId19"/>
    <p:sldId id="329" r:id="rId20"/>
    <p:sldId id="330" r:id="rId21"/>
    <p:sldId id="331" r:id="rId22"/>
    <p:sldId id="2007577092" r:id="rId23"/>
    <p:sldId id="305" r:id="rId24"/>
    <p:sldId id="275" r:id="rId25"/>
    <p:sldId id="2007577093" r:id="rId26"/>
    <p:sldId id="307" r:id="rId27"/>
    <p:sldId id="308" r:id="rId28"/>
    <p:sldId id="320" r:id="rId29"/>
    <p:sldId id="322" r:id="rId30"/>
    <p:sldId id="2007577095" r:id="rId31"/>
    <p:sldId id="200757709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>
        <p:scale>
          <a:sx n="79" d="100"/>
          <a:sy n="79" d="100"/>
        </p:scale>
        <p:origin x="-384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8E229-9E62-498D-99D9-42C5FEDAB544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F0614B-F355-4C87-AF17-B598991DC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30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0424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3324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102C00-2226-48A6-846B-3AD63BD2AA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2279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5202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925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7151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15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208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34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93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14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090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57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4047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452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57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08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842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69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482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703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533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657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969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66914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0246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37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8436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7045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578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9976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48514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3537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0045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51514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15028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5873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18295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9598396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738625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765252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421542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4586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0811923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745587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49843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304548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2212024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0560764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8701820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266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345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88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6342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162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593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986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57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416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229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3093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7089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79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40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731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191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701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99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9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550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65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19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077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690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316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98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623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ADCA-9B9E-4963-A957-D2FD6D7D638D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77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44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46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9916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78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AB0B072-7510-4736-8B2C-D29E9DB23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2509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8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8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9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jpg"/><Relationship Id="rId18" Type="http://schemas.openxmlformats.org/officeDocument/2006/relationships/image" Target="../media/image13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0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5.png"/><Relationship Id="rId5" Type="http://schemas.openxmlformats.org/officeDocument/2006/relationships/audio" Target="NULL" TargetMode="External"/><Relationship Id="rId1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8.xml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jpg"/><Relationship Id="rId1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0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jpg"/><Relationship Id="rId5" Type="http://schemas.openxmlformats.org/officeDocument/2006/relationships/slideLayout" Target="../slideLayouts/slideLayout48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-76200" y="97129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17936" y="27856"/>
            <a:ext cx="8226464" cy="838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và khởi động (Xe bus yêu thương)</a:t>
            </a:r>
          </a:p>
        </p:txBody>
      </p:sp>
    </p:spTree>
    <p:extLst>
      <p:ext uri="{BB962C8B-B14F-4D97-AF65-F5344CB8AC3E}">
        <p14:creationId xmlns:p14="http://schemas.microsoft.com/office/powerpoint/2010/main" val="247617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510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582561" y="254636"/>
            <a:ext cx="10098139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1.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Các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bạn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trong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hình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đã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thực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hiện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quy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định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nào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khi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đi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trên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các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phương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tiện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giao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thông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charset="-122"/>
              <a:cs typeface="+mn-cs"/>
            </a:endParaRPr>
          </a:p>
        </p:txBody>
      </p:sp>
      <p:pic>
        <p:nvPicPr>
          <p:cNvPr id="6" name="Content Placeholder 5" descr="logohtchua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0700" y="88265"/>
            <a:ext cx="1511300" cy="13944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7D8FEE9-5673-4D7A-A4A2-428687FAC6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562" y="1745400"/>
            <a:ext cx="4744350" cy="32174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A08727-B3C8-4516-A847-513214FCCE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4815" y="1829185"/>
            <a:ext cx="4819762" cy="304988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1A5890D4-A137-4AC7-82F6-3B335EF9859C}"/>
              </a:ext>
            </a:extLst>
          </p:cNvPr>
          <p:cNvSpPr/>
          <p:nvPr/>
        </p:nvSpPr>
        <p:spPr>
          <a:xfrm>
            <a:off x="1254642" y="5284381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Đội</a:t>
            </a:r>
            <a:r>
              <a:rPr lang="en-US" sz="3200" dirty="0"/>
              <a:t> </a:t>
            </a:r>
            <a:r>
              <a:rPr lang="en-US" sz="3200" dirty="0" err="1"/>
              <a:t>mũ</a:t>
            </a:r>
            <a:r>
              <a:rPr lang="en-US" sz="3200" dirty="0"/>
              <a:t> </a:t>
            </a:r>
            <a:r>
              <a:rPr lang="en-US" sz="3200" dirty="0" err="1"/>
              <a:t>bảo</a:t>
            </a:r>
            <a:r>
              <a:rPr lang="en-US" sz="3200" dirty="0"/>
              <a:t> </a:t>
            </a:r>
            <a:r>
              <a:rPr lang="en-US" sz="3200" dirty="0" err="1"/>
              <a:t>hiểm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máy</a:t>
            </a:r>
            <a:endParaRPr lang="en-US" sz="32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78DE92DF-081D-4458-972C-E392F4313782}"/>
              </a:ext>
            </a:extLst>
          </p:cNvPr>
          <p:cNvSpPr/>
          <p:nvPr/>
        </p:nvSpPr>
        <p:spPr>
          <a:xfrm>
            <a:off x="6617161" y="5404973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Thắt</a:t>
            </a:r>
            <a:r>
              <a:rPr lang="en-US" sz="3200" dirty="0"/>
              <a:t> </a:t>
            </a:r>
            <a:r>
              <a:rPr lang="en-US" sz="3200" dirty="0" err="1"/>
              <a:t>dây</a:t>
            </a:r>
            <a:r>
              <a:rPr lang="en-US" sz="3200" dirty="0"/>
              <a:t> an </a:t>
            </a:r>
            <a:r>
              <a:rPr lang="en-US" sz="3200" dirty="0" err="1"/>
              <a:t>toàn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ô </a:t>
            </a:r>
            <a:r>
              <a:rPr lang="en-US" sz="3200" dirty="0" err="1"/>
              <a:t>tô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6" name="Content Placeholder 5" descr="logohtchua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0700" y="88265"/>
            <a:ext cx="1511300" cy="13944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72D4CBF-AFA5-4D50-99A3-8C6973AE83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5276" y="130175"/>
            <a:ext cx="8286750" cy="27051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EB110694-4B26-4B90-B8CF-AD3A3D91F621}"/>
              </a:ext>
            </a:extLst>
          </p:cNvPr>
          <p:cNvSpPr/>
          <p:nvPr/>
        </p:nvSpPr>
        <p:spPr>
          <a:xfrm>
            <a:off x="2349795" y="2895674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Mặc</a:t>
            </a:r>
            <a:r>
              <a:rPr lang="en-US" sz="3200" dirty="0"/>
              <a:t> </a:t>
            </a:r>
            <a:r>
              <a:rPr lang="en-US" sz="3200" dirty="0" err="1"/>
              <a:t>áo</a:t>
            </a:r>
            <a:r>
              <a:rPr lang="en-US" sz="3200" dirty="0"/>
              <a:t> </a:t>
            </a:r>
            <a:r>
              <a:rPr lang="en-US" sz="3200" dirty="0" err="1"/>
              <a:t>phao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thuyền</a:t>
            </a:r>
            <a:endParaRPr lang="en-US" sz="32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5013D39F-7448-4F7B-825D-709930757E64}"/>
              </a:ext>
            </a:extLst>
          </p:cNvPr>
          <p:cNvSpPr/>
          <p:nvPr/>
        </p:nvSpPr>
        <p:spPr>
          <a:xfrm>
            <a:off x="6507125" y="2965450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đạp</a:t>
            </a:r>
            <a:r>
              <a:rPr lang="en-US" sz="3200" dirty="0"/>
              <a:t> </a:t>
            </a:r>
            <a:r>
              <a:rPr lang="en-US" sz="3200" dirty="0" err="1"/>
              <a:t>đúng</a:t>
            </a:r>
            <a:r>
              <a:rPr lang="en-US" sz="3200" dirty="0"/>
              <a:t> </a:t>
            </a:r>
            <a:r>
              <a:rPr lang="en-US" sz="3200" dirty="0" err="1"/>
              <a:t>làn</a:t>
            </a:r>
            <a:r>
              <a:rPr lang="en-US" sz="3200" dirty="0"/>
              <a:t> </a:t>
            </a:r>
            <a:r>
              <a:rPr lang="en-US" sz="3200" dirty="0" err="1"/>
              <a:t>đường</a:t>
            </a:r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F8692D0-5332-4FBF-8916-172BCA49B6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8950" y="4217361"/>
            <a:ext cx="6134100" cy="28956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4EC16A1B-9C89-4D9A-BDA1-C27DACFC44D3}"/>
              </a:ext>
            </a:extLst>
          </p:cNvPr>
          <p:cNvSpPr/>
          <p:nvPr/>
        </p:nvSpPr>
        <p:spPr>
          <a:xfrm>
            <a:off x="95693" y="4907701"/>
            <a:ext cx="2785730" cy="14824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Xếp</a:t>
            </a:r>
            <a:r>
              <a:rPr lang="en-US" sz="3200" dirty="0"/>
              <a:t> </a:t>
            </a:r>
            <a:r>
              <a:rPr lang="en-US" sz="3200" dirty="0" err="1"/>
              <a:t>hàng</a:t>
            </a:r>
            <a:r>
              <a:rPr lang="en-US" sz="3200" dirty="0"/>
              <a:t> </a:t>
            </a:r>
            <a:r>
              <a:rPr lang="en-US" sz="3200" dirty="0" err="1"/>
              <a:t>lên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bus</a:t>
            </a:r>
          </a:p>
        </p:txBody>
      </p:sp>
    </p:spTree>
    <p:extLst>
      <p:ext uri="{BB962C8B-B14F-4D97-AF65-F5344CB8AC3E}">
        <p14:creationId xmlns:p14="http://schemas.microsoft.com/office/powerpoint/2010/main" val="428349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2B6F48C6-7CF5-48A8-9EA8-5B0FFDD10B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900" y="127590"/>
            <a:ext cx="1740638" cy="16092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AC44ECA-7E71-4AA4-B450-45E94F62C115}"/>
              </a:ext>
            </a:extLst>
          </p:cNvPr>
          <p:cNvSpPr txBox="1"/>
          <p:nvPr/>
        </p:nvSpPr>
        <p:spPr>
          <a:xfrm>
            <a:off x="2488019" y="932224"/>
            <a:ext cx="74002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Kết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luận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Để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đảm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bảo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an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toàn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giao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thông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cần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tuân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thủ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các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quy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định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khi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trên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đường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như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: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Đội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mũ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bảo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hiểm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khi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xe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máy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,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thắt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dây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an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toàn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khi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ngồi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trên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ô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tô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,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mặc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áo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phao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,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không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đùa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nghịch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khi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thuyền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……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8064A2"/>
              </a:solidFill>
              <a:effectLst/>
              <a:uLnTx/>
              <a:uFillTx/>
              <a:latin typeface="Calibri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582561" y="254636"/>
            <a:ext cx="10098139" cy="5539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2.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Điều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gì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có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thể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xảy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ra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trong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mỗi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tình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huống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sau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charset="-122"/>
              <a:cs typeface="+mn-cs"/>
            </a:endParaRPr>
          </a:p>
        </p:txBody>
      </p:sp>
      <p:pic>
        <p:nvPicPr>
          <p:cNvPr id="6" name="Content Placeholder 5" descr="logohtchua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0700" y="88265"/>
            <a:ext cx="1511300" cy="139446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1A5890D4-A137-4AC7-82F6-3B335EF9859C}"/>
              </a:ext>
            </a:extLst>
          </p:cNvPr>
          <p:cNvSpPr/>
          <p:nvPr/>
        </p:nvSpPr>
        <p:spPr>
          <a:xfrm>
            <a:off x="1254642" y="5284380"/>
            <a:ext cx="4320198" cy="15736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Nghe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bảo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xe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máy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78DE92DF-081D-4458-972C-E392F4313782}"/>
              </a:ext>
            </a:extLst>
          </p:cNvPr>
          <p:cNvSpPr/>
          <p:nvPr/>
        </p:nvSpPr>
        <p:spPr>
          <a:xfrm>
            <a:off x="5717754" y="5284380"/>
            <a:ext cx="4514477" cy="1490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Arial"/>
              </a:rPr>
              <a:t>Đuổi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theo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ô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tô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ngồi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trong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ô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tô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vươn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người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ra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ngoài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F896D46-A4AB-4C4F-816E-C404C7679B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7293" y="1063270"/>
            <a:ext cx="8569842" cy="401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17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6" name="Content Placeholder 5" descr="logohtchua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0700" y="88265"/>
            <a:ext cx="1511300" cy="13944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4939C33-A156-4A56-B50F-26A86F4F3E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1897" y="444182"/>
            <a:ext cx="6868205" cy="5969635"/>
          </a:xfrm>
          <a:prstGeom prst="rect">
            <a:avLst/>
          </a:prstGeom>
        </p:spPr>
      </p:pic>
      <p:sp>
        <p:nvSpPr>
          <p:cNvPr id="5" name="Scroll: Vertical 4">
            <a:extLst>
              <a:ext uri="{FF2B5EF4-FFF2-40B4-BE49-F238E27FC236}">
                <a16:creationId xmlns:a16="http://schemas.microsoft.com/office/drawing/2014/main" xmlns="" id="{0EE8F03E-40DB-4D5D-A94A-0468BBB726A1}"/>
              </a:ext>
            </a:extLst>
          </p:cNvPr>
          <p:cNvSpPr/>
          <p:nvPr/>
        </p:nvSpPr>
        <p:spPr>
          <a:xfrm>
            <a:off x="206829" y="609601"/>
            <a:ext cx="2220685" cy="265611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Chở</a:t>
            </a:r>
            <a:r>
              <a:rPr lang="en-US" sz="2400" dirty="0"/>
              <a:t> </a:t>
            </a:r>
            <a:r>
              <a:rPr lang="en-US" sz="2400" dirty="0" err="1"/>
              <a:t>quá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định</a:t>
            </a:r>
            <a:r>
              <a:rPr lang="en-US" sz="2400" dirty="0"/>
              <a:t>,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đội</a:t>
            </a:r>
            <a:r>
              <a:rPr lang="en-US" sz="2400" dirty="0"/>
              <a:t> </a:t>
            </a:r>
            <a:r>
              <a:rPr lang="en-US" sz="2400" dirty="0" err="1"/>
              <a:t>mũ</a:t>
            </a:r>
            <a:r>
              <a:rPr lang="en-US" sz="2400" dirty="0"/>
              <a:t> </a:t>
            </a:r>
            <a:r>
              <a:rPr lang="en-US" sz="2400" dirty="0" err="1"/>
              <a:t>bảo</a:t>
            </a:r>
            <a:r>
              <a:rPr lang="en-US" sz="2400" dirty="0"/>
              <a:t> </a:t>
            </a:r>
            <a:r>
              <a:rPr lang="en-US" sz="2400" dirty="0" err="1"/>
              <a:t>hiểm</a:t>
            </a:r>
            <a:endParaRPr lang="en-US" sz="2400" dirty="0"/>
          </a:p>
        </p:txBody>
      </p:sp>
      <p:sp>
        <p:nvSpPr>
          <p:cNvPr id="11" name="Scroll: Vertical 10">
            <a:extLst>
              <a:ext uri="{FF2B5EF4-FFF2-40B4-BE49-F238E27FC236}">
                <a16:creationId xmlns:a16="http://schemas.microsoft.com/office/drawing/2014/main" xmlns="" id="{B858371D-F8C0-406B-817C-C4F13FF849E6}"/>
              </a:ext>
            </a:extLst>
          </p:cNvPr>
          <p:cNvSpPr/>
          <p:nvPr/>
        </p:nvSpPr>
        <p:spPr>
          <a:xfrm>
            <a:off x="220606" y="3875316"/>
            <a:ext cx="2220685" cy="265611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mặc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 </a:t>
            </a:r>
            <a:r>
              <a:rPr lang="en-US" sz="2400" dirty="0" err="1"/>
              <a:t>phao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endParaRPr lang="en-US" sz="2400" dirty="0"/>
          </a:p>
        </p:txBody>
      </p:sp>
      <p:sp>
        <p:nvSpPr>
          <p:cNvPr id="12" name="Scroll: Vertical 11">
            <a:extLst>
              <a:ext uri="{FF2B5EF4-FFF2-40B4-BE49-F238E27FC236}">
                <a16:creationId xmlns:a16="http://schemas.microsoft.com/office/drawing/2014/main" xmlns="" id="{C8A0FA9C-1587-494E-94B2-549C94A4B30B}"/>
              </a:ext>
            </a:extLst>
          </p:cNvPr>
          <p:cNvSpPr/>
          <p:nvPr/>
        </p:nvSpPr>
        <p:spPr>
          <a:xfrm>
            <a:off x="9764485" y="3757703"/>
            <a:ext cx="2220685" cy="265611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Lao </a:t>
            </a:r>
            <a:r>
              <a:rPr lang="en-US" sz="2400" dirty="0" err="1"/>
              <a:t>dốc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xe</a:t>
            </a:r>
            <a:r>
              <a:rPr lang="en-US" sz="2400" dirty="0"/>
              <a:t> </a:t>
            </a:r>
            <a:r>
              <a:rPr lang="en-US" sz="2400" dirty="0" err="1"/>
              <a:t>đạp</a:t>
            </a:r>
            <a:r>
              <a:rPr lang="en-US" sz="2400" dirty="0"/>
              <a:t> ở </a:t>
            </a:r>
            <a:r>
              <a:rPr lang="en-US" sz="2400" dirty="0" err="1"/>
              <a:t>miền</a:t>
            </a:r>
            <a:r>
              <a:rPr lang="en-US" sz="2400" dirty="0"/>
              <a:t> </a:t>
            </a:r>
            <a:r>
              <a:rPr lang="en-US" sz="2400" dirty="0" err="1"/>
              <a:t>núi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1785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737922D-D98D-43A2-A92D-640AE22F1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810" y="1137805"/>
            <a:ext cx="7612083" cy="421796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53A4E237-187C-43F9-8A51-0289EE2DB8A4}"/>
              </a:ext>
            </a:extLst>
          </p:cNvPr>
          <p:cNvSpPr/>
          <p:nvPr/>
        </p:nvSpPr>
        <p:spPr>
          <a:xfrm>
            <a:off x="3008761" y="5355771"/>
            <a:ext cx="6174478" cy="8918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Chơi</a:t>
            </a:r>
            <a:r>
              <a:rPr lang="en-US" sz="3200" dirty="0"/>
              <a:t> </a:t>
            </a:r>
            <a:r>
              <a:rPr lang="en-US" sz="3200" dirty="0" err="1"/>
              <a:t>đùa</a:t>
            </a:r>
            <a:r>
              <a:rPr lang="en-US" sz="3200" dirty="0"/>
              <a:t> ở </a:t>
            </a:r>
            <a:r>
              <a:rPr lang="en-US" sz="3200" dirty="0" err="1"/>
              <a:t>đường</a:t>
            </a:r>
            <a:r>
              <a:rPr lang="en-US" sz="3200" dirty="0"/>
              <a:t> </a:t>
            </a:r>
            <a:r>
              <a:rPr lang="en-US" sz="3200" dirty="0" err="1"/>
              <a:t>tàu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3847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8EB1BBD1-5A04-42C7-B7AB-2E9E9A3A2C1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5F52833C-1D66-4A11-9DFF-00AFB7148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40832" cy="277509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471F5D6-0ED0-484F-9E49-B8B0F5674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068" y="2735056"/>
            <a:ext cx="3028932" cy="38474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09B9A1F4-3487-4F26-BBFC-8BE920038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24351"/>
            <a:ext cx="10515600" cy="1325563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Bài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tập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về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nhà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: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Kể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với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người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thân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về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đèn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b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giao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thông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và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biển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báo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đã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học</a:t>
            </a:r>
            <a:endParaRPr lang="en-US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69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thực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/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58467" y="1485900"/>
            <a:ext cx="3804577" cy="8763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19868" y="1367013"/>
            <a:ext cx="3092466" cy="99518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18499" y="1367013"/>
            <a:ext cx="2965373" cy="114299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xmlns="" id="{BAA11EDB-8337-4282-A2AD-4972D61C9D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567" y="4500389"/>
            <a:ext cx="22098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9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5 -2.96296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27"/>
                            </p:stCondLst>
                            <p:childTnLst>
                              <p:par>
                                <p:cTn id="4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27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52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82561" y="254636"/>
            <a:ext cx="10098139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1.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Em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sẽ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nói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và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làm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gì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khi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thấy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người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khác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đã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uống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rượu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,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bia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mà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vẫn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định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lái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xe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DA06DFE-8EE4-46AB-9D0D-66C2BB035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240" y="1410633"/>
            <a:ext cx="7848600" cy="5295900"/>
          </a:xfrm>
          <a:prstGeom prst="rect">
            <a:avLst/>
          </a:prstGeom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xmlns="" id="{E6162542-0A2A-4655-B8DC-38034EE7A00B}"/>
              </a:ext>
            </a:extLst>
          </p:cNvPr>
          <p:cNvSpPr/>
          <p:nvPr/>
        </p:nvSpPr>
        <p:spPr>
          <a:xfrm>
            <a:off x="4163543" y="1926771"/>
            <a:ext cx="1703857" cy="1805967"/>
          </a:xfrm>
          <a:prstGeom prst="cloudCallout">
            <a:avLst>
              <a:gd name="adj1" fmla="val -54458"/>
              <a:gd name="adj2" fmla="val 583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ơi</a:t>
            </a:r>
            <a:r>
              <a:rPr lang="en-US" dirty="0"/>
              <a:t>, </a:t>
            </a:r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đừng</a:t>
            </a:r>
            <a:r>
              <a:rPr lang="en-US" dirty="0"/>
              <a:t> </a:t>
            </a:r>
            <a:r>
              <a:rPr lang="en-US" dirty="0" err="1"/>
              <a:t>uống</a:t>
            </a:r>
            <a:r>
              <a:rPr lang="en-US" dirty="0"/>
              <a:t> </a:t>
            </a:r>
            <a:r>
              <a:rPr lang="en-US" dirty="0" err="1"/>
              <a:t>bia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ạ!</a:t>
            </a:r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xmlns="" id="{8E3CDB35-487F-4B42-A034-8811D349FEF1}"/>
              </a:ext>
            </a:extLst>
          </p:cNvPr>
          <p:cNvSpPr/>
          <p:nvPr/>
        </p:nvSpPr>
        <p:spPr>
          <a:xfrm>
            <a:off x="8976843" y="785495"/>
            <a:ext cx="2126586" cy="1805967"/>
          </a:xfrm>
          <a:prstGeom prst="cloudCallout">
            <a:avLst>
              <a:gd name="adj1" fmla="val -54458"/>
              <a:gd name="adj2" fmla="val 583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uống</a:t>
            </a:r>
            <a:r>
              <a:rPr lang="en-US" dirty="0"/>
              <a:t> </a:t>
            </a:r>
            <a:r>
              <a:rPr lang="en-US" dirty="0" err="1"/>
              <a:t>bia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lái</a:t>
            </a:r>
            <a:r>
              <a:rPr lang="en-US" dirty="0"/>
              <a:t> </a:t>
            </a:r>
            <a:r>
              <a:rPr lang="en-US" dirty="0" err="1"/>
              <a:t>xe</a:t>
            </a:r>
            <a:endParaRPr lang="en-US" dirty="0"/>
          </a:p>
        </p:txBody>
      </p:sp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xmlns="" id="{7191E537-A67F-4079-956D-7D599779B6D4}"/>
              </a:ext>
            </a:extLst>
          </p:cNvPr>
          <p:cNvSpPr/>
          <p:nvPr/>
        </p:nvSpPr>
        <p:spPr>
          <a:xfrm>
            <a:off x="9091842" y="2843030"/>
            <a:ext cx="2126586" cy="1805967"/>
          </a:xfrm>
          <a:prstGeom prst="cloudCallout">
            <a:avLst>
              <a:gd name="adj1" fmla="val -54458"/>
              <a:gd name="adj2" fmla="val 583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Hai </a:t>
            </a:r>
            <a:r>
              <a:rPr lang="en-US" dirty="0" err="1"/>
              <a:t>bố</a:t>
            </a:r>
            <a:r>
              <a:rPr lang="en-US" dirty="0"/>
              <a:t> con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taxi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an </a:t>
            </a:r>
            <a:r>
              <a:rPr lang="en-US" dirty="0" err="1"/>
              <a:t>toàn</a:t>
            </a:r>
            <a:r>
              <a:rPr lang="en-US" dirty="0"/>
              <a:t> ạ.</a:t>
            </a:r>
          </a:p>
        </p:txBody>
      </p:sp>
    </p:spTree>
    <p:extLst>
      <p:ext uri="{BB962C8B-B14F-4D97-AF65-F5344CB8AC3E}">
        <p14:creationId xmlns:p14="http://schemas.microsoft.com/office/powerpoint/2010/main" val="54729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7B0B40E-3CC7-49A1-B243-A6BA0D121AF8}"/>
              </a:ext>
            </a:extLst>
          </p:cNvPr>
          <p:cNvSpPr txBox="1"/>
          <p:nvPr/>
        </p:nvSpPr>
        <p:spPr>
          <a:xfrm>
            <a:off x="582561" y="254636"/>
            <a:ext cx="10098139" cy="5539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2.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Em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sẽ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nói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và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làm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gì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trong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tình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huống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sau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?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8933938-DD4B-401B-AA35-98B90DD4E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136" y="1390650"/>
            <a:ext cx="7705725" cy="4076700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xmlns="" id="{FC4D57F6-02AE-4675-ABF8-AAFCECD90478}"/>
              </a:ext>
            </a:extLst>
          </p:cNvPr>
          <p:cNvSpPr/>
          <p:nvPr/>
        </p:nvSpPr>
        <p:spPr>
          <a:xfrm>
            <a:off x="9046030" y="1600201"/>
            <a:ext cx="3145970" cy="2917370"/>
          </a:xfrm>
          <a:prstGeom prst="cloudCallout">
            <a:avLst>
              <a:gd name="adj1" fmla="val -71051"/>
              <a:gd name="adj2" fmla="val 592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bạn</a:t>
            </a:r>
            <a:r>
              <a:rPr lang="en-US" sz="2200" dirty="0"/>
              <a:t> </a:t>
            </a:r>
            <a:r>
              <a:rPr lang="en-US" sz="2200" dirty="0" err="1"/>
              <a:t>ơi</a:t>
            </a:r>
            <a:r>
              <a:rPr lang="en-US" sz="2200" dirty="0"/>
              <a:t>, </a:t>
            </a:r>
            <a:r>
              <a:rPr lang="en-US" sz="2200" dirty="0" err="1"/>
              <a:t>tàu</a:t>
            </a:r>
            <a:r>
              <a:rPr lang="en-US" sz="2200" dirty="0"/>
              <a:t> </a:t>
            </a:r>
            <a:r>
              <a:rPr lang="en-US" sz="2200" dirty="0" err="1"/>
              <a:t>sắp</a:t>
            </a:r>
            <a:r>
              <a:rPr lang="en-US" sz="2200" dirty="0"/>
              <a:t> </a:t>
            </a:r>
            <a:r>
              <a:rPr lang="en-US" sz="2200" dirty="0" err="1"/>
              <a:t>đến</a:t>
            </a:r>
            <a:r>
              <a:rPr lang="en-US" sz="2200" dirty="0"/>
              <a:t>, </a:t>
            </a:r>
            <a:r>
              <a:rPr lang="en-US" sz="2200" dirty="0" err="1"/>
              <a:t>chui</a:t>
            </a:r>
            <a:r>
              <a:rPr lang="en-US" sz="2200" dirty="0"/>
              <a:t> qua </a:t>
            </a:r>
            <a:r>
              <a:rPr lang="en-US" sz="2200" dirty="0" err="1"/>
              <a:t>rào</a:t>
            </a:r>
            <a:r>
              <a:rPr lang="en-US" sz="2200" dirty="0"/>
              <a:t> </a:t>
            </a:r>
            <a:r>
              <a:rPr lang="en-US" sz="2200" dirty="0" err="1"/>
              <a:t>chắn</a:t>
            </a:r>
            <a:r>
              <a:rPr lang="en-US" sz="2200" dirty="0"/>
              <a:t> </a:t>
            </a:r>
            <a:r>
              <a:rPr lang="en-US" sz="2200" dirty="0" err="1"/>
              <a:t>rất</a:t>
            </a:r>
            <a:r>
              <a:rPr lang="en-US" sz="2200" dirty="0"/>
              <a:t> </a:t>
            </a:r>
            <a:r>
              <a:rPr lang="en-US" sz="2200" dirty="0" err="1"/>
              <a:t>nguy</a:t>
            </a:r>
            <a:r>
              <a:rPr lang="en-US" sz="2200" dirty="0"/>
              <a:t> </a:t>
            </a:r>
            <a:r>
              <a:rPr lang="en-US" sz="2200" dirty="0" err="1"/>
              <a:t>hiểm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bạn</a:t>
            </a:r>
            <a:r>
              <a:rPr lang="en-US" sz="2200" dirty="0"/>
              <a:t> </a:t>
            </a:r>
            <a:r>
              <a:rPr lang="en-US" sz="2200" dirty="0" err="1"/>
              <a:t>nên</a:t>
            </a:r>
            <a:r>
              <a:rPr lang="en-US" sz="2200" dirty="0"/>
              <a:t> </a:t>
            </a:r>
            <a:r>
              <a:rPr lang="en-US" sz="2200" dirty="0" err="1"/>
              <a:t>tránh</a:t>
            </a:r>
            <a:r>
              <a:rPr lang="en-US" sz="2200" dirty="0"/>
              <a:t> </a:t>
            </a:r>
            <a:r>
              <a:rPr lang="en-US" sz="2200" dirty="0" err="1"/>
              <a:t>xa</a:t>
            </a:r>
            <a:r>
              <a:rPr lang="en-US" sz="2200" dirty="0"/>
              <a:t> ra </a:t>
            </a:r>
            <a:r>
              <a:rPr lang="en-US" sz="2200" dirty="0" err="1"/>
              <a:t>nhé</a:t>
            </a:r>
            <a:r>
              <a:rPr lang="en-US" sz="22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5186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vận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587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07CE14F-0E07-4AEE-B1F3-65685254F030}"/>
              </a:ext>
            </a:extLst>
          </p:cNvPr>
          <p:cNvSpPr/>
          <p:nvPr/>
        </p:nvSpPr>
        <p:spPr>
          <a:xfrm>
            <a:off x="1605516" y="457201"/>
            <a:ext cx="8388114" cy="1168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Vẽ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tuyên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truyền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thực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toàn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61342016-D157-46C4-BADE-BEBCD505E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097" y="2066667"/>
            <a:ext cx="5879805" cy="433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80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11DDBBA-B493-412C-95F1-F1B0AB6EB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402" y="458529"/>
            <a:ext cx="939165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7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AC44ECA-7E71-4AA4-B450-45E94F62C115}"/>
              </a:ext>
            </a:extLst>
          </p:cNvPr>
          <p:cNvSpPr txBox="1"/>
          <p:nvPr/>
        </p:nvSpPr>
        <p:spPr>
          <a:xfrm>
            <a:off x="2488019" y="932224"/>
            <a:ext cx="74002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Kết</a:t>
            </a:r>
            <a:r>
              <a: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luận</a:t>
            </a:r>
            <a:endParaRPr kumimoji="0" lang="en-US" sz="54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nên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nghe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điện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thoại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đang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lái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xe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nên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dừng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lề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đường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nghe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xong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8064A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04809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4300" y="1939925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</a:rPr>
              <a:t>Củng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cố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bài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học</a:t>
            </a:r>
            <a:endParaRPr lang="en-US" sz="6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Xe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điện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24199" y="1964586"/>
            <a:ext cx="2487960" cy="133542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Xe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02292" y="2039314"/>
            <a:ext cx="3369415" cy="114299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Xe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447AB15-C5EE-4C5F-96C7-027DF5FC196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94593" y="3835701"/>
            <a:ext cx="2003681" cy="199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1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27"/>
                            </p:stCondLst>
                            <p:childTnLst>
                              <p:par>
                                <p:cTn id="4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37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54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7445" y="1660972"/>
            <a:ext cx="1797066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22360" y="1551435"/>
            <a:ext cx="2641040" cy="11656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0294" y="1562100"/>
            <a:ext cx="1797066" cy="11049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663770B-5F13-4016-969E-9B3B75BEB52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23692" y="4538949"/>
            <a:ext cx="2225407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48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75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5841" y="945067"/>
            <a:ext cx="79371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Bài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14: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Cùng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tham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gia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giao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thông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iCiel Mijas" panose="02000506000000020004" pitchFamily="50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691255" y="60960"/>
            <a:ext cx="5455920" cy="6394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Chủ đề 3: Cộng đồng địa phương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" grpId="0" bldLvl="0" animBg="1"/>
      <p:bldP spid="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randomBar dir="vert"/>
      </p:transition>
    </mc:Choice>
    <mc:Fallback xmlns="">
      <p:transition spd="slow" advClick="0" advTm="3713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mở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đầu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13A8B19-337A-471A-93BB-D26C03DD8148}"/>
              </a:ext>
            </a:extLst>
          </p:cNvPr>
          <p:cNvSpPr txBox="1"/>
          <p:nvPr/>
        </p:nvSpPr>
        <p:spPr>
          <a:xfrm>
            <a:off x="318977" y="116958"/>
            <a:ext cx="10611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1.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hãy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nói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tình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huống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giao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thông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nguy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hiểm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C79F7BB-9264-45AD-932F-4338C24357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7781" y="972911"/>
            <a:ext cx="6565447" cy="36208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334C64B-5AD8-4310-8365-FFA4DB5265B7}"/>
              </a:ext>
            </a:extLst>
          </p:cNvPr>
          <p:cNvSpPr/>
          <p:nvPr/>
        </p:nvSpPr>
        <p:spPr>
          <a:xfrm>
            <a:off x="2601686" y="4920342"/>
            <a:ext cx="7064827" cy="18206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Đá</a:t>
            </a:r>
            <a:r>
              <a:rPr lang="en-US" sz="3200" dirty="0"/>
              <a:t> </a:t>
            </a:r>
            <a:r>
              <a:rPr lang="en-US" sz="3200" dirty="0" err="1"/>
              <a:t>bóng</a:t>
            </a:r>
            <a:r>
              <a:rPr lang="en-US" sz="3200" dirty="0"/>
              <a:t> </a:t>
            </a:r>
            <a:r>
              <a:rPr lang="en-US" sz="3200" dirty="0" err="1"/>
              <a:t>trên</a:t>
            </a:r>
            <a:r>
              <a:rPr lang="en-US" sz="3200" dirty="0"/>
              <a:t> </a:t>
            </a:r>
            <a:r>
              <a:rPr lang="en-US" sz="3200" dirty="0" err="1"/>
              <a:t>đường</a:t>
            </a:r>
            <a:r>
              <a:rPr lang="en-US" sz="3200" dirty="0"/>
              <a:t> </a:t>
            </a:r>
            <a:r>
              <a:rPr lang="en-US" sz="3200" dirty="0" err="1"/>
              <a:t>rất</a:t>
            </a:r>
            <a:r>
              <a:rPr lang="en-US" sz="3200" dirty="0"/>
              <a:t> </a:t>
            </a:r>
            <a:r>
              <a:rPr lang="en-US" sz="3200" dirty="0" err="1"/>
              <a:t>nguy</a:t>
            </a:r>
            <a:r>
              <a:rPr lang="en-US" sz="3200" dirty="0"/>
              <a:t> </a:t>
            </a:r>
            <a:r>
              <a:rPr lang="en-US" sz="3200" dirty="0" err="1"/>
              <a:t>hiểm</a:t>
            </a:r>
            <a:r>
              <a:rPr lang="en-US" sz="3200" dirty="0"/>
              <a:t>, </a:t>
            </a:r>
            <a:r>
              <a:rPr lang="en-US" sz="3200" dirty="0" err="1"/>
              <a:t>gây</a:t>
            </a:r>
            <a:r>
              <a:rPr lang="en-US" sz="3200" dirty="0"/>
              <a:t> </a:t>
            </a:r>
            <a:r>
              <a:rPr lang="en-US" sz="3200" dirty="0" err="1"/>
              <a:t>cản</a:t>
            </a:r>
            <a:r>
              <a:rPr lang="en-US" sz="3200" dirty="0"/>
              <a:t> </a:t>
            </a:r>
            <a:r>
              <a:rPr lang="en-US" sz="3200" dirty="0" err="1"/>
              <a:t>trở</a:t>
            </a:r>
            <a:r>
              <a:rPr lang="en-US" sz="3200" dirty="0"/>
              <a:t> </a:t>
            </a:r>
            <a:r>
              <a:rPr lang="en-US" sz="3200" dirty="0" err="1"/>
              <a:t>giao</a:t>
            </a:r>
            <a:r>
              <a:rPr lang="en-US" sz="3200" dirty="0"/>
              <a:t> </a:t>
            </a:r>
            <a:r>
              <a:rPr lang="en-US" sz="3200" dirty="0" err="1"/>
              <a:t>thông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rất</a:t>
            </a:r>
            <a:r>
              <a:rPr lang="en-US" sz="3200" dirty="0"/>
              <a:t> </a:t>
            </a:r>
            <a:r>
              <a:rPr lang="en-US" sz="3200" dirty="0" err="1"/>
              <a:t>dễ</a:t>
            </a:r>
            <a:r>
              <a:rPr lang="en-US" sz="3200" dirty="0"/>
              <a:t> </a:t>
            </a:r>
            <a:r>
              <a:rPr lang="en-US" sz="3200" dirty="0" err="1"/>
              <a:t>gây</a:t>
            </a:r>
            <a:r>
              <a:rPr lang="en-US" sz="3200" dirty="0"/>
              <a:t> tai </a:t>
            </a:r>
            <a:r>
              <a:rPr lang="en-US" sz="3200" dirty="0" err="1"/>
              <a:t>nạn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606</Words>
  <Application>Microsoft Office PowerPoint</Application>
  <PresentationFormat>Custom</PresentationFormat>
  <Paragraphs>69</Paragraphs>
  <Slides>26</Slides>
  <Notes>14</Notes>
  <HiddenSlides>0</HiddenSlides>
  <MMClips>17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1_Office Theme</vt:lpstr>
      <vt:lpstr>2_Office Theme</vt:lpstr>
      <vt:lpstr>Office 主题​​</vt:lpstr>
      <vt:lpstr>4_Office Theme</vt:lpstr>
      <vt:lpstr>3_Office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 về nhà: Kể với người thân về đèn  giao thông và biển báo đã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Hp</cp:lastModifiedBy>
  <cp:revision>11</cp:revision>
  <dcterms:created xsi:type="dcterms:W3CDTF">2021-06-05T04:03:17Z</dcterms:created>
  <dcterms:modified xsi:type="dcterms:W3CDTF">2021-07-15T06:13:25Z</dcterms:modified>
</cp:coreProperties>
</file>