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8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9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0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  <p:sldMasterId id="2147483680" r:id="rId4"/>
    <p:sldMasterId id="2147483690" r:id="rId5"/>
    <p:sldMasterId id="2147483700" r:id="rId6"/>
    <p:sldMasterId id="2147483710" r:id="rId7"/>
    <p:sldMasterId id="2147483720" r:id="rId8"/>
    <p:sldMasterId id="2147483730" r:id="rId9"/>
    <p:sldMasterId id="2147483740" r:id="rId10"/>
    <p:sldMasterId id="2147483750" r:id="rId11"/>
  </p:sldMasterIdLst>
  <p:notesMasterIdLst>
    <p:notesMasterId r:id="rId35"/>
  </p:notesMasterIdLst>
  <p:sldIdLst>
    <p:sldId id="355" r:id="rId12"/>
    <p:sldId id="314" r:id="rId13"/>
    <p:sldId id="283" r:id="rId14"/>
    <p:sldId id="285" r:id="rId15"/>
    <p:sldId id="364" r:id="rId16"/>
    <p:sldId id="365" r:id="rId17"/>
    <p:sldId id="366" r:id="rId18"/>
    <p:sldId id="290" r:id="rId19"/>
    <p:sldId id="325" r:id="rId20"/>
    <p:sldId id="360" r:id="rId21"/>
    <p:sldId id="318" r:id="rId22"/>
    <p:sldId id="357" r:id="rId23"/>
    <p:sldId id="358" r:id="rId24"/>
    <p:sldId id="359" r:id="rId25"/>
    <p:sldId id="316" r:id="rId26"/>
    <p:sldId id="317" r:id="rId27"/>
    <p:sldId id="361" r:id="rId28"/>
    <p:sldId id="319" r:id="rId29"/>
    <p:sldId id="320" r:id="rId30"/>
    <p:sldId id="362" r:id="rId31"/>
    <p:sldId id="363" r:id="rId32"/>
    <p:sldId id="356" r:id="rId33"/>
    <p:sldId id="30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E5497-7E55-4E85-AF7D-D2E89F13D4E0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7607B-BE77-4CD6-8317-628191F8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1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417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c6532119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c6532119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1699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330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Có nhiều đáp án phù hợp, gv linh động</a:t>
            </a:r>
          </a:p>
          <a:p>
            <a:r>
              <a:rPr lang="en-US"/>
              <a:t>GV có thể khuấy động không khí lớp học bằng việc tặng quà, thi đua ai nhanh ai đúng…</a:t>
            </a:r>
          </a:p>
        </p:txBody>
      </p:sp>
    </p:spTree>
    <p:extLst>
      <p:ext uri="{BB962C8B-B14F-4D97-AF65-F5344CB8AC3E}">
        <p14:creationId xmlns:p14="http://schemas.microsoft.com/office/powerpoint/2010/main" val="2724390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giáo dục thêm bạn nhỏ này cầm bút chưa đúng</a:t>
            </a:r>
          </a:p>
        </p:txBody>
      </p:sp>
    </p:spTree>
    <p:extLst>
      <p:ext uri="{BB962C8B-B14F-4D97-AF65-F5344CB8AC3E}">
        <p14:creationId xmlns:p14="http://schemas.microsoft.com/office/powerpoint/2010/main" val="3787136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gợi ý: từ ngữ này chỉ đặc điểm của mái tóc, có chứa vần ươt hoặc ươc</a:t>
            </a:r>
          </a:p>
        </p:txBody>
      </p:sp>
    </p:spTree>
    <p:extLst>
      <p:ext uri="{BB962C8B-B14F-4D97-AF65-F5344CB8AC3E}">
        <p14:creationId xmlns:p14="http://schemas.microsoft.com/office/powerpoint/2010/main" val="3673879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GVHD</a:t>
            </a:r>
            <a:r>
              <a:rPr lang="en-US" baseline="0"/>
              <a:t> HS trình bày cân đối, đừng nên quá máy móc việc bắt HS phải lùi mấy ô mấy ô. Điểu này sẽ tạo nên sự cứng nhắc cho HS trong cuộc sống.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3D44AB91-A8C2-45A2-A8DC-9C24C78B8DEA}" type="slidenum">
              <a:rPr lang="en-US" sz="1900" kern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10</a:t>
            </a:fld>
            <a:endParaRPr lang="en-US"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2470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02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45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23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06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25201" y="2393000"/>
            <a:ext cx="7084800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14"/>
          <p:cNvSpPr/>
          <p:nvPr/>
        </p:nvSpPr>
        <p:spPr>
          <a:xfrm>
            <a:off x="10925618" y="184573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26767" y="221283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82900" y="113731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14"/>
          <p:cNvSpPr/>
          <p:nvPr/>
        </p:nvSpPr>
        <p:spPr>
          <a:xfrm>
            <a:off x="464835" y="606603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4015" y="643313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402968" y="539146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998" y="37553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402967" y="587651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14"/>
          <p:cNvSpPr/>
          <p:nvPr/>
        </p:nvSpPr>
        <p:spPr>
          <a:xfrm>
            <a:off x="1321034" y="-12531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79882" y="26554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085" y="558620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5600" y="911800"/>
            <a:ext cx="5618400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4900" y="4436800"/>
            <a:ext cx="3665600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723514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667" y="4948644"/>
            <a:ext cx="37896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60669" y="5473167"/>
            <a:ext cx="31324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64643" y="2583513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88966" y="5473167"/>
            <a:ext cx="32512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58355" y="2583491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508600" y="5473167"/>
            <a:ext cx="31748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26801" y="2229297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54601" y="4948644"/>
            <a:ext cx="40828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88967" y="4948644"/>
            <a:ext cx="22780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901" y="2615652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718783" y="15946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4" name="Google Shape;154;p13"/>
          <p:cNvSpPr/>
          <p:nvPr/>
        </p:nvSpPr>
        <p:spPr>
          <a:xfrm>
            <a:off x="11280185" y="19746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28367" y="23417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551" y="31226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4267" y="34897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2651" y="6007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5582" y="10122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9966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1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40600" y="2578533"/>
            <a:ext cx="6580800" cy="21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40600" y="4774100"/>
            <a:ext cx="658080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 idx="2"/>
          </p:nvPr>
        </p:nvSpPr>
        <p:spPr>
          <a:xfrm>
            <a:off x="1375167" y="1437000"/>
            <a:ext cx="631720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24422" y="490828"/>
            <a:ext cx="10869170" cy="1810607"/>
            <a:chOff x="468316" y="368120"/>
            <a:chExt cx="8151878" cy="1357955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134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960000" y="1590467"/>
            <a:ext cx="10281200" cy="4548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0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700">
                <a:solidFill>
                  <a:srgbClr val="434343"/>
                </a:solidFill>
              </a:defRPr>
            </a:lvl1pPr>
            <a:lvl2pPr marL="1217249" lvl="1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5874" lvl="2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4499" lvl="3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3123" lvl="4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1748" lvl="5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0372" lvl="6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68997" lvl="7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77622" lvl="8" indent="-405750" rtl="0">
              <a:lnSpc>
                <a:spcPct val="115000"/>
              </a:lnSpc>
              <a:spcBef>
                <a:spcPts val="2130"/>
              </a:spcBef>
              <a:spcAft>
                <a:spcPts val="213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81" name="Google Shape;81;p4"/>
          <p:cNvGrpSpPr/>
          <p:nvPr/>
        </p:nvGrpSpPr>
        <p:grpSpPr>
          <a:xfrm flipH="1">
            <a:off x="10388655" y="697176"/>
            <a:ext cx="912373" cy="754871"/>
            <a:chOff x="7558775" y="805000"/>
            <a:chExt cx="862247" cy="713399"/>
          </a:xfrm>
        </p:grpSpPr>
        <p:sp>
          <p:nvSpPr>
            <p:cNvPr id="82" name="Google Shape;82;p4"/>
            <p:cNvSpPr/>
            <p:nvPr/>
          </p:nvSpPr>
          <p:spPr>
            <a:xfrm>
              <a:off x="7558775" y="805000"/>
              <a:ext cx="861539" cy="713399"/>
            </a:xfrm>
            <a:custGeom>
              <a:avLst/>
              <a:gdLst/>
              <a:ahLst/>
              <a:cxnLst/>
              <a:rect l="l" t="t" r="r" b="b"/>
              <a:pathLst>
                <a:path w="23920" h="19807" extrusionOk="0">
                  <a:moveTo>
                    <a:pt x="6252" y="0"/>
                  </a:moveTo>
                  <a:cubicBezTo>
                    <a:pt x="6112" y="0"/>
                    <a:pt x="5973" y="14"/>
                    <a:pt x="5833" y="44"/>
                  </a:cubicBezTo>
                  <a:cubicBezTo>
                    <a:pt x="4000" y="438"/>
                    <a:pt x="6601" y="3669"/>
                    <a:pt x="6601" y="3669"/>
                  </a:cubicBezTo>
                  <a:cubicBezTo>
                    <a:pt x="6601" y="3669"/>
                    <a:pt x="4590" y="1565"/>
                    <a:pt x="3213" y="1565"/>
                  </a:cubicBezTo>
                  <a:cubicBezTo>
                    <a:pt x="2910" y="1565"/>
                    <a:pt x="2638" y="1667"/>
                    <a:pt x="2424" y="1916"/>
                  </a:cubicBezTo>
                  <a:cubicBezTo>
                    <a:pt x="1163" y="3354"/>
                    <a:pt x="4592" y="5837"/>
                    <a:pt x="4592" y="5837"/>
                  </a:cubicBezTo>
                  <a:cubicBezTo>
                    <a:pt x="4592" y="5837"/>
                    <a:pt x="2636" y="4760"/>
                    <a:pt x="1416" y="4760"/>
                  </a:cubicBezTo>
                  <a:cubicBezTo>
                    <a:pt x="953" y="4760"/>
                    <a:pt x="596" y="4916"/>
                    <a:pt x="493" y="5344"/>
                  </a:cubicBezTo>
                  <a:cubicBezTo>
                    <a:pt x="1" y="7393"/>
                    <a:pt x="4119" y="10624"/>
                    <a:pt x="7961" y="11629"/>
                  </a:cubicBezTo>
                  <a:cubicBezTo>
                    <a:pt x="7961" y="11629"/>
                    <a:pt x="5401" y="13430"/>
                    <a:pt x="2896" y="13430"/>
                  </a:cubicBezTo>
                  <a:cubicBezTo>
                    <a:pt x="2436" y="13430"/>
                    <a:pt x="1978" y="13369"/>
                    <a:pt x="1538" y="13225"/>
                  </a:cubicBezTo>
                  <a:lnTo>
                    <a:pt x="1538" y="13225"/>
                  </a:lnTo>
                  <a:cubicBezTo>
                    <a:pt x="1538" y="13226"/>
                    <a:pt x="2025" y="19807"/>
                    <a:pt x="11322" y="19807"/>
                  </a:cubicBezTo>
                  <a:cubicBezTo>
                    <a:pt x="11377" y="19807"/>
                    <a:pt x="11432" y="19806"/>
                    <a:pt x="11488" y="19806"/>
                  </a:cubicBezTo>
                  <a:cubicBezTo>
                    <a:pt x="22029" y="19727"/>
                    <a:pt x="23920" y="1758"/>
                    <a:pt x="18482" y="1108"/>
                  </a:cubicBezTo>
                  <a:cubicBezTo>
                    <a:pt x="18193" y="1074"/>
                    <a:pt x="17922" y="1058"/>
                    <a:pt x="17669" y="1058"/>
                  </a:cubicBezTo>
                  <a:cubicBezTo>
                    <a:pt x="13957" y="1058"/>
                    <a:pt x="13821" y="4556"/>
                    <a:pt x="12512" y="7433"/>
                  </a:cubicBezTo>
                  <a:cubicBezTo>
                    <a:pt x="12512" y="7433"/>
                    <a:pt x="9438" y="0"/>
                    <a:pt x="62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020052" y="1100380"/>
              <a:ext cx="273625" cy="163952"/>
            </a:xfrm>
            <a:custGeom>
              <a:avLst/>
              <a:gdLst/>
              <a:ahLst/>
              <a:cxnLst/>
              <a:rect l="l" t="t" r="r" b="b"/>
              <a:pathLst>
                <a:path w="7597" h="4552" extrusionOk="0">
                  <a:moveTo>
                    <a:pt x="2207" y="729"/>
                  </a:moveTo>
                  <a:lnTo>
                    <a:pt x="2207" y="729"/>
                  </a:lnTo>
                  <a:cubicBezTo>
                    <a:pt x="2207" y="729"/>
                    <a:pt x="2172" y="778"/>
                    <a:pt x="2124" y="861"/>
                  </a:cubicBezTo>
                  <a:lnTo>
                    <a:pt x="2124" y="861"/>
                  </a:lnTo>
                  <a:cubicBezTo>
                    <a:pt x="2176" y="781"/>
                    <a:pt x="2207" y="729"/>
                    <a:pt x="2207" y="729"/>
                  </a:cubicBezTo>
                  <a:close/>
                  <a:moveTo>
                    <a:pt x="907" y="0"/>
                  </a:moveTo>
                  <a:lnTo>
                    <a:pt x="907" y="0"/>
                  </a:lnTo>
                  <a:cubicBezTo>
                    <a:pt x="907" y="0"/>
                    <a:pt x="1" y="237"/>
                    <a:pt x="237" y="1497"/>
                  </a:cubicBezTo>
                  <a:cubicBezTo>
                    <a:pt x="344" y="2066"/>
                    <a:pt x="618" y="2222"/>
                    <a:pt x="888" y="2222"/>
                  </a:cubicBezTo>
                  <a:cubicBezTo>
                    <a:pt x="1216" y="2222"/>
                    <a:pt x="1537" y="1990"/>
                    <a:pt x="1537" y="1990"/>
                  </a:cubicBezTo>
                  <a:lnTo>
                    <a:pt x="1537" y="1990"/>
                  </a:lnTo>
                  <a:cubicBezTo>
                    <a:pt x="1537" y="1990"/>
                    <a:pt x="947" y="2601"/>
                    <a:pt x="1971" y="3054"/>
                  </a:cubicBezTo>
                  <a:cubicBezTo>
                    <a:pt x="2156" y="3132"/>
                    <a:pt x="2332" y="3164"/>
                    <a:pt x="2497" y="3164"/>
                  </a:cubicBezTo>
                  <a:cubicBezTo>
                    <a:pt x="3247" y="3164"/>
                    <a:pt x="3764" y="2503"/>
                    <a:pt x="3764" y="2502"/>
                  </a:cubicBezTo>
                  <a:lnTo>
                    <a:pt x="3764" y="2502"/>
                  </a:lnTo>
                  <a:cubicBezTo>
                    <a:pt x="3764" y="2503"/>
                    <a:pt x="2937" y="3960"/>
                    <a:pt x="4118" y="4256"/>
                  </a:cubicBezTo>
                  <a:cubicBezTo>
                    <a:pt x="4263" y="4292"/>
                    <a:pt x="4396" y="4308"/>
                    <a:pt x="4519" y="4308"/>
                  </a:cubicBezTo>
                  <a:cubicBezTo>
                    <a:pt x="5147" y="4308"/>
                    <a:pt x="5506" y="3895"/>
                    <a:pt x="5661" y="3655"/>
                  </a:cubicBezTo>
                  <a:lnTo>
                    <a:pt x="5661" y="3655"/>
                  </a:lnTo>
                  <a:cubicBezTo>
                    <a:pt x="5587" y="3860"/>
                    <a:pt x="5595" y="4216"/>
                    <a:pt x="6306" y="4492"/>
                  </a:cubicBezTo>
                  <a:cubicBezTo>
                    <a:pt x="6411" y="4533"/>
                    <a:pt x="6508" y="4552"/>
                    <a:pt x="6598" y="4552"/>
                  </a:cubicBezTo>
                  <a:cubicBezTo>
                    <a:pt x="7416" y="4552"/>
                    <a:pt x="7597" y="2992"/>
                    <a:pt x="7153" y="2423"/>
                  </a:cubicBezTo>
                  <a:lnTo>
                    <a:pt x="7153" y="2423"/>
                  </a:lnTo>
                  <a:cubicBezTo>
                    <a:pt x="7153" y="2424"/>
                    <a:pt x="7251" y="3684"/>
                    <a:pt x="6463" y="3960"/>
                  </a:cubicBezTo>
                  <a:cubicBezTo>
                    <a:pt x="6410" y="3980"/>
                    <a:pt x="6361" y="3990"/>
                    <a:pt x="6317" y="3990"/>
                  </a:cubicBezTo>
                  <a:cubicBezTo>
                    <a:pt x="5709" y="3990"/>
                    <a:pt x="5931" y="2227"/>
                    <a:pt x="5931" y="2226"/>
                  </a:cubicBezTo>
                  <a:lnTo>
                    <a:pt x="5931" y="2226"/>
                  </a:lnTo>
                  <a:cubicBezTo>
                    <a:pt x="5931" y="2227"/>
                    <a:pt x="5633" y="3602"/>
                    <a:pt x="4839" y="3602"/>
                  </a:cubicBezTo>
                  <a:cubicBezTo>
                    <a:pt x="4767" y="3602"/>
                    <a:pt x="4691" y="3591"/>
                    <a:pt x="4611" y="3566"/>
                  </a:cubicBezTo>
                  <a:cubicBezTo>
                    <a:pt x="3626" y="3290"/>
                    <a:pt x="4118" y="1400"/>
                    <a:pt x="4118" y="1399"/>
                  </a:cubicBezTo>
                  <a:lnTo>
                    <a:pt x="4118" y="1399"/>
                  </a:lnTo>
                  <a:cubicBezTo>
                    <a:pt x="4118" y="1399"/>
                    <a:pt x="3548" y="2627"/>
                    <a:pt x="2735" y="2627"/>
                  </a:cubicBezTo>
                  <a:cubicBezTo>
                    <a:pt x="2604" y="2627"/>
                    <a:pt x="2467" y="2596"/>
                    <a:pt x="2326" y="2522"/>
                  </a:cubicBezTo>
                  <a:cubicBezTo>
                    <a:pt x="1503" y="2095"/>
                    <a:pt x="1925" y="1198"/>
                    <a:pt x="2124" y="861"/>
                  </a:cubicBezTo>
                  <a:lnTo>
                    <a:pt x="2124" y="861"/>
                  </a:lnTo>
                  <a:cubicBezTo>
                    <a:pt x="1948" y="1124"/>
                    <a:pt x="1530" y="1693"/>
                    <a:pt x="1187" y="1693"/>
                  </a:cubicBezTo>
                  <a:cubicBezTo>
                    <a:pt x="1084" y="1693"/>
                    <a:pt x="988" y="1642"/>
                    <a:pt x="907" y="1517"/>
                  </a:cubicBezTo>
                  <a:cubicBezTo>
                    <a:pt x="493" y="867"/>
                    <a:pt x="907" y="0"/>
                    <a:pt x="9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7939373" y="1202958"/>
              <a:ext cx="234762" cy="243514"/>
            </a:xfrm>
            <a:custGeom>
              <a:avLst/>
              <a:gdLst/>
              <a:ahLst/>
              <a:cxnLst/>
              <a:rect l="l" t="t" r="r" b="b"/>
              <a:pathLst>
                <a:path w="6518" h="6761" extrusionOk="0">
                  <a:moveTo>
                    <a:pt x="2418" y="1250"/>
                  </a:moveTo>
                  <a:cubicBezTo>
                    <a:pt x="2418" y="1250"/>
                    <a:pt x="2380" y="1273"/>
                    <a:pt x="2319" y="1314"/>
                  </a:cubicBezTo>
                  <a:lnTo>
                    <a:pt x="2319" y="1314"/>
                  </a:lnTo>
                  <a:cubicBezTo>
                    <a:pt x="2381" y="1275"/>
                    <a:pt x="2418" y="1250"/>
                    <a:pt x="2418" y="1250"/>
                  </a:cubicBezTo>
                  <a:close/>
                  <a:moveTo>
                    <a:pt x="1392" y="1"/>
                  </a:moveTo>
                  <a:cubicBezTo>
                    <a:pt x="1123" y="1"/>
                    <a:pt x="478" y="109"/>
                    <a:pt x="231" y="1112"/>
                  </a:cubicBezTo>
                  <a:cubicBezTo>
                    <a:pt x="1" y="2048"/>
                    <a:pt x="653" y="2174"/>
                    <a:pt x="1022" y="2174"/>
                  </a:cubicBezTo>
                  <a:cubicBezTo>
                    <a:pt x="1158" y="2174"/>
                    <a:pt x="1255" y="2157"/>
                    <a:pt x="1255" y="2157"/>
                  </a:cubicBezTo>
                  <a:lnTo>
                    <a:pt x="1255" y="2157"/>
                  </a:lnTo>
                  <a:cubicBezTo>
                    <a:pt x="1255" y="2157"/>
                    <a:pt x="428" y="2452"/>
                    <a:pt x="1196" y="3319"/>
                  </a:cubicBezTo>
                  <a:cubicBezTo>
                    <a:pt x="1525" y="3673"/>
                    <a:pt x="1920" y="3776"/>
                    <a:pt x="2267" y="3776"/>
                  </a:cubicBezTo>
                  <a:cubicBezTo>
                    <a:pt x="2752" y="3776"/>
                    <a:pt x="3147" y="3575"/>
                    <a:pt x="3147" y="3575"/>
                  </a:cubicBezTo>
                  <a:lnTo>
                    <a:pt x="3147" y="3575"/>
                  </a:lnTo>
                  <a:cubicBezTo>
                    <a:pt x="3147" y="3575"/>
                    <a:pt x="1728" y="4600"/>
                    <a:pt x="2713" y="5368"/>
                  </a:cubicBezTo>
                  <a:cubicBezTo>
                    <a:pt x="3043" y="5620"/>
                    <a:pt x="3357" y="5705"/>
                    <a:pt x="3631" y="5705"/>
                  </a:cubicBezTo>
                  <a:cubicBezTo>
                    <a:pt x="3984" y="5705"/>
                    <a:pt x="4269" y="5565"/>
                    <a:pt x="4433" y="5460"/>
                  </a:cubicBezTo>
                  <a:lnTo>
                    <a:pt x="4433" y="5460"/>
                  </a:lnTo>
                  <a:cubicBezTo>
                    <a:pt x="4276" y="5619"/>
                    <a:pt x="4125" y="5958"/>
                    <a:pt x="4684" y="6531"/>
                  </a:cubicBezTo>
                  <a:cubicBezTo>
                    <a:pt x="4845" y="6692"/>
                    <a:pt x="5014" y="6760"/>
                    <a:pt x="5181" y="6760"/>
                  </a:cubicBezTo>
                  <a:cubicBezTo>
                    <a:pt x="5871" y="6760"/>
                    <a:pt x="6517" y="5589"/>
                    <a:pt x="6358" y="4954"/>
                  </a:cubicBezTo>
                  <a:lnTo>
                    <a:pt x="6358" y="4954"/>
                  </a:lnTo>
                  <a:cubicBezTo>
                    <a:pt x="6358" y="4955"/>
                    <a:pt x="5933" y="6101"/>
                    <a:pt x="5136" y="6101"/>
                  </a:cubicBezTo>
                  <a:cubicBezTo>
                    <a:pt x="5111" y="6101"/>
                    <a:pt x="5085" y="6100"/>
                    <a:pt x="5058" y="6097"/>
                  </a:cubicBezTo>
                  <a:cubicBezTo>
                    <a:pt x="4191" y="6038"/>
                    <a:pt x="5294" y="4246"/>
                    <a:pt x="5295" y="4245"/>
                  </a:cubicBezTo>
                  <a:lnTo>
                    <a:pt x="5295" y="4245"/>
                  </a:lnTo>
                  <a:cubicBezTo>
                    <a:pt x="5294" y="4246"/>
                    <a:pt x="4639" y="5128"/>
                    <a:pt x="3963" y="5128"/>
                  </a:cubicBezTo>
                  <a:cubicBezTo>
                    <a:pt x="3794" y="5128"/>
                    <a:pt x="3624" y="5073"/>
                    <a:pt x="3462" y="4935"/>
                  </a:cubicBezTo>
                  <a:cubicBezTo>
                    <a:pt x="2654" y="4245"/>
                    <a:pt x="3935" y="2689"/>
                    <a:pt x="3935" y="2689"/>
                  </a:cubicBezTo>
                  <a:lnTo>
                    <a:pt x="3935" y="2689"/>
                  </a:lnTo>
                  <a:cubicBezTo>
                    <a:pt x="3935" y="2689"/>
                    <a:pt x="3189" y="3331"/>
                    <a:pt x="2494" y="3331"/>
                  </a:cubicBezTo>
                  <a:cubicBezTo>
                    <a:pt x="2230" y="3331"/>
                    <a:pt x="1974" y="3239"/>
                    <a:pt x="1768" y="2984"/>
                  </a:cubicBezTo>
                  <a:cubicBezTo>
                    <a:pt x="1160" y="2212"/>
                    <a:pt x="2017" y="1523"/>
                    <a:pt x="2319" y="1314"/>
                  </a:cubicBezTo>
                  <a:lnTo>
                    <a:pt x="2319" y="1314"/>
                  </a:lnTo>
                  <a:cubicBezTo>
                    <a:pt x="2103" y="1450"/>
                    <a:pt x="1581" y="1753"/>
                    <a:pt x="1222" y="1753"/>
                  </a:cubicBezTo>
                  <a:cubicBezTo>
                    <a:pt x="1037" y="1753"/>
                    <a:pt x="895" y="1672"/>
                    <a:pt x="861" y="1447"/>
                  </a:cubicBezTo>
                  <a:cubicBezTo>
                    <a:pt x="743" y="639"/>
                    <a:pt x="1512" y="9"/>
                    <a:pt x="1512" y="9"/>
                  </a:cubicBezTo>
                  <a:cubicBezTo>
                    <a:pt x="1512" y="9"/>
                    <a:pt x="1466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7796527" y="1263720"/>
              <a:ext cx="173172" cy="251222"/>
            </a:xfrm>
            <a:custGeom>
              <a:avLst/>
              <a:gdLst/>
              <a:ahLst/>
              <a:cxnLst/>
              <a:rect l="l" t="t" r="r" b="b"/>
              <a:pathLst>
                <a:path w="4808" h="6975" extrusionOk="0">
                  <a:moveTo>
                    <a:pt x="2502" y="1376"/>
                  </a:moveTo>
                  <a:cubicBezTo>
                    <a:pt x="2502" y="1376"/>
                    <a:pt x="2456" y="1390"/>
                    <a:pt x="2382" y="1419"/>
                  </a:cubicBezTo>
                  <a:lnTo>
                    <a:pt x="2382" y="1419"/>
                  </a:lnTo>
                  <a:cubicBezTo>
                    <a:pt x="2457" y="1393"/>
                    <a:pt x="2502" y="1376"/>
                    <a:pt x="2502" y="1376"/>
                  </a:cubicBezTo>
                  <a:close/>
                  <a:moveTo>
                    <a:pt x="1776" y="0"/>
                  </a:moveTo>
                  <a:cubicBezTo>
                    <a:pt x="1487" y="0"/>
                    <a:pt x="1043" y="130"/>
                    <a:pt x="650" y="785"/>
                  </a:cubicBezTo>
                  <a:cubicBezTo>
                    <a:pt x="0" y="1888"/>
                    <a:pt x="1222" y="1947"/>
                    <a:pt x="1222" y="1947"/>
                  </a:cubicBezTo>
                  <a:cubicBezTo>
                    <a:pt x="1222" y="1947"/>
                    <a:pt x="414" y="2046"/>
                    <a:pt x="828" y="2992"/>
                  </a:cubicBezTo>
                  <a:cubicBezTo>
                    <a:pt x="1094" y="3573"/>
                    <a:pt x="1645" y="3685"/>
                    <a:pt x="2029" y="3685"/>
                  </a:cubicBezTo>
                  <a:cubicBezTo>
                    <a:pt x="2268" y="3685"/>
                    <a:pt x="2443" y="3642"/>
                    <a:pt x="2443" y="3642"/>
                  </a:cubicBezTo>
                  <a:lnTo>
                    <a:pt x="2443" y="3642"/>
                  </a:lnTo>
                  <a:cubicBezTo>
                    <a:pt x="2443" y="3642"/>
                    <a:pt x="907" y="4272"/>
                    <a:pt x="1537" y="5179"/>
                  </a:cubicBezTo>
                  <a:cubicBezTo>
                    <a:pt x="1827" y="5595"/>
                    <a:pt x="2192" y="5708"/>
                    <a:pt x="2502" y="5708"/>
                  </a:cubicBezTo>
                  <a:cubicBezTo>
                    <a:pt x="2699" y="5708"/>
                    <a:pt x="2874" y="5662"/>
                    <a:pt x="2993" y="5620"/>
                  </a:cubicBezTo>
                  <a:lnTo>
                    <a:pt x="2993" y="5620"/>
                  </a:lnTo>
                  <a:cubicBezTo>
                    <a:pt x="2808" y="5731"/>
                    <a:pt x="2568" y="6005"/>
                    <a:pt x="2877" y="6637"/>
                  </a:cubicBezTo>
                  <a:cubicBezTo>
                    <a:pt x="2997" y="6877"/>
                    <a:pt x="3177" y="6975"/>
                    <a:pt x="3379" y="6975"/>
                  </a:cubicBezTo>
                  <a:cubicBezTo>
                    <a:pt x="3974" y="6975"/>
                    <a:pt x="4764" y="6131"/>
                    <a:pt x="4808" y="5573"/>
                  </a:cubicBezTo>
                  <a:lnTo>
                    <a:pt x="4808" y="5573"/>
                  </a:lnTo>
                  <a:cubicBezTo>
                    <a:pt x="4808" y="5573"/>
                    <a:pt x="4208" y="6377"/>
                    <a:pt x="3560" y="6377"/>
                  </a:cubicBezTo>
                  <a:cubicBezTo>
                    <a:pt x="3484" y="6377"/>
                    <a:pt x="3407" y="6366"/>
                    <a:pt x="3330" y="6341"/>
                  </a:cubicBezTo>
                  <a:cubicBezTo>
                    <a:pt x="2601" y="6085"/>
                    <a:pt x="4098" y="4706"/>
                    <a:pt x="4098" y="4706"/>
                  </a:cubicBezTo>
                  <a:lnTo>
                    <a:pt x="4098" y="4706"/>
                  </a:lnTo>
                  <a:cubicBezTo>
                    <a:pt x="4098" y="4706"/>
                    <a:pt x="3422" y="5249"/>
                    <a:pt x="2860" y="5249"/>
                  </a:cubicBezTo>
                  <a:cubicBezTo>
                    <a:pt x="2643" y="5249"/>
                    <a:pt x="2443" y="5167"/>
                    <a:pt x="2305" y="4942"/>
                  </a:cubicBezTo>
                  <a:cubicBezTo>
                    <a:pt x="1813" y="4154"/>
                    <a:pt x="3389" y="2992"/>
                    <a:pt x="3389" y="2992"/>
                  </a:cubicBezTo>
                  <a:lnTo>
                    <a:pt x="3389" y="2992"/>
                  </a:lnTo>
                  <a:cubicBezTo>
                    <a:pt x="3389" y="2992"/>
                    <a:pt x="2771" y="3312"/>
                    <a:pt x="2219" y="3312"/>
                  </a:cubicBezTo>
                  <a:cubicBezTo>
                    <a:pt x="1884" y="3312"/>
                    <a:pt x="1573" y="3194"/>
                    <a:pt x="1439" y="2814"/>
                  </a:cubicBezTo>
                  <a:cubicBezTo>
                    <a:pt x="1131" y="1990"/>
                    <a:pt x="2045" y="1550"/>
                    <a:pt x="2382" y="1419"/>
                  </a:cubicBezTo>
                  <a:lnTo>
                    <a:pt x="2382" y="1419"/>
                  </a:lnTo>
                  <a:cubicBezTo>
                    <a:pt x="2191" y="1483"/>
                    <a:pt x="1810" y="1597"/>
                    <a:pt x="1511" y="1597"/>
                  </a:cubicBezTo>
                  <a:cubicBezTo>
                    <a:pt x="1248" y="1597"/>
                    <a:pt x="1050" y="1509"/>
                    <a:pt x="1104" y="1218"/>
                  </a:cubicBezTo>
                  <a:cubicBezTo>
                    <a:pt x="1241" y="470"/>
                    <a:pt x="2089" y="56"/>
                    <a:pt x="2089" y="56"/>
                  </a:cubicBezTo>
                  <a:cubicBezTo>
                    <a:pt x="2089" y="56"/>
                    <a:pt x="1965" y="0"/>
                    <a:pt x="17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8161637" y="887480"/>
              <a:ext cx="99012" cy="91737"/>
            </a:xfrm>
            <a:custGeom>
              <a:avLst/>
              <a:gdLst/>
              <a:ahLst/>
              <a:cxnLst/>
              <a:rect l="l" t="t" r="r" b="b"/>
              <a:pathLst>
                <a:path w="2749" h="2547" extrusionOk="0">
                  <a:moveTo>
                    <a:pt x="2296" y="0"/>
                  </a:moveTo>
                  <a:lnTo>
                    <a:pt x="1724" y="158"/>
                  </a:lnTo>
                  <a:cubicBezTo>
                    <a:pt x="1724" y="158"/>
                    <a:pt x="2197" y="1636"/>
                    <a:pt x="1527" y="1951"/>
                  </a:cubicBezTo>
                  <a:cubicBezTo>
                    <a:pt x="1465" y="1979"/>
                    <a:pt x="1407" y="1992"/>
                    <a:pt x="1353" y="1992"/>
                  </a:cubicBezTo>
                  <a:cubicBezTo>
                    <a:pt x="721" y="1992"/>
                    <a:pt x="621" y="237"/>
                    <a:pt x="621" y="237"/>
                  </a:cubicBezTo>
                  <a:lnTo>
                    <a:pt x="207" y="276"/>
                  </a:lnTo>
                  <a:cubicBezTo>
                    <a:pt x="207" y="276"/>
                    <a:pt x="1" y="2546"/>
                    <a:pt x="1419" y="2546"/>
                  </a:cubicBezTo>
                  <a:cubicBezTo>
                    <a:pt x="1454" y="2546"/>
                    <a:pt x="1490" y="2545"/>
                    <a:pt x="1527" y="2542"/>
                  </a:cubicBezTo>
                  <a:cubicBezTo>
                    <a:pt x="2749" y="2443"/>
                    <a:pt x="2296" y="0"/>
                    <a:pt x="22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8278174" y="933575"/>
              <a:ext cx="142849" cy="80253"/>
            </a:xfrm>
            <a:custGeom>
              <a:avLst/>
              <a:gdLst/>
              <a:ahLst/>
              <a:cxnLst/>
              <a:rect l="l" t="t" r="r" b="b"/>
              <a:pathLst>
                <a:path w="3074" h="2228" extrusionOk="0">
                  <a:moveTo>
                    <a:pt x="0" y="1"/>
                  </a:moveTo>
                  <a:cubicBezTo>
                    <a:pt x="118" y="316"/>
                    <a:pt x="414" y="2227"/>
                    <a:pt x="414" y="2227"/>
                  </a:cubicBezTo>
                  <a:lnTo>
                    <a:pt x="30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8125800" y="958435"/>
              <a:ext cx="60365" cy="59645"/>
            </a:xfrm>
            <a:custGeom>
              <a:avLst/>
              <a:gdLst/>
              <a:ahLst/>
              <a:cxnLst/>
              <a:rect l="l" t="t" r="r" b="b"/>
              <a:pathLst>
                <a:path w="1676" h="1656" extrusionOk="0">
                  <a:moveTo>
                    <a:pt x="828" y="0"/>
                  </a:moveTo>
                  <a:cubicBezTo>
                    <a:pt x="375" y="0"/>
                    <a:pt x="0" y="375"/>
                    <a:pt x="0" y="828"/>
                  </a:cubicBezTo>
                  <a:cubicBezTo>
                    <a:pt x="0" y="1281"/>
                    <a:pt x="375" y="1656"/>
                    <a:pt x="828" y="1656"/>
                  </a:cubicBezTo>
                  <a:cubicBezTo>
                    <a:pt x="1301" y="1656"/>
                    <a:pt x="1675" y="1281"/>
                    <a:pt x="1675" y="828"/>
                  </a:cubicBezTo>
                  <a:cubicBezTo>
                    <a:pt x="1675" y="375"/>
                    <a:pt x="1301" y="0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" name="Google Shape;89;p4"/>
          <p:cNvGrpSpPr/>
          <p:nvPr/>
        </p:nvGrpSpPr>
        <p:grpSpPr>
          <a:xfrm>
            <a:off x="743368" y="4496986"/>
            <a:ext cx="10683533" cy="1772751"/>
            <a:chOff x="557525" y="3372738"/>
            <a:chExt cx="8012650" cy="1329563"/>
          </a:xfrm>
        </p:grpSpPr>
        <p:sp>
          <p:nvSpPr>
            <p:cNvPr id="90" name="Google Shape;90;p4"/>
            <p:cNvSpPr/>
            <p:nvPr/>
          </p:nvSpPr>
          <p:spPr>
            <a:xfrm>
              <a:off x="8026350" y="4121600"/>
              <a:ext cx="543825" cy="580700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57525" y="4021125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87175" y="337273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3408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118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6615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23"/>
          <p:cNvSpPr txBox="1">
            <a:spLocks noGrp="1"/>
          </p:cNvSpPr>
          <p:nvPr>
            <p:ph type="title"/>
          </p:nvPr>
        </p:nvSpPr>
        <p:spPr>
          <a:xfrm>
            <a:off x="950800" y="2119000"/>
            <a:ext cx="4346000" cy="8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3"/>
          <p:cNvSpPr txBox="1">
            <a:spLocks noGrp="1"/>
          </p:cNvSpPr>
          <p:nvPr>
            <p:ph type="subTitle" idx="1"/>
          </p:nvPr>
        </p:nvSpPr>
        <p:spPr>
          <a:xfrm>
            <a:off x="950800" y="2944600"/>
            <a:ext cx="4346000" cy="179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1592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6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03" name="Google Shape;503;p36"/>
          <p:cNvGrpSpPr/>
          <p:nvPr/>
        </p:nvGrpSpPr>
        <p:grpSpPr>
          <a:xfrm>
            <a:off x="624422" y="490828"/>
            <a:ext cx="10869170" cy="1810607"/>
            <a:chOff x="468316" y="368120"/>
            <a:chExt cx="8151878" cy="1357955"/>
          </a:xfrm>
        </p:grpSpPr>
        <p:grpSp>
          <p:nvGrpSpPr>
            <p:cNvPr id="504" name="Google Shape;504;p36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505" name="Google Shape;505;p36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36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36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36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36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36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36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36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36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36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36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36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36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36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19" name="Google Shape;519;p36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520" name="Google Shape;520;p36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36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36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36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36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36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36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27" name="Google Shape;527;p36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29" name="Google Shape;529;p36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530" name="Google Shape;530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38" name="Google Shape;538;p36"/>
          <p:cNvGrpSpPr/>
          <p:nvPr/>
        </p:nvGrpSpPr>
        <p:grpSpPr>
          <a:xfrm>
            <a:off x="624434" y="3132934"/>
            <a:ext cx="5925908" cy="3106267"/>
            <a:chOff x="468325" y="2349700"/>
            <a:chExt cx="4444431" cy="2329700"/>
          </a:xfrm>
        </p:grpSpPr>
        <p:sp>
          <p:nvSpPr>
            <p:cNvPr id="539" name="Google Shape;539;p36"/>
            <p:cNvSpPr/>
            <p:nvPr/>
          </p:nvSpPr>
          <p:spPr>
            <a:xfrm>
              <a:off x="468325" y="40806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2127150" y="44199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526475" y="23497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42" name="Google Shape;542;p36"/>
            <p:cNvGrpSpPr/>
            <p:nvPr/>
          </p:nvGrpSpPr>
          <p:grpSpPr>
            <a:xfrm>
              <a:off x="4633458" y="4369780"/>
              <a:ext cx="279298" cy="284452"/>
              <a:chOff x="8090375" y="1459050"/>
              <a:chExt cx="375350" cy="382225"/>
            </a:xfrm>
          </p:grpSpPr>
          <p:sp>
            <p:nvSpPr>
              <p:cNvPr id="543" name="Google Shape;543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51" name="Google Shape;551;p36"/>
            <p:cNvSpPr/>
            <p:nvPr/>
          </p:nvSpPr>
          <p:spPr>
            <a:xfrm>
              <a:off x="562850" y="3129650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2072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54" name="Google Shape;554;p37"/>
          <p:cNvGrpSpPr/>
          <p:nvPr/>
        </p:nvGrpSpPr>
        <p:grpSpPr>
          <a:xfrm>
            <a:off x="983967" y="757469"/>
            <a:ext cx="10249647" cy="5381337"/>
            <a:chOff x="737975" y="568100"/>
            <a:chExt cx="7687235" cy="4036003"/>
          </a:xfrm>
        </p:grpSpPr>
        <p:sp>
          <p:nvSpPr>
            <p:cNvPr id="555" name="Google Shape;555;p37"/>
            <p:cNvSpPr/>
            <p:nvPr/>
          </p:nvSpPr>
          <p:spPr>
            <a:xfrm>
              <a:off x="7604632" y="3727884"/>
              <a:ext cx="820578" cy="876218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737975" y="568100"/>
              <a:ext cx="764846" cy="876211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4284925" y="420488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58" name="Google Shape;558;p37"/>
            <p:cNvGrpSpPr/>
            <p:nvPr/>
          </p:nvGrpSpPr>
          <p:grpSpPr>
            <a:xfrm>
              <a:off x="966575" y="3822675"/>
              <a:ext cx="375350" cy="382225"/>
              <a:chOff x="8090375" y="1459050"/>
              <a:chExt cx="375350" cy="382225"/>
            </a:xfrm>
          </p:grpSpPr>
          <p:sp>
            <p:nvSpPr>
              <p:cNvPr id="559" name="Google Shape;55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67" name="Google Shape;567;p37"/>
            <p:cNvSpPr/>
            <p:nvPr/>
          </p:nvSpPr>
          <p:spPr>
            <a:xfrm>
              <a:off x="7917050" y="280635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68" name="Google Shape;568;p37"/>
            <p:cNvGrpSpPr/>
            <p:nvPr/>
          </p:nvGrpSpPr>
          <p:grpSpPr>
            <a:xfrm>
              <a:off x="1030854" y="2349907"/>
              <a:ext cx="435744" cy="443687"/>
              <a:chOff x="8090375" y="1459050"/>
              <a:chExt cx="375350" cy="382225"/>
            </a:xfrm>
          </p:grpSpPr>
          <p:sp>
            <p:nvSpPr>
              <p:cNvPr id="569" name="Google Shape;56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77" name="Google Shape;577;p37"/>
            <p:cNvSpPr/>
            <p:nvPr/>
          </p:nvSpPr>
          <p:spPr>
            <a:xfrm>
              <a:off x="7917050" y="784347"/>
              <a:ext cx="375355" cy="443712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78" name="Google Shape;578;p37"/>
          <p:cNvGrpSpPr/>
          <p:nvPr/>
        </p:nvGrpSpPr>
        <p:grpSpPr>
          <a:xfrm>
            <a:off x="1882438" y="1478932"/>
            <a:ext cx="7990503" cy="1630063"/>
            <a:chOff x="1411828" y="1109198"/>
            <a:chExt cx="5992877" cy="1222547"/>
          </a:xfrm>
        </p:grpSpPr>
        <p:grpSp>
          <p:nvGrpSpPr>
            <p:cNvPr id="579" name="Google Shape;579;p37"/>
            <p:cNvGrpSpPr/>
            <p:nvPr/>
          </p:nvGrpSpPr>
          <p:grpSpPr>
            <a:xfrm>
              <a:off x="6086056" y="1109219"/>
              <a:ext cx="1318649" cy="1222526"/>
              <a:chOff x="6408388" y="676125"/>
              <a:chExt cx="957068" cy="887238"/>
            </a:xfrm>
          </p:grpSpPr>
          <p:sp>
            <p:nvSpPr>
              <p:cNvPr id="580" name="Google Shape;580;p37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37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37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37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37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37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37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37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37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37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37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94" name="Google Shape;594;p37"/>
            <p:cNvGrpSpPr/>
            <p:nvPr/>
          </p:nvGrpSpPr>
          <p:grpSpPr>
            <a:xfrm>
              <a:off x="1411828" y="1109198"/>
              <a:ext cx="1477461" cy="1222409"/>
              <a:chOff x="7558775" y="805000"/>
              <a:chExt cx="862247" cy="713399"/>
            </a:xfrm>
          </p:grpSpPr>
          <p:sp>
            <p:nvSpPr>
              <p:cNvPr id="595" name="Google Shape;595;p37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4461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25201" y="2393000"/>
            <a:ext cx="7084800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14"/>
          <p:cNvSpPr/>
          <p:nvPr/>
        </p:nvSpPr>
        <p:spPr>
          <a:xfrm>
            <a:off x="10925618" y="184573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26767" y="221283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82900" y="113731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14"/>
          <p:cNvSpPr/>
          <p:nvPr/>
        </p:nvSpPr>
        <p:spPr>
          <a:xfrm>
            <a:off x="464835" y="606603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4015" y="643313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402968" y="539146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998" y="37553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402967" y="587651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14"/>
          <p:cNvSpPr/>
          <p:nvPr/>
        </p:nvSpPr>
        <p:spPr>
          <a:xfrm>
            <a:off x="1321034" y="-12531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79882" y="26554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085" y="558620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5600" y="911800"/>
            <a:ext cx="5618400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4900" y="4436800"/>
            <a:ext cx="3665600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423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7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667" y="4948644"/>
            <a:ext cx="37896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60669" y="5473167"/>
            <a:ext cx="31324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64643" y="2583513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88966" y="5473167"/>
            <a:ext cx="32512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58355" y="2583491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508600" y="5473167"/>
            <a:ext cx="31748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26801" y="2229297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54601" y="4948644"/>
            <a:ext cx="40828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88967" y="4948644"/>
            <a:ext cx="22780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901" y="2615652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718783" y="15946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4" name="Google Shape;154;p13"/>
          <p:cNvSpPr/>
          <p:nvPr/>
        </p:nvSpPr>
        <p:spPr>
          <a:xfrm>
            <a:off x="11280185" y="19746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28367" y="23417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551" y="31226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4267" y="34897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2651" y="6007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5582" y="10122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5356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40600" y="2578533"/>
            <a:ext cx="6580800" cy="21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40600" y="4774100"/>
            <a:ext cx="658080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 idx="2"/>
          </p:nvPr>
        </p:nvSpPr>
        <p:spPr>
          <a:xfrm>
            <a:off x="1375167" y="1437000"/>
            <a:ext cx="631720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24422" y="490828"/>
            <a:ext cx="10869170" cy="1810607"/>
            <a:chOff x="468316" y="368120"/>
            <a:chExt cx="8151878" cy="1357955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7564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960000" y="1590467"/>
            <a:ext cx="10281200" cy="4548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0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700">
                <a:solidFill>
                  <a:srgbClr val="434343"/>
                </a:solidFill>
              </a:defRPr>
            </a:lvl1pPr>
            <a:lvl2pPr marL="1217249" lvl="1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5874" lvl="2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4499" lvl="3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3123" lvl="4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1748" lvl="5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0372" lvl="6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68997" lvl="7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77622" lvl="8" indent="-405750" rtl="0">
              <a:lnSpc>
                <a:spcPct val="115000"/>
              </a:lnSpc>
              <a:spcBef>
                <a:spcPts val="2130"/>
              </a:spcBef>
              <a:spcAft>
                <a:spcPts val="213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81" name="Google Shape;81;p4"/>
          <p:cNvGrpSpPr/>
          <p:nvPr/>
        </p:nvGrpSpPr>
        <p:grpSpPr>
          <a:xfrm flipH="1">
            <a:off x="10388655" y="697176"/>
            <a:ext cx="912373" cy="754871"/>
            <a:chOff x="7558775" y="805000"/>
            <a:chExt cx="862247" cy="713399"/>
          </a:xfrm>
        </p:grpSpPr>
        <p:sp>
          <p:nvSpPr>
            <p:cNvPr id="82" name="Google Shape;82;p4"/>
            <p:cNvSpPr/>
            <p:nvPr/>
          </p:nvSpPr>
          <p:spPr>
            <a:xfrm>
              <a:off x="7558775" y="805000"/>
              <a:ext cx="861539" cy="713399"/>
            </a:xfrm>
            <a:custGeom>
              <a:avLst/>
              <a:gdLst/>
              <a:ahLst/>
              <a:cxnLst/>
              <a:rect l="l" t="t" r="r" b="b"/>
              <a:pathLst>
                <a:path w="23920" h="19807" extrusionOk="0">
                  <a:moveTo>
                    <a:pt x="6252" y="0"/>
                  </a:moveTo>
                  <a:cubicBezTo>
                    <a:pt x="6112" y="0"/>
                    <a:pt x="5973" y="14"/>
                    <a:pt x="5833" y="44"/>
                  </a:cubicBezTo>
                  <a:cubicBezTo>
                    <a:pt x="4000" y="438"/>
                    <a:pt x="6601" y="3669"/>
                    <a:pt x="6601" y="3669"/>
                  </a:cubicBezTo>
                  <a:cubicBezTo>
                    <a:pt x="6601" y="3669"/>
                    <a:pt x="4590" y="1565"/>
                    <a:pt x="3213" y="1565"/>
                  </a:cubicBezTo>
                  <a:cubicBezTo>
                    <a:pt x="2910" y="1565"/>
                    <a:pt x="2638" y="1667"/>
                    <a:pt x="2424" y="1916"/>
                  </a:cubicBezTo>
                  <a:cubicBezTo>
                    <a:pt x="1163" y="3354"/>
                    <a:pt x="4592" y="5837"/>
                    <a:pt x="4592" y="5837"/>
                  </a:cubicBezTo>
                  <a:cubicBezTo>
                    <a:pt x="4592" y="5837"/>
                    <a:pt x="2636" y="4760"/>
                    <a:pt x="1416" y="4760"/>
                  </a:cubicBezTo>
                  <a:cubicBezTo>
                    <a:pt x="953" y="4760"/>
                    <a:pt x="596" y="4916"/>
                    <a:pt x="493" y="5344"/>
                  </a:cubicBezTo>
                  <a:cubicBezTo>
                    <a:pt x="1" y="7393"/>
                    <a:pt x="4119" y="10624"/>
                    <a:pt x="7961" y="11629"/>
                  </a:cubicBezTo>
                  <a:cubicBezTo>
                    <a:pt x="7961" y="11629"/>
                    <a:pt x="5401" y="13430"/>
                    <a:pt x="2896" y="13430"/>
                  </a:cubicBezTo>
                  <a:cubicBezTo>
                    <a:pt x="2436" y="13430"/>
                    <a:pt x="1978" y="13369"/>
                    <a:pt x="1538" y="13225"/>
                  </a:cubicBezTo>
                  <a:lnTo>
                    <a:pt x="1538" y="13225"/>
                  </a:lnTo>
                  <a:cubicBezTo>
                    <a:pt x="1538" y="13226"/>
                    <a:pt x="2025" y="19807"/>
                    <a:pt x="11322" y="19807"/>
                  </a:cubicBezTo>
                  <a:cubicBezTo>
                    <a:pt x="11377" y="19807"/>
                    <a:pt x="11432" y="19806"/>
                    <a:pt x="11488" y="19806"/>
                  </a:cubicBezTo>
                  <a:cubicBezTo>
                    <a:pt x="22029" y="19727"/>
                    <a:pt x="23920" y="1758"/>
                    <a:pt x="18482" y="1108"/>
                  </a:cubicBezTo>
                  <a:cubicBezTo>
                    <a:pt x="18193" y="1074"/>
                    <a:pt x="17922" y="1058"/>
                    <a:pt x="17669" y="1058"/>
                  </a:cubicBezTo>
                  <a:cubicBezTo>
                    <a:pt x="13957" y="1058"/>
                    <a:pt x="13821" y="4556"/>
                    <a:pt x="12512" y="7433"/>
                  </a:cubicBezTo>
                  <a:cubicBezTo>
                    <a:pt x="12512" y="7433"/>
                    <a:pt x="9438" y="0"/>
                    <a:pt x="62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020052" y="1100380"/>
              <a:ext cx="273625" cy="163952"/>
            </a:xfrm>
            <a:custGeom>
              <a:avLst/>
              <a:gdLst/>
              <a:ahLst/>
              <a:cxnLst/>
              <a:rect l="l" t="t" r="r" b="b"/>
              <a:pathLst>
                <a:path w="7597" h="4552" extrusionOk="0">
                  <a:moveTo>
                    <a:pt x="2207" y="729"/>
                  </a:moveTo>
                  <a:lnTo>
                    <a:pt x="2207" y="729"/>
                  </a:lnTo>
                  <a:cubicBezTo>
                    <a:pt x="2207" y="729"/>
                    <a:pt x="2172" y="778"/>
                    <a:pt x="2124" y="861"/>
                  </a:cubicBezTo>
                  <a:lnTo>
                    <a:pt x="2124" y="861"/>
                  </a:lnTo>
                  <a:cubicBezTo>
                    <a:pt x="2176" y="781"/>
                    <a:pt x="2207" y="729"/>
                    <a:pt x="2207" y="729"/>
                  </a:cubicBezTo>
                  <a:close/>
                  <a:moveTo>
                    <a:pt x="907" y="0"/>
                  </a:moveTo>
                  <a:lnTo>
                    <a:pt x="907" y="0"/>
                  </a:lnTo>
                  <a:cubicBezTo>
                    <a:pt x="907" y="0"/>
                    <a:pt x="1" y="237"/>
                    <a:pt x="237" y="1497"/>
                  </a:cubicBezTo>
                  <a:cubicBezTo>
                    <a:pt x="344" y="2066"/>
                    <a:pt x="618" y="2222"/>
                    <a:pt x="888" y="2222"/>
                  </a:cubicBezTo>
                  <a:cubicBezTo>
                    <a:pt x="1216" y="2222"/>
                    <a:pt x="1537" y="1990"/>
                    <a:pt x="1537" y="1990"/>
                  </a:cubicBezTo>
                  <a:lnTo>
                    <a:pt x="1537" y="1990"/>
                  </a:lnTo>
                  <a:cubicBezTo>
                    <a:pt x="1537" y="1990"/>
                    <a:pt x="947" y="2601"/>
                    <a:pt x="1971" y="3054"/>
                  </a:cubicBezTo>
                  <a:cubicBezTo>
                    <a:pt x="2156" y="3132"/>
                    <a:pt x="2332" y="3164"/>
                    <a:pt x="2497" y="3164"/>
                  </a:cubicBezTo>
                  <a:cubicBezTo>
                    <a:pt x="3247" y="3164"/>
                    <a:pt x="3764" y="2503"/>
                    <a:pt x="3764" y="2502"/>
                  </a:cubicBezTo>
                  <a:lnTo>
                    <a:pt x="3764" y="2502"/>
                  </a:lnTo>
                  <a:cubicBezTo>
                    <a:pt x="3764" y="2503"/>
                    <a:pt x="2937" y="3960"/>
                    <a:pt x="4118" y="4256"/>
                  </a:cubicBezTo>
                  <a:cubicBezTo>
                    <a:pt x="4263" y="4292"/>
                    <a:pt x="4396" y="4308"/>
                    <a:pt x="4519" y="4308"/>
                  </a:cubicBezTo>
                  <a:cubicBezTo>
                    <a:pt x="5147" y="4308"/>
                    <a:pt x="5506" y="3895"/>
                    <a:pt x="5661" y="3655"/>
                  </a:cubicBezTo>
                  <a:lnTo>
                    <a:pt x="5661" y="3655"/>
                  </a:lnTo>
                  <a:cubicBezTo>
                    <a:pt x="5587" y="3860"/>
                    <a:pt x="5595" y="4216"/>
                    <a:pt x="6306" y="4492"/>
                  </a:cubicBezTo>
                  <a:cubicBezTo>
                    <a:pt x="6411" y="4533"/>
                    <a:pt x="6508" y="4552"/>
                    <a:pt x="6598" y="4552"/>
                  </a:cubicBezTo>
                  <a:cubicBezTo>
                    <a:pt x="7416" y="4552"/>
                    <a:pt x="7597" y="2992"/>
                    <a:pt x="7153" y="2423"/>
                  </a:cubicBezTo>
                  <a:lnTo>
                    <a:pt x="7153" y="2423"/>
                  </a:lnTo>
                  <a:cubicBezTo>
                    <a:pt x="7153" y="2424"/>
                    <a:pt x="7251" y="3684"/>
                    <a:pt x="6463" y="3960"/>
                  </a:cubicBezTo>
                  <a:cubicBezTo>
                    <a:pt x="6410" y="3980"/>
                    <a:pt x="6361" y="3990"/>
                    <a:pt x="6317" y="3990"/>
                  </a:cubicBezTo>
                  <a:cubicBezTo>
                    <a:pt x="5709" y="3990"/>
                    <a:pt x="5931" y="2227"/>
                    <a:pt x="5931" y="2226"/>
                  </a:cubicBezTo>
                  <a:lnTo>
                    <a:pt x="5931" y="2226"/>
                  </a:lnTo>
                  <a:cubicBezTo>
                    <a:pt x="5931" y="2227"/>
                    <a:pt x="5633" y="3602"/>
                    <a:pt x="4839" y="3602"/>
                  </a:cubicBezTo>
                  <a:cubicBezTo>
                    <a:pt x="4767" y="3602"/>
                    <a:pt x="4691" y="3591"/>
                    <a:pt x="4611" y="3566"/>
                  </a:cubicBezTo>
                  <a:cubicBezTo>
                    <a:pt x="3626" y="3290"/>
                    <a:pt x="4118" y="1400"/>
                    <a:pt x="4118" y="1399"/>
                  </a:cubicBezTo>
                  <a:lnTo>
                    <a:pt x="4118" y="1399"/>
                  </a:lnTo>
                  <a:cubicBezTo>
                    <a:pt x="4118" y="1399"/>
                    <a:pt x="3548" y="2627"/>
                    <a:pt x="2735" y="2627"/>
                  </a:cubicBezTo>
                  <a:cubicBezTo>
                    <a:pt x="2604" y="2627"/>
                    <a:pt x="2467" y="2596"/>
                    <a:pt x="2326" y="2522"/>
                  </a:cubicBezTo>
                  <a:cubicBezTo>
                    <a:pt x="1503" y="2095"/>
                    <a:pt x="1925" y="1198"/>
                    <a:pt x="2124" y="861"/>
                  </a:cubicBezTo>
                  <a:lnTo>
                    <a:pt x="2124" y="861"/>
                  </a:lnTo>
                  <a:cubicBezTo>
                    <a:pt x="1948" y="1124"/>
                    <a:pt x="1530" y="1693"/>
                    <a:pt x="1187" y="1693"/>
                  </a:cubicBezTo>
                  <a:cubicBezTo>
                    <a:pt x="1084" y="1693"/>
                    <a:pt x="988" y="1642"/>
                    <a:pt x="907" y="1517"/>
                  </a:cubicBezTo>
                  <a:cubicBezTo>
                    <a:pt x="493" y="867"/>
                    <a:pt x="907" y="0"/>
                    <a:pt x="9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7939373" y="1202958"/>
              <a:ext cx="234762" cy="243514"/>
            </a:xfrm>
            <a:custGeom>
              <a:avLst/>
              <a:gdLst/>
              <a:ahLst/>
              <a:cxnLst/>
              <a:rect l="l" t="t" r="r" b="b"/>
              <a:pathLst>
                <a:path w="6518" h="6761" extrusionOk="0">
                  <a:moveTo>
                    <a:pt x="2418" y="1250"/>
                  </a:moveTo>
                  <a:cubicBezTo>
                    <a:pt x="2418" y="1250"/>
                    <a:pt x="2380" y="1273"/>
                    <a:pt x="2319" y="1314"/>
                  </a:cubicBezTo>
                  <a:lnTo>
                    <a:pt x="2319" y="1314"/>
                  </a:lnTo>
                  <a:cubicBezTo>
                    <a:pt x="2381" y="1275"/>
                    <a:pt x="2418" y="1250"/>
                    <a:pt x="2418" y="1250"/>
                  </a:cubicBezTo>
                  <a:close/>
                  <a:moveTo>
                    <a:pt x="1392" y="1"/>
                  </a:moveTo>
                  <a:cubicBezTo>
                    <a:pt x="1123" y="1"/>
                    <a:pt x="478" y="109"/>
                    <a:pt x="231" y="1112"/>
                  </a:cubicBezTo>
                  <a:cubicBezTo>
                    <a:pt x="1" y="2048"/>
                    <a:pt x="653" y="2174"/>
                    <a:pt x="1022" y="2174"/>
                  </a:cubicBezTo>
                  <a:cubicBezTo>
                    <a:pt x="1158" y="2174"/>
                    <a:pt x="1255" y="2157"/>
                    <a:pt x="1255" y="2157"/>
                  </a:cubicBezTo>
                  <a:lnTo>
                    <a:pt x="1255" y="2157"/>
                  </a:lnTo>
                  <a:cubicBezTo>
                    <a:pt x="1255" y="2157"/>
                    <a:pt x="428" y="2452"/>
                    <a:pt x="1196" y="3319"/>
                  </a:cubicBezTo>
                  <a:cubicBezTo>
                    <a:pt x="1525" y="3673"/>
                    <a:pt x="1920" y="3776"/>
                    <a:pt x="2267" y="3776"/>
                  </a:cubicBezTo>
                  <a:cubicBezTo>
                    <a:pt x="2752" y="3776"/>
                    <a:pt x="3147" y="3575"/>
                    <a:pt x="3147" y="3575"/>
                  </a:cubicBezTo>
                  <a:lnTo>
                    <a:pt x="3147" y="3575"/>
                  </a:lnTo>
                  <a:cubicBezTo>
                    <a:pt x="3147" y="3575"/>
                    <a:pt x="1728" y="4600"/>
                    <a:pt x="2713" y="5368"/>
                  </a:cubicBezTo>
                  <a:cubicBezTo>
                    <a:pt x="3043" y="5620"/>
                    <a:pt x="3357" y="5705"/>
                    <a:pt x="3631" y="5705"/>
                  </a:cubicBezTo>
                  <a:cubicBezTo>
                    <a:pt x="3984" y="5705"/>
                    <a:pt x="4269" y="5565"/>
                    <a:pt x="4433" y="5460"/>
                  </a:cubicBezTo>
                  <a:lnTo>
                    <a:pt x="4433" y="5460"/>
                  </a:lnTo>
                  <a:cubicBezTo>
                    <a:pt x="4276" y="5619"/>
                    <a:pt x="4125" y="5958"/>
                    <a:pt x="4684" y="6531"/>
                  </a:cubicBezTo>
                  <a:cubicBezTo>
                    <a:pt x="4845" y="6692"/>
                    <a:pt x="5014" y="6760"/>
                    <a:pt x="5181" y="6760"/>
                  </a:cubicBezTo>
                  <a:cubicBezTo>
                    <a:pt x="5871" y="6760"/>
                    <a:pt x="6517" y="5589"/>
                    <a:pt x="6358" y="4954"/>
                  </a:cubicBezTo>
                  <a:lnTo>
                    <a:pt x="6358" y="4954"/>
                  </a:lnTo>
                  <a:cubicBezTo>
                    <a:pt x="6358" y="4955"/>
                    <a:pt x="5933" y="6101"/>
                    <a:pt x="5136" y="6101"/>
                  </a:cubicBezTo>
                  <a:cubicBezTo>
                    <a:pt x="5111" y="6101"/>
                    <a:pt x="5085" y="6100"/>
                    <a:pt x="5058" y="6097"/>
                  </a:cubicBezTo>
                  <a:cubicBezTo>
                    <a:pt x="4191" y="6038"/>
                    <a:pt x="5294" y="4246"/>
                    <a:pt x="5295" y="4245"/>
                  </a:cubicBezTo>
                  <a:lnTo>
                    <a:pt x="5295" y="4245"/>
                  </a:lnTo>
                  <a:cubicBezTo>
                    <a:pt x="5294" y="4246"/>
                    <a:pt x="4639" y="5128"/>
                    <a:pt x="3963" y="5128"/>
                  </a:cubicBezTo>
                  <a:cubicBezTo>
                    <a:pt x="3794" y="5128"/>
                    <a:pt x="3624" y="5073"/>
                    <a:pt x="3462" y="4935"/>
                  </a:cubicBezTo>
                  <a:cubicBezTo>
                    <a:pt x="2654" y="4245"/>
                    <a:pt x="3935" y="2689"/>
                    <a:pt x="3935" y="2689"/>
                  </a:cubicBezTo>
                  <a:lnTo>
                    <a:pt x="3935" y="2689"/>
                  </a:lnTo>
                  <a:cubicBezTo>
                    <a:pt x="3935" y="2689"/>
                    <a:pt x="3189" y="3331"/>
                    <a:pt x="2494" y="3331"/>
                  </a:cubicBezTo>
                  <a:cubicBezTo>
                    <a:pt x="2230" y="3331"/>
                    <a:pt x="1974" y="3239"/>
                    <a:pt x="1768" y="2984"/>
                  </a:cubicBezTo>
                  <a:cubicBezTo>
                    <a:pt x="1160" y="2212"/>
                    <a:pt x="2017" y="1523"/>
                    <a:pt x="2319" y="1314"/>
                  </a:cubicBezTo>
                  <a:lnTo>
                    <a:pt x="2319" y="1314"/>
                  </a:lnTo>
                  <a:cubicBezTo>
                    <a:pt x="2103" y="1450"/>
                    <a:pt x="1581" y="1753"/>
                    <a:pt x="1222" y="1753"/>
                  </a:cubicBezTo>
                  <a:cubicBezTo>
                    <a:pt x="1037" y="1753"/>
                    <a:pt x="895" y="1672"/>
                    <a:pt x="861" y="1447"/>
                  </a:cubicBezTo>
                  <a:cubicBezTo>
                    <a:pt x="743" y="639"/>
                    <a:pt x="1512" y="9"/>
                    <a:pt x="1512" y="9"/>
                  </a:cubicBezTo>
                  <a:cubicBezTo>
                    <a:pt x="1512" y="9"/>
                    <a:pt x="1466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7796527" y="1263720"/>
              <a:ext cx="173172" cy="251222"/>
            </a:xfrm>
            <a:custGeom>
              <a:avLst/>
              <a:gdLst/>
              <a:ahLst/>
              <a:cxnLst/>
              <a:rect l="l" t="t" r="r" b="b"/>
              <a:pathLst>
                <a:path w="4808" h="6975" extrusionOk="0">
                  <a:moveTo>
                    <a:pt x="2502" y="1376"/>
                  </a:moveTo>
                  <a:cubicBezTo>
                    <a:pt x="2502" y="1376"/>
                    <a:pt x="2456" y="1390"/>
                    <a:pt x="2382" y="1419"/>
                  </a:cubicBezTo>
                  <a:lnTo>
                    <a:pt x="2382" y="1419"/>
                  </a:lnTo>
                  <a:cubicBezTo>
                    <a:pt x="2457" y="1393"/>
                    <a:pt x="2502" y="1376"/>
                    <a:pt x="2502" y="1376"/>
                  </a:cubicBezTo>
                  <a:close/>
                  <a:moveTo>
                    <a:pt x="1776" y="0"/>
                  </a:moveTo>
                  <a:cubicBezTo>
                    <a:pt x="1487" y="0"/>
                    <a:pt x="1043" y="130"/>
                    <a:pt x="650" y="785"/>
                  </a:cubicBezTo>
                  <a:cubicBezTo>
                    <a:pt x="0" y="1888"/>
                    <a:pt x="1222" y="1947"/>
                    <a:pt x="1222" y="1947"/>
                  </a:cubicBezTo>
                  <a:cubicBezTo>
                    <a:pt x="1222" y="1947"/>
                    <a:pt x="414" y="2046"/>
                    <a:pt x="828" y="2992"/>
                  </a:cubicBezTo>
                  <a:cubicBezTo>
                    <a:pt x="1094" y="3573"/>
                    <a:pt x="1645" y="3685"/>
                    <a:pt x="2029" y="3685"/>
                  </a:cubicBezTo>
                  <a:cubicBezTo>
                    <a:pt x="2268" y="3685"/>
                    <a:pt x="2443" y="3642"/>
                    <a:pt x="2443" y="3642"/>
                  </a:cubicBezTo>
                  <a:lnTo>
                    <a:pt x="2443" y="3642"/>
                  </a:lnTo>
                  <a:cubicBezTo>
                    <a:pt x="2443" y="3642"/>
                    <a:pt x="907" y="4272"/>
                    <a:pt x="1537" y="5179"/>
                  </a:cubicBezTo>
                  <a:cubicBezTo>
                    <a:pt x="1827" y="5595"/>
                    <a:pt x="2192" y="5708"/>
                    <a:pt x="2502" y="5708"/>
                  </a:cubicBezTo>
                  <a:cubicBezTo>
                    <a:pt x="2699" y="5708"/>
                    <a:pt x="2874" y="5662"/>
                    <a:pt x="2993" y="5620"/>
                  </a:cubicBezTo>
                  <a:lnTo>
                    <a:pt x="2993" y="5620"/>
                  </a:lnTo>
                  <a:cubicBezTo>
                    <a:pt x="2808" y="5731"/>
                    <a:pt x="2568" y="6005"/>
                    <a:pt x="2877" y="6637"/>
                  </a:cubicBezTo>
                  <a:cubicBezTo>
                    <a:pt x="2997" y="6877"/>
                    <a:pt x="3177" y="6975"/>
                    <a:pt x="3379" y="6975"/>
                  </a:cubicBezTo>
                  <a:cubicBezTo>
                    <a:pt x="3974" y="6975"/>
                    <a:pt x="4764" y="6131"/>
                    <a:pt x="4808" y="5573"/>
                  </a:cubicBezTo>
                  <a:lnTo>
                    <a:pt x="4808" y="5573"/>
                  </a:lnTo>
                  <a:cubicBezTo>
                    <a:pt x="4808" y="5573"/>
                    <a:pt x="4208" y="6377"/>
                    <a:pt x="3560" y="6377"/>
                  </a:cubicBezTo>
                  <a:cubicBezTo>
                    <a:pt x="3484" y="6377"/>
                    <a:pt x="3407" y="6366"/>
                    <a:pt x="3330" y="6341"/>
                  </a:cubicBezTo>
                  <a:cubicBezTo>
                    <a:pt x="2601" y="6085"/>
                    <a:pt x="4098" y="4706"/>
                    <a:pt x="4098" y="4706"/>
                  </a:cubicBezTo>
                  <a:lnTo>
                    <a:pt x="4098" y="4706"/>
                  </a:lnTo>
                  <a:cubicBezTo>
                    <a:pt x="4098" y="4706"/>
                    <a:pt x="3422" y="5249"/>
                    <a:pt x="2860" y="5249"/>
                  </a:cubicBezTo>
                  <a:cubicBezTo>
                    <a:pt x="2643" y="5249"/>
                    <a:pt x="2443" y="5167"/>
                    <a:pt x="2305" y="4942"/>
                  </a:cubicBezTo>
                  <a:cubicBezTo>
                    <a:pt x="1813" y="4154"/>
                    <a:pt x="3389" y="2992"/>
                    <a:pt x="3389" y="2992"/>
                  </a:cubicBezTo>
                  <a:lnTo>
                    <a:pt x="3389" y="2992"/>
                  </a:lnTo>
                  <a:cubicBezTo>
                    <a:pt x="3389" y="2992"/>
                    <a:pt x="2771" y="3312"/>
                    <a:pt x="2219" y="3312"/>
                  </a:cubicBezTo>
                  <a:cubicBezTo>
                    <a:pt x="1884" y="3312"/>
                    <a:pt x="1573" y="3194"/>
                    <a:pt x="1439" y="2814"/>
                  </a:cubicBezTo>
                  <a:cubicBezTo>
                    <a:pt x="1131" y="1990"/>
                    <a:pt x="2045" y="1550"/>
                    <a:pt x="2382" y="1419"/>
                  </a:cubicBezTo>
                  <a:lnTo>
                    <a:pt x="2382" y="1419"/>
                  </a:lnTo>
                  <a:cubicBezTo>
                    <a:pt x="2191" y="1483"/>
                    <a:pt x="1810" y="1597"/>
                    <a:pt x="1511" y="1597"/>
                  </a:cubicBezTo>
                  <a:cubicBezTo>
                    <a:pt x="1248" y="1597"/>
                    <a:pt x="1050" y="1509"/>
                    <a:pt x="1104" y="1218"/>
                  </a:cubicBezTo>
                  <a:cubicBezTo>
                    <a:pt x="1241" y="470"/>
                    <a:pt x="2089" y="56"/>
                    <a:pt x="2089" y="56"/>
                  </a:cubicBezTo>
                  <a:cubicBezTo>
                    <a:pt x="2089" y="56"/>
                    <a:pt x="1965" y="0"/>
                    <a:pt x="17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8161637" y="887480"/>
              <a:ext cx="99012" cy="91737"/>
            </a:xfrm>
            <a:custGeom>
              <a:avLst/>
              <a:gdLst/>
              <a:ahLst/>
              <a:cxnLst/>
              <a:rect l="l" t="t" r="r" b="b"/>
              <a:pathLst>
                <a:path w="2749" h="2547" extrusionOk="0">
                  <a:moveTo>
                    <a:pt x="2296" y="0"/>
                  </a:moveTo>
                  <a:lnTo>
                    <a:pt x="1724" y="158"/>
                  </a:lnTo>
                  <a:cubicBezTo>
                    <a:pt x="1724" y="158"/>
                    <a:pt x="2197" y="1636"/>
                    <a:pt x="1527" y="1951"/>
                  </a:cubicBezTo>
                  <a:cubicBezTo>
                    <a:pt x="1465" y="1979"/>
                    <a:pt x="1407" y="1992"/>
                    <a:pt x="1353" y="1992"/>
                  </a:cubicBezTo>
                  <a:cubicBezTo>
                    <a:pt x="721" y="1992"/>
                    <a:pt x="621" y="237"/>
                    <a:pt x="621" y="237"/>
                  </a:cubicBezTo>
                  <a:lnTo>
                    <a:pt x="207" y="276"/>
                  </a:lnTo>
                  <a:cubicBezTo>
                    <a:pt x="207" y="276"/>
                    <a:pt x="1" y="2546"/>
                    <a:pt x="1419" y="2546"/>
                  </a:cubicBezTo>
                  <a:cubicBezTo>
                    <a:pt x="1454" y="2546"/>
                    <a:pt x="1490" y="2545"/>
                    <a:pt x="1527" y="2542"/>
                  </a:cubicBezTo>
                  <a:cubicBezTo>
                    <a:pt x="2749" y="2443"/>
                    <a:pt x="2296" y="0"/>
                    <a:pt x="22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8278174" y="933575"/>
              <a:ext cx="142849" cy="80253"/>
            </a:xfrm>
            <a:custGeom>
              <a:avLst/>
              <a:gdLst/>
              <a:ahLst/>
              <a:cxnLst/>
              <a:rect l="l" t="t" r="r" b="b"/>
              <a:pathLst>
                <a:path w="3074" h="2228" extrusionOk="0">
                  <a:moveTo>
                    <a:pt x="0" y="1"/>
                  </a:moveTo>
                  <a:cubicBezTo>
                    <a:pt x="118" y="316"/>
                    <a:pt x="414" y="2227"/>
                    <a:pt x="414" y="2227"/>
                  </a:cubicBezTo>
                  <a:lnTo>
                    <a:pt x="30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8125800" y="958435"/>
              <a:ext cx="60365" cy="59645"/>
            </a:xfrm>
            <a:custGeom>
              <a:avLst/>
              <a:gdLst/>
              <a:ahLst/>
              <a:cxnLst/>
              <a:rect l="l" t="t" r="r" b="b"/>
              <a:pathLst>
                <a:path w="1676" h="1656" extrusionOk="0">
                  <a:moveTo>
                    <a:pt x="828" y="0"/>
                  </a:moveTo>
                  <a:cubicBezTo>
                    <a:pt x="375" y="0"/>
                    <a:pt x="0" y="375"/>
                    <a:pt x="0" y="828"/>
                  </a:cubicBezTo>
                  <a:cubicBezTo>
                    <a:pt x="0" y="1281"/>
                    <a:pt x="375" y="1656"/>
                    <a:pt x="828" y="1656"/>
                  </a:cubicBezTo>
                  <a:cubicBezTo>
                    <a:pt x="1301" y="1656"/>
                    <a:pt x="1675" y="1281"/>
                    <a:pt x="1675" y="828"/>
                  </a:cubicBezTo>
                  <a:cubicBezTo>
                    <a:pt x="1675" y="375"/>
                    <a:pt x="1301" y="0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" name="Google Shape;89;p4"/>
          <p:cNvGrpSpPr/>
          <p:nvPr/>
        </p:nvGrpSpPr>
        <p:grpSpPr>
          <a:xfrm>
            <a:off x="743368" y="4496986"/>
            <a:ext cx="10683533" cy="1772751"/>
            <a:chOff x="557525" y="3372738"/>
            <a:chExt cx="8012650" cy="1329563"/>
          </a:xfrm>
        </p:grpSpPr>
        <p:sp>
          <p:nvSpPr>
            <p:cNvPr id="90" name="Google Shape;90;p4"/>
            <p:cNvSpPr/>
            <p:nvPr/>
          </p:nvSpPr>
          <p:spPr>
            <a:xfrm>
              <a:off x="8026350" y="4121600"/>
              <a:ext cx="543825" cy="580700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57525" y="4021125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87175" y="337273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8554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464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30197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23"/>
          <p:cNvSpPr txBox="1">
            <a:spLocks noGrp="1"/>
          </p:cNvSpPr>
          <p:nvPr>
            <p:ph type="title"/>
          </p:nvPr>
        </p:nvSpPr>
        <p:spPr>
          <a:xfrm>
            <a:off x="950800" y="2119000"/>
            <a:ext cx="4346000" cy="8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3"/>
          <p:cNvSpPr txBox="1">
            <a:spLocks noGrp="1"/>
          </p:cNvSpPr>
          <p:nvPr>
            <p:ph type="subTitle" idx="1"/>
          </p:nvPr>
        </p:nvSpPr>
        <p:spPr>
          <a:xfrm>
            <a:off x="950800" y="2944600"/>
            <a:ext cx="4346000" cy="179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62661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6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03" name="Google Shape;503;p36"/>
          <p:cNvGrpSpPr/>
          <p:nvPr/>
        </p:nvGrpSpPr>
        <p:grpSpPr>
          <a:xfrm>
            <a:off x="624422" y="490828"/>
            <a:ext cx="10869170" cy="1810607"/>
            <a:chOff x="468316" y="368120"/>
            <a:chExt cx="8151878" cy="1357955"/>
          </a:xfrm>
        </p:grpSpPr>
        <p:grpSp>
          <p:nvGrpSpPr>
            <p:cNvPr id="504" name="Google Shape;504;p36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505" name="Google Shape;505;p36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36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36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36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36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36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36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36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36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36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36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36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36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36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19" name="Google Shape;519;p36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520" name="Google Shape;520;p36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36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36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36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36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36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36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27" name="Google Shape;527;p36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29" name="Google Shape;529;p36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530" name="Google Shape;530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38" name="Google Shape;538;p36"/>
          <p:cNvGrpSpPr/>
          <p:nvPr/>
        </p:nvGrpSpPr>
        <p:grpSpPr>
          <a:xfrm>
            <a:off x="624434" y="3132934"/>
            <a:ext cx="5925908" cy="3106267"/>
            <a:chOff x="468325" y="2349700"/>
            <a:chExt cx="4444431" cy="2329700"/>
          </a:xfrm>
        </p:grpSpPr>
        <p:sp>
          <p:nvSpPr>
            <p:cNvPr id="539" name="Google Shape;539;p36"/>
            <p:cNvSpPr/>
            <p:nvPr/>
          </p:nvSpPr>
          <p:spPr>
            <a:xfrm>
              <a:off x="468325" y="40806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2127150" y="44199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526475" y="23497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42" name="Google Shape;542;p36"/>
            <p:cNvGrpSpPr/>
            <p:nvPr/>
          </p:nvGrpSpPr>
          <p:grpSpPr>
            <a:xfrm>
              <a:off x="4633458" y="4369780"/>
              <a:ext cx="279298" cy="284452"/>
              <a:chOff x="8090375" y="1459050"/>
              <a:chExt cx="375350" cy="382225"/>
            </a:xfrm>
          </p:grpSpPr>
          <p:sp>
            <p:nvSpPr>
              <p:cNvPr id="543" name="Google Shape;543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51" name="Google Shape;551;p36"/>
            <p:cNvSpPr/>
            <p:nvPr/>
          </p:nvSpPr>
          <p:spPr>
            <a:xfrm>
              <a:off x="562850" y="3129650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57793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54" name="Google Shape;554;p37"/>
          <p:cNvGrpSpPr/>
          <p:nvPr/>
        </p:nvGrpSpPr>
        <p:grpSpPr>
          <a:xfrm>
            <a:off x="983967" y="757469"/>
            <a:ext cx="10249647" cy="5381337"/>
            <a:chOff x="737975" y="568100"/>
            <a:chExt cx="7687235" cy="4036003"/>
          </a:xfrm>
        </p:grpSpPr>
        <p:sp>
          <p:nvSpPr>
            <p:cNvPr id="555" name="Google Shape;555;p37"/>
            <p:cNvSpPr/>
            <p:nvPr/>
          </p:nvSpPr>
          <p:spPr>
            <a:xfrm>
              <a:off x="7604632" y="3727884"/>
              <a:ext cx="820578" cy="876218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737975" y="568100"/>
              <a:ext cx="764846" cy="876211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4284925" y="420488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58" name="Google Shape;558;p37"/>
            <p:cNvGrpSpPr/>
            <p:nvPr/>
          </p:nvGrpSpPr>
          <p:grpSpPr>
            <a:xfrm>
              <a:off x="966575" y="3822675"/>
              <a:ext cx="375350" cy="382225"/>
              <a:chOff x="8090375" y="1459050"/>
              <a:chExt cx="375350" cy="382225"/>
            </a:xfrm>
          </p:grpSpPr>
          <p:sp>
            <p:nvSpPr>
              <p:cNvPr id="559" name="Google Shape;55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67" name="Google Shape;567;p37"/>
            <p:cNvSpPr/>
            <p:nvPr/>
          </p:nvSpPr>
          <p:spPr>
            <a:xfrm>
              <a:off x="7917050" y="280635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68" name="Google Shape;568;p37"/>
            <p:cNvGrpSpPr/>
            <p:nvPr/>
          </p:nvGrpSpPr>
          <p:grpSpPr>
            <a:xfrm>
              <a:off x="1030854" y="2349907"/>
              <a:ext cx="435744" cy="443687"/>
              <a:chOff x="8090375" y="1459050"/>
              <a:chExt cx="375350" cy="382225"/>
            </a:xfrm>
          </p:grpSpPr>
          <p:sp>
            <p:nvSpPr>
              <p:cNvPr id="569" name="Google Shape;56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77" name="Google Shape;577;p37"/>
            <p:cNvSpPr/>
            <p:nvPr/>
          </p:nvSpPr>
          <p:spPr>
            <a:xfrm>
              <a:off x="7917050" y="784347"/>
              <a:ext cx="375355" cy="443712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78" name="Google Shape;578;p37"/>
          <p:cNvGrpSpPr/>
          <p:nvPr/>
        </p:nvGrpSpPr>
        <p:grpSpPr>
          <a:xfrm>
            <a:off x="1882438" y="1478932"/>
            <a:ext cx="7990503" cy="1630063"/>
            <a:chOff x="1411828" y="1109198"/>
            <a:chExt cx="5992877" cy="1222547"/>
          </a:xfrm>
        </p:grpSpPr>
        <p:grpSp>
          <p:nvGrpSpPr>
            <p:cNvPr id="579" name="Google Shape;579;p37"/>
            <p:cNvGrpSpPr/>
            <p:nvPr/>
          </p:nvGrpSpPr>
          <p:grpSpPr>
            <a:xfrm>
              <a:off x="6086056" y="1109219"/>
              <a:ext cx="1318649" cy="1222526"/>
              <a:chOff x="6408388" y="676125"/>
              <a:chExt cx="957068" cy="887238"/>
            </a:xfrm>
          </p:grpSpPr>
          <p:sp>
            <p:nvSpPr>
              <p:cNvPr id="580" name="Google Shape;580;p37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37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37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37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37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37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37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37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37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37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37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94" name="Google Shape;594;p37"/>
            <p:cNvGrpSpPr/>
            <p:nvPr/>
          </p:nvGrpSpPr>
          <p:grpSpPr>
            <a:xfrm>
              <a:off x="1411828" y="1109198"/>
              <a:ext cx="1477461" cy="1222409"/>
              <a:chOff x="7558775" y="805000"/>
              <a:chExt cx="862247" cy="713399"/>
            </a:xfrm>
          </p:grpSpPr>
          <p:sp>
            <p:nvSpPr>
              <p:cNvPr id="595" name="Google Shape;595;p37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92997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25201" y="2393000"/>
            <a:ext cx="7084800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14"/>
          <p:cNvSpPr/>
          <p:nvPr/>
        </p:nvSpPr>
        <p:spPr>
          <a:xfrm>
            <a:off x="10925618" y="184573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26767" y="221283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82900" y="113731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14"/>
          <p:cNvSpPr/>
          <p:nvPr/>
        </p:nvSpPr>
        <p:spPr>
          <a:xfrm>
            <a:off x="464835" y="606603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4015" y="643313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402968" y="539146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998" y="37553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402967" y="587651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14"/>
          <p:cNvSpPr/>
          <p:nvPr/>
        </p:nvSpPr>
        <p:spPr>
          <a:xfrm>
            <a:off x="1321034" y="-12531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79882" y="26554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085" y="558620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5600" y="911800"/>
            <a:ext cx="5618400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4900" y="4436800"/>
            <a:ext cx="3665600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77912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667" y="4948644"/>
            <a:ext cx="37896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60669" y="5473167"/>
            <a:ext cx="31324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64643" y="2583513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88966" y="5473167"/>
            <a:ext cx="32512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58355" y="2583491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508600" y="5473167"/>
            <a:ext cx="31748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26801" y="2229297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54601" y="4948644"/>
            <a:ext cx="40828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88967" y="4948644"/>
            <a:ext cx="22780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901" y="2615652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718783" y="15946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4" name="Google Shape;154;p13"/>
          <p:cNvSpPr/>
          <p:nvPr/>
        </p:nvSpPr>
        <p:spPr>
          <a:xfrm>
            <a:off x="11280185" y="19746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28367" y="23417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551" y="31226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4267" y="34897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2651" y="6007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5582" y="10122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7818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9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40600" y="2578533"/>
            <a:ext cx="6580800" cy="21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40600" y="4774100"/>
            <a:ext cx="658080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 idx="2"/>
          </p:nvPr>
        </p:nvSpPr>
        <p:spPr>
          <a:xfrm>
            <a:off x="1375167" y="1437000"/>
            <a:ext cx="631720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24422" y="490828"/>
            <a:ext cx="10869170" cy="1810607"/>
            <a:chOff x="468316" y="368120"/>
            <a:chExt cx="8151878" cy="1357955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36385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960000" y="1590467"/>
            <a:ext cx="10281200" cy="4548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0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700">
                <a:solidFill>
                  <a:srgbClr val="434343"/>
                </a:solidFill>
              </a:defRPr>
            </a:lvl1pPr>
            <a:lvl2pPr marL="1217249" lvl="1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5874" lvl="2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4499" lvl="3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3123" lvl="4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1748" lvl="5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0372" lvl="6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68997" lvl="7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77622" lvl="8" indent="-405750" rtl="0">
              <a:lnSpc>
                <a:spcPct val="115000"/>
              </a:lnSpc>
              <a:spcBef>
                <a:spcPts val="2130"/>
              </a:spcBef>
              <a:spcAft>
                <a:spcPts val="213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81" name="Google Shape;81;p4"/>
          <p:cNvGrpSpPr/>
          <p:nvPr/>
        </p:nvGrpSpPr>
        <p:grpSpPr>
          <a:xfrm flipH="1">
            <a:off x="10388655" y="697176"/>
            <a:ext cx="912373" cy="754871"/>
            <a:chOff x="7558775" y="805000"/>
            <a:chExt cx="862247" cy="713399"/>
          </a:xfrm>
        </p:grpSpPr>
        <p:sp>
          <p:nvSpPr>
            <p:cNvPr id="82" name="Google Shape;82;p4"/>
            <p:cNvSpPr/>
            <p:nvPr/>
          </p:nvSpPr>
          <p:spPr>
            <a:xfrm>
              <a:off x="7558775" y="805000"/>
              <a:ext cx="861539" cy="713399"/>
            </a:xfrm>
            <a:custGeom>
              <a:avLst/>
              <a:gdLst/>
              <a:ahLst/>
              <a:cxnLst/>
              <a:rect l="l" t="t" r="r" b="b"/>
              <a:pathLst>
                <a:path w="23920" h="19807" extrusionOk="0">
                  <a:moveTo>
                    <a:pt x="6252" y="0"/>
                  </a:moveTo>
                  <a:cubicBezTo>
                    <a:pt x="6112" y="0"/>
                    <a:pt x="5973" y="14"/>
                    <a:pt x="5833" y="44"/>
                  </a:cubicBezTo>
                  <a:cubicBezTo>
                    <a:pt x="4000" y="438"/>
                    <a:pt x="6601" y="3669"/>
                    <a:pt x="6601" y="3669"/>
                  </a:cubicBezTo>
                  <a:cubicBezTo>
                    <a:pt x="6601" y="3669"/>
                    <a:pt x="4590" y="1565"/>
                    <a:pt x="3213" y="1565"/>
                  </a:cubicBezTo>
                  <a:cubicBezTo>
                    <a:pt x="2910" y="1565"/>
                    <a:pt x="2638" y="1667"/>
                    <a:pt x="2424" y="1916"/>
                  </a:cubicBezTo>
                  <a:cubicBezTo>
                    <a:pt x="1163" y="3354"/>
                    <a:pt x="4592" y="5837"/>
                    <a:pt x="4592" y="5837"/>
                  </a:cubicBezTo>
                  <a:cubicBezTo>
                    <a:pt x="4592" y="5837"/>
                    <a:pt x="2636" y="4760"/>
                    <a:pt x="1416" y="4760"/>
                  </a:cubicBezTo>
                  <a:cubicBezTo>
                    <a:pt x="953" y="4760"/>
                    <a:pt x="596" y="4916"/>
                    <a:pt x="493" y="5344"/>
                  </a:cubicBezTo>
                  <a:cubicBezTo>
                    <a:pt x="1" y="7393"/>
                    <a:pt x="4119" y="10624"/>
                    <a:pt x="7961" y="11629"/>
                  </a:cubicBezTo>
                  <a:cubicBezTo>
                    <a:pt x="7961" y="11629"/>
                    <a:pt x="5401" y="13430"/>
                    <a:pt x="2896" y="13430"/>
                  </a:cubicBezTo>
                  <a:cubicBezTo>
                    <a:pt x="2436" y="13430"/>
                    <a:pt x="1978" y="13369"/>
                    <a:pt x="1538" y="13225"/>
                  </a:cubicBezTo>
                  <a:lnTo>
                    <a:pt x="1538" y="13225"/>
                  </a:lnTo>
                  <a:cubicBezTo>
                    <a:pt x="1538" y="13226"/>
                    <a:pt x="2025" y="19807"/>
                    <a:pt x="11322" y="19807"/>
                  </a:cubicBezTo>
                  <a:cubicBezTo>
                    <a:pt x="11377" y="19807"/>
                    <a:pt x="11432" y="19806"/>
                    <a:pt x="11488" y="19806"/>
                  </a:cubicBezTo>
                  <a:cubicBezTo>
                    <a:pt x="22029" y="19727"/>
                    <a:pt x="23920" y="1758"/>
                    <a:pt x="18482" y="1108"/>
                  </a:cubicBezTo>
                  <a:cubicBezTo>
                    <a:pt x="18193" y="1074"/>
                    <a:pt x="17922" y="1058"/>
                    <a:pt x="17669" y="1058"/>
                  </a:cubicBezTo>
                  <a:cubicBezTo>
                    <a:pt x="13957" y="1058"/>
                    <a:pt x="13821" y="4556"/>
                    <a:pt x="12512" y="7433"/>
                  </a:cubicBezTo>
                  <a:cubicBezTo>
                    <a:pt x="12512" y="7433"/>
                    <a:pt x="9438" y="0"/>
                    <a:pt x="62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020052" y="1100380"/>
              <a:ext cx="273625" cy="163952"/>
            </a:xfrm>
            <a:custGeom>
              <a:avLst/>
              <a:gdLst/>
              <a:ahLst/>
              <a:cxnLst/>
              <a:rect l="l" t="t" r="r" b="b"/>
              <a:pathLst>
                <a:path w="7597" h="4552" extrusionOk="0">
                  <a:moveTo>
                    <a:pt x="2207" y="729"/>
                  </a:moveTo>
                  <a:lnTo>
                    <a:pt x="2207" y="729"/>
                  </a:lnTo>
                  <a:cubicBezTo>
                    <a:pt x="2207" y="729"/>
                    <a:pt x="2172" y="778"/>
                    <a:pt x="2124" y="861"/>
                  </a:cubicBezTo>
                  <a:lnTo>
                    <a:pt x="2124" y="861"/>
                  </a:lnTo>
                  <a:cubicBezTo>
                    <a:pt x="2176" y="781"/>
                    <a:pt x="2207" y="729"/>
                    <a:pt x="2207" y="729"/>
                  </a:cubicBezTo>
                  <a:close/>
                  <a:moveTo>
                    <a:pt x="907" y="0"/>
                  </a:moveTo>
                  <a:lnTo>
                    <a:pt x="907" y="0"/>
                  </a:lnTo>
                  <a:cubicBezTo>
                    <a:pt x="907" y="0"/>
                    <a:pt x="1" y="237"/>
                    <a:pt x="237" y="1497"/>
                  </a:cubicBezTo>
                  <a:cubicBezTo>
                    <a:pt x="344" y="2066"/>
                    <a:pt x="618" y="2222"/>
                    <a:pt x="888" y="2222"/>
                  </a:cubicBezTo>
                  <a:cubicBezTo>
                    <a:pt x="1216" y="2222"/>
                    <a:pt x="1537" y="1990"/>
                    <a:pt x="1537" y="1990"/>
                  </a:cubicBezTo>
                  <a:lnTo>
                    <a:pt x="1537" y="1990"/>
                  </a:lnTo>
                  <a:cubicBezTo>
                    <a:pt x="1537" y="1990"/>
                    <a:pt x="947" y="2601"/>
                    <a:pt x="1971" y="3054"/>
                  </a:cubicBezTo>
                  <a:cubicBezTo>
                    <a:pt x="2156" y="3132"/>
                    <a:pt x="2332" y="3164"/>
                    <a:pt x="2497" y="3164"/>
                  </a:cubicBezTo>
                  <a:cubicBezTo>
                    <a:pt x="3247" y="3164"/>
                    <a:pt x="3764" y="2503"/>
                    <a:pt x="3764" y="2502"/>
                  </a:cubicBezTo>
                  <a:lnTo>
                    <a:pt x="3764" y="2502"/>
                  </a:lnTo>
                  <a:cubicBezTo>
                    <a:pt x="3764" y="2503"/>
                    <a:pt x="2937" y="3960"/>
                    <a:pt x="4118" y="4256"/>
                  </a:cubicBezTo>
                  <a:cubicBezTo>
                    <a:pt x="4263" y="4292"/>
                    <a:pt x="4396" y="4308"/>
                    <a:pt x="4519" y="4308"/>
                  </a:cubicBezTo>
                  <a:cubicBezTo>
                    <a:pt x="5147" y="4308"/>
                    <a:pt x="5506" y="3895"/>
                    <a:pt x="5661" y="3655"/>
                  </a:cubicBezTo>
                  <a:lnTo>
                    <a:pt x="5661" y="3655"/>
                  </a:lnTo>
                  <a:cubicBezTo>
                    <a:pt x="5587" y="3860"/>
                    <a:pt x="5595" y="4216"/>
                    <a:pt x="6306" y="4492"/>
                  </a:cubicBezTo>
                  <a:cubicBezTo>
                    <a:pt x="6411" y="4533"/>
                    <a:pt x="6508" y="4552"/>
                    <a:pt x="6598" y="4552"/>
                  </a:cubicBezTo>
                  <a:cubicBezTo>
                    <a:pt x="7416" y="4552"/>
                    <a:pt x="7597" y="2992"/>
                    <a:pt x="7153" y="2423"/>
                  </a:cubicBezTo>
                  <a:lnTo>
                    <a:pt x="7153" y="2423"/>
                  </a:lnTo>
                  <a:cubicBezTo>
                    <a:pt x="7153" y="2424"/>
                    <a:pt x="7251" y="3684"/>
                    <a:pt x="6463" y="3960"/>
                  </a:cubicBezTo>
                  <a:cubicBezTo>
                    <a:pt x="6410" y="3980"/>
                    <a:pt x="6361" y="3990"/>
                    <a:pt x="6317" y="3990"/>
                  </a:cubicBezTo>
                  <a:cubicBezTo>
                    <a:pt x="5709" y="3990"/>
                    <a:pt x="5931" y="2227"/>
                    <a:pt x="5931" y="2226"/>
                  </a:cubicBezTo>
                  <a:lnTo>
                    <a:pt x="5931" y="2226"/>
                  </a:lnTo>
                  <a:cubicBezTo>
                    <a:pt x="5931" y="2227"/>
                    <a:pt x="5633" y="3602"/>
                    <a:pt x="4839" y="3602"/>
                  </a:cubicBezTo>
                  <a:cubicBezTo>
                    <a:pt x="4767" y="3602"/>
                    <a:pt x="4691" y="3591"/>
                    <a:pt x="4611" y="3566"/>
                  </a:cubicBezTo>
                  <a:cubicBezTo>
                    <a:pt x="3626" y="3290"/>
                    <a:pt x="4118" y="1400"/>
                    <a:pt x="4118" y="1399"/>
                  </a:cubicBezTo>
                  <a:lnTo>
                    <a:pt x="4118" y="1399"/>
                  </a:lnTo>
                  <a:cubicBezTo>
                    <a:pt x="4118" y="1399"/>
                    <a:pt x="3548" y="2627"/>
                    <a:pt x="2735" y="2627"/>
                  </a:cubicBezTo>
                  <a:cubicBezTo>
                    <a:pt x="2604" y="2627"/>
                    <a:pt x="2467" y="2596"/>
                    <a:pt x="2326" y="2522"/>
                  </a:cubicBezTo>
                  <a:cubicBezTo>
                    <a:pt x="1503" y="2095"/>
                    <a:pt x="1925" y="1198"/>
                    <a:pt x="2124" y="861"/>
                  </a:cubicBezTo>
                  <a:lnTo>
                    <a:pt x="2124" y="861"/>
                  </a:lnTo>
                  <a:cubicBezTo>
                    <a:pt x="1948" y="1124"/>
                    <a:pt x="1530" y="1693"/>
                    <a:pt x="1187" y="1693"/>
                  </a:cubicBezTo>
                  <a:cubicBezTo>
                    <a:pt x="1084" y="1693"/>
                    <a:pt x="988" y="1642"/>
                    <a:pt x="907" y="1517"/>
                  </a:cubicBezTo>
                  <a:cubicBezTo>
                    <a:pt x="493" y="867"/>
                    <a:pt x="907" y="0"/>
                    <a:pt x="9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7939373" y="1202958"/>
              <a:ext cx="234762" cy="243514"/>
            </a:xfrm>
            <a:custGeom>
              <a:avLst/>
              <a:gdLst/>
              <a:ahLst/>
              <a:cxnLst/>
              <a:rect l="l" t="t" r="r" b="b"/>
              <a:pathLst>
                <a:path w="6518" h="6761" extrusionOk="0">
                  <a:moveTo>
                    <a:pt x="2418" y="1250"/>
                  </a:moveTo>
                  <a:cubicBezTo>
                    <a:pt x="2418" y="1250"/>
                    <a:pt x="2380" y="1273"/>
                    <a:pt x="2319" y="1314"/>
                  </a:cubicBezTo>
                  <a:lnTo>
                    <a:pt x="2319" y="1314"/>
                  </a:lnTo>
                  <a:cubicBezTo>
                    <a:pt x="2381" y="1275"/>
                    <a:pt x="2418" y="1250"/>
                    <a:pt x="2418" y="1250"/>
                  </a:cubicBezTo>
                  <a:close/>
                  <a:moveTo>
                    <a:pt x="1392" y="1"/>
                  </a:moveTo>
                  <a:cubicBezTo>
                    <a:pt x="1123" y="1"/>
                    <a:pt x="478" y="109"/>
                    <a:pt x="231" y="1112"/>
                  </a:cubicBezTo>
                  <a:cubicBezTo>
                    <a:pt x="1" y="2048"/>
                    <a:pt x="653" y="2174"/>
                    <a:pt x="1022" y="2174"/>
                  </a:cubicBezTo>
                  <a:cubicBezTo>
                    <a:pt x="1158" y="2174"/>
                    <a:pt x="1255" y="2157"/>
                    <a:pt x="1255" y="2157"/>
                  </a:cubicBezTo>
                  <a:lnTo>
                    <a:pt x="1255" y="2157"/>
                  </a:lnTo>
                  <a:cubicBezTo>
                    <a:pt x="1255" y="2157"/>
                    <a:pt x="428" y="2452"/>
                    <a:pt x="1196" y="3319"/>
                  </a:cubicBezTo>
                  <a:cubicBezTo>
                    <a:pt x="1525" y="3673"/>
                    <a:pt x="1920" y="3776"/>
                    <a:pt x="2267" y="3776"/>
                  </a:cubicBezTo>
                  <a:cubicBezTo>
                    <a:pt x="2752" y="3776"/>
                    <a:pt x="3147" y="3575"/>
                    <a:pt x="3147" y="3575"/>
                  </a:cubicBezTo>
                  <a:lnTo>
                    <a:pt x="3147" y="3575"/>
                  </a:lnTo>
                  <a:cubicBezTo>
                    <a:pt x="3147" y="3575"/>
                    <a:pt x="1728" y="4600"/>
                    <a:pt x="2713" y="5368"/>
                  </a:cubicBezTo>
                  <a:cubicBezTo>
                    <a:pt x="3043" y="5620"/>
                    <a:pt x="3357" y="5705"/>
                    <a:pt x="3631" y="5705"/>
                  </a:cubicBezTo>
                  <a:cubicBezTo>
                    <a:pt x="3984" y="5705"/>
                    <a:pt x="4269" y="5565"/>
                    <a:pt x="4433" y="5460"/>
                  </a:cubicBezTo>
                  <a:lnTo>
                    <a:pt x="4433" y="5460"/>
                  </a:lnTo>
                  <a:cubicBezTo>
                    <a:pt x="4276" y="5619"/>
                    <a:pt x="4125" y="5958"/>
                    <a:pt x="4684" y="6531"/>
                  </a:cubicBezTo>
                  <a:cubicBezTo>
                    <a:pt x="4845" y="6692"/>
                    <a:pt x="5014" y="6760"/>
                    <a:pt x="5181" y="6760"/>
                  </a:cubicBezTo>
                  <a:cubicBezTo>
                    <a:pt x="5871" y="6760"/>
                    <a:pt x="6517" y="5589"/>
                    <a:pt x="6358" y="4954"/>
                  </a:cubicBezTo>
                  <a:lnTo>
                    <a:pt x="6358" y="4954"/>
                  </a:lnTo>
                  <a:cubicBezTo>
                    <a:pt x="6358" y="4955"/>
                    <a:pt x="5933" y="6101"/>
                    <a:pt x="5136" y="6101"/>
                  </a:cubicBezTo>
                  <a:cubicBezTo>
                    <a:pt x="5111" y="6101"/>
                    <a:pt x="5085" y="6100"/>
                    <a:pt x="5058" y="6097"/>
                  </a:cubicBezTo>
                  <a:cubicBezTo>
                    <a:pt x="4191" y="6038"/>
                    <a:pt x="5294" y="4246"/>
                    <a:pt x="5295" y="4245"/>
                  </a:cubicBezTo>
                  <a:lnTo>
                    <a:pt x="5295" y="4245"/>
                  </a:lnTo>
                  <a:cubicBezTo>
                    <a:pt x="5294" y="4246"/>
                    <a:pt x="4639" y="5128"/>
                    <a:pt x="3963" y="5128"/>
                  </a:cubicBezTo>
                  <a:cubicBezTo>
                    <a:pt x="3794" y="5128"/>
                    <a:pt x="3624" y="5073"/>
                    <a:pt x="3462" y="4935"/>
                  </a:cubicBezTo>
                  <a:cubicBezTo>
                    <a:pt x="2654" y="4245"/>
                    <a:pt x="3935" y="2689"/>
                    <a:pt x="3935" y="2689"/>
                  </a:cubicBezTo>
                  <a:lnTo>
                    <a:pt x="3935" y="2689"/>
                  </a:lnTo>
                  <a:cubicBezTo>
                    <a:pt x="3935" y="2689"/>
                    <a:pt x="3189" y="3331"/>
                    <a:pt x="2494" y="3331"/>
                  </a:cubicBezTo>
                  <a:cubicBezTo>
                    <a:pt x="2230" y="3331"/>
                    <a:pt x="1974" y="3239"/>
                    <a:pt x="1768" y="2984"/>
                  </a:cubicBezTo>
                  <a:cubicBezTo>
                    <a:pt x="1160" y="2212"/>
                    <a:pt x="2017" y="1523"/>
                    <a:pt x="2319" y="1314"/>
                  </a:cubicBezTo>
                  <a:lnTo>
                    <a:pt x="2319" y="1314"/>
                  </a:lnTo>
                  <a:cubicBezTo>
                    <a:pt x="2103" y="1450"/>
                    <a:pt x="1581" y="1753"/>
                    <a:pt x="1222" y="1753"/>
                  </a:cubicBezTo>
                  <a:cubicBezTo>
                    <a:pt x="1037" y="1753"/>
                    <a:pt x="895" y="1672"/>
                    <a:pt x="861" y="1447"/>
                  </a:cubicBezTo>
                  <a:cubicBezTo>
                    <a:pt x="743" y="639"/>
                    <a:pt x="1512" y="9"/>
                    <a:pt x="1512" y="9"/>
                  </a:cubicBezTo>
                  <a:cubicBezTo>
                    <a:pt x="1512" y="9"/>
                    <a:pt x="1466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7796527" y="1263720"/>
              <a:ext cx="173172" cy="251222"/>
            </a:xfrm>
            <a:custGeom>
              <a:avLst/>
              <a:gdLst/>
              <a:ahLst/>
              <a:cxnLst/>
              <a:rect l="l" t="t" r="r" b="b"/>
              <a:pathLst>
                <a:path w="4808" h="6975" extrusionOk="0">
                  <a:moveTo>
                    <a:pt x="2502" y="1376"/>
                  </a:moveTo>
                  <a:cubicBezTo>
                    <a:pt x="2502" y="1376"/>
                    <a:pt x="2456" y="1390"/>
                    <a:pt x="2382" y="1419"/>
                  </a:cubicBezTo>
                  <a:lnTo>
                    <a:pt x="2382" y="1419"/>
                  </a:lnTo>
                  <a:cubicBezTo>
                    <a:pt x="2457" y="1393"/>
                    <a:pt x="2502" y="1376"/>
                    <a:pt x="2502" y="1376"/>
                  </a:cubicBezTo>
                  <a:close/>
                  <a:moveTo>
                    <a:pt x="1776" y="0"/>
                  </a:moveTo>
                  <a:cubicBezTo>
                    <a:pt x="1487" y="0"/>
                    <a:pt x="1043" y="130"/>
                    <a:pt x="650" y="785"/>
                  </a:cubicBezTo>
                  <a:cubicBezTo>
                    <a:pt x="0" y="1888"/>
                    <a:pt x="1222" y="1947"/>
                    <a:pt x="1222" y="1947"/>
                  </a:cubicBezTo>
                  <a:cubicBezTo>
                    <a:pt x="1222" y="1947"/>
                    <a:pt x="414" y="2046"/>
                    <a:pt x="828" y="2992"/>
                  </a:cubicBezTo>
                  <a:cubicBezTo>
                    <a:pt x="1094" y="3573"/>
                    <a:pt x="1645" y="3685"/>
                    <a:pt x="2029" y="3685"/>
                  </a:cubicBezTo>
                  <a:cubicBezTo>
                    <a:pt x="2268" y="3685"/>
                    <a:pt x="2443" y="3642"/>
                    <a:pt x="2443" y="3642"/>
                  </a:cubicBezTo>
                  <a:lnTo>
                    <a:pt x="2443" y="3642"/>
                  </a:lnTo>
                  <a:cubicBezTo>
                    <a:pt x="2443" y="3642"/>
                    <a:pt x="907" y="4272"/>
                    <a:pt x="1537" y="5179"/>
                  </a:cubicBezTo>
                  <a:cubicBezTo>
                    <a:pt x="1827" y="5595"/>
                    <a:pt x="2192" y="5708"/>
                    <a:pt x="2502" y="5708"/>
                  </a:cubicBezTo>
                  <a:cubicBezTo>
                    <a:pt x="2699" y="5708"/>
                    <a:pt x="2874" y="5662"/>
                    <a:pt x="2993" y="5620"/>
                  </a:cubicBezTo>
                  <a:lnTo>
                    <a:pt x="2993" y="5620"/>
                  </a:lnTo>
                  <a:cubicBezTo>
                    <a:pt x="2808" y="5731"/>
                    <a:pt x="2568" y="6005"/>
                    <a:pt x="2877" y="6637"/>
                  </a:cubicBezTo>
                  <a:cubicBezTo>
                    <a:pt x="2997" y="6877"/>
                    <a:pt x="3177" y="6975"/>
                    <a:pt x="3379" y="6975"/>
                  </a:cubicBezTo>
                  <a:cubicBezTo>
                    <a:pt x="3974" y="6975"/>
                    <a:pt x="4764" y="6131"/>
                    <a:pt x="4808" y="5573"/>
                  </a:cubicBezTo>
                  <a:lnTo>
                    <a:pt x="4808" y="5573"/>
                  </a:lnTo>
                  <a:cubicBezTo>
                    <a:pt x="4808" y="5573"/>
                    <a:pt x="4208" y="6377"/>
                    <a:pt x="3560" y="6377"/>
                  </a:cubicBezTo>
                  <a:cubicBezTo>
                    <a:pt x="3484" y="6377"/>
                    <a:pt x="3407" y="6366"/>
                    <a:pt x="3330" y="6341"/>
                  </a:cubicBezTo>
                  <a:cubicBezTo>
                    <a:pt x="2601" y="6085"/>
                    <a:pt x="4098" y="4706"/>
                    <a:pt x="4098" y="4706"/>
                  </a:cubicBezTo>
                  <a:lnTo>
                    <a:pt x="4098" y="4706"/>
                  </a:lnTo>
                  <a:cubicBezTo>
                    <a:pt x="4098" y="4706"/>
                    <a:pt x="3422" y="5249"/>
                    <a:pt x="2860" y="5249"/>
                  </a:cubicBezTo>
                  <a:cubicBezTo>
                    <a:pt x="2643" y="5249"/>
                    <a:pt x="2443" y="5167"/>
                    <a:pt x="2305" y="4942"/>
                  </a:cubicBezTo>
                  <a:cubicBezTo>
                    <a:pt x="1813" y="4154"/>
                    <a:pt x="3389" y="2992"/>
                    <a:pt x="3389" y="2992"/>
                  </a:cubicBezTo>
                  <a:lnTo>
                    <a:pt x="3389" y="2992"/>
                  </a:lnTo>
                  <a:cubicBezTo>
                    <a:pt x="3389" y="2992"/>
                    <a:pt x="2771" y="3312"/>
                    <a:pt x="2219" y="3312"/>
                  </a:cubicBezTo>
                  <a:cubicBezTo>
                    <a:pt x="1884" y="3312"/>
                    <a:pt x="1573" y="3194"/>
                    <a:pt x="1439" y="2814"/>
                  </a:cubicBezTo>
                  <a:cubicBezTo>
                    <a:pt x="1131" y="1990"/>
                    <a:pt x="2045" y="1550"/>
                    <a:pt x="2382" y="1419"/>
                  </a:cubicBezTo>
                  <a:lnTo>
                    <a:pt x="2382" y="1419"/>
                  </a:lnTo>
                  <a:cubicBezTo>
                    <a:pt x="2191" y="1483"/>
                    <a:pt x="1810" y="1597"/>
                    <a:pt x="1511" y="1597"/>
                  </a:cubicBezTo>
                  <a:cubicBezTo>
                    <a:pt x="1248" y="1597"/>
                    <a:pt x="1050" y="1509"/>
                    <a:pt x="1104" y="1218"/>
                  </a:cubicBezTo>
                  <a:cubicBezTo>
                    <a:pt x="1241" y="470"/>
                    <a:pt x="2089" y="56"/>
                    <a:pt x="2089" y="56"/>
                  </a:cubicBezTo>
                  <a:cubicBezTo>
                    <a:pt x="2089" y="56"/>
                    <a:pt x="1965" y="0"/>
                    <a:pt x="17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8161637" y="887480"/>
              <a:ext cx="99012" cy="91737"/>
            </a:xfrm>
            <a:custGeom>
              <a:avLst/>
              <a:gdLst/>
              <a:ahLst/>
              <a:cxnLst/>
              <a:rect l="l" t="t" r="r" b="b"/>
              <a:pathLst>
                <a:path w="2749" h="2547" extrusionOk="0">
                  <a:moveTo>
                    <a:pt x="2296" y="0"/>
                  </a:moveTo>
                  <a:lnTo>
                    <a:pt x="1724" y="158"/>
                  </a:lnTo>
                  <a:cubicBezTo>
                    <a:pt x="1724" y="158"/>
                    <a:pt x="2197" y="1636"/>
                    <a:pt x="1527" y="1951"/>
                  </a:cubicBezTo>
                  <a:cubicBezTo>
                    <a:pt x="1465" y="1979"/>
                    <a:pt x="1407" y="1992"/>
                    <a:pt x="1353" y="1992"/>
                  </a:cubicBezTo>
                  <a:cubicBezTo>
                    <a:pt x="721" y="1992"/>
                    <a:pt x="621" y="237"/>
                    <a:pt x="621" y="237"/>
                  </a:cubicBezTo>
                  <a:lnTo>
                    <a:pt x="207" y="276"/>
                  </a:lnTo>
                  <a:cubicBezTo>
                    <a:pt x="207" y="276"/>
                    <a:pt x="1" y="2546"/>
                    <a:pt x="1419" y="2546"/>
                  </a:cubicBezTo>
                  <a:cubicBezTo>
                    <a:pt x="1454" y="2546"/>
                    <a:pt x="1490" y="2545"/>
                    <a:pt x="1527" y="2542"/>
                  </a:cubicBezTo>
                  <a:cubicBezTo>
                    <a:pt x="2749" y="2443"/>
                    <a:pt x="2296" y="0"/>
                    <a:pt x="22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8278174" y="933575"/>
              <a:ext cx="142849" cy="80253"/>
            </a:xfrm>
            <a:custGeom>
              <a:avLst/>
              <a:gdLst/>
              <a:ahLst/>
              <a:cxnLst/>
              <a:rect l="l" t="t" r="r" b="b"/>
              <a:pathLst>
                <a:path w="3074" h="2228" extrusionOk="0">
                  <a:moveTo>
                    <a:pt x="0" y="1"/>
                  </a:moveTo>
                  <a:cubicBezTo>
                    <a:pt x="118" y="316"/>
                    <a:pt x="414" y="2227"/>
                    <a:pt x="414" y="2227"/>
                  </a:cubicBezTo>
                  <a:lnTo>
                    <a:pt x="30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8125800" y="958435"/>
              <a:ext cx="60365" cy="59645"/>
            </a:xfrm>
            <a:custGeom>
              <a:avLst/>
              <a:gdLst/>
              <a:ahLst/>
              <a:cxnLst/>
              <a:rect l="l" t="t" r="r" b="b"/>
              <a:pathLst>
                <a:path w="1676" h="1656" extrusionOk="0">
                  <a:moveTo>
                    <a:pt x="828" y="0"/>
                  </a:moveTo>
                  <a:cubicBezTo>
                    <a:pt x="375" y="0"/>
                    <a:pt x="0" y="375"/>
                    <a:pt x="0" y="828"/>
                  </a:cubicBezTo>
                  <a:cubicBezTo>
                    <a:pt x="0" y="1281"/>
                    <a:pt x="375" y="1656"/>
                    <a:pt x="828" y="1656"/>
                  </a:cubicBezTo>
                  <a:cubicBezTo>
                    <a:pt x="1301" y="1656"/>
                    <a:pt x="1675" y="1281"/>
                    <a:pt x="1675" y="828"/>
                  </a:cubicBezTo>
                  <a:cubicBezTo>
                    <a:pt x="1675" y="375"/>
                    <a:pt x="1301" y="0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" name="Google Shape;89;p4"/>
          <p:cNvGrpSpPr/>
          <p:nvPr/>
        </p:nvGrpSpPr>
        <p:grpSpPr>
          <a:xfrm>
            <a:off x="743368" y="4496986"/>
            <a:ext cx="10683533" cy="1772751"/>
            <a:chOff x="557525" y="3372738"/>
            <a:chExt cx="8012650" cy="1329563"/>
          </a:xfrm>
        </p:grpSpPr>
        <p:sp>
          <p:nvSpPr>
            <p:cNvPr id="90" name="Google Shape;90;p4"/>
            <p:cNvSpPr/>
            <p:nvPr/>
          </p:nvSpPr>
          <p:spPr>
            <a:xfrm>
              <a:off x="8026350" y="4121600"/>
              <a:ext cx="543825" cy="580700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57525" y="4021125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87175" y="337273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32667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89305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26571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23"/>
          <p:cNvSpPr txBox="1">
            <a:spLocks noGrp="1"/>
          </p:cNvSpPr>
          <p:nvPr>
            <p:ph type="title"/>
          </p:nvPr>
        </p:nvSpPr>
        <p:spPr>
          <a:xfrm>
            <a:off x="950800" y="2119000"/>
            <a:ext cx="4346000" cy="8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3"/>
          <p:cNvSpPr txBox="1">
            <a:spLocks noGrp="1"/>
          </p:cNvSpPr>
          <p:nvPr>
            <p:ph type="subTitle" idx="1"/>
          </p:nvPr>
        </p:nvSpPr>
        <p:spPr>
          <a:xfrm>
            <a:off x="950800" y="2944600"/>
            <a:ext cx="4346000" cy="179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13434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6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03" name="Google Shape;503;p36"/>
          <p:cNvGrpSpPr/>
          <p:nvPr/>
        </p:nvGrpSpPr>
        <p:grpSpPr>
          <a:xfrm>
            <a:off x="624422" y="490828"/>
            <a:ext cx="10869170" cy="1810607"/>
            <a:chOff x="468316" y="368120"/>
            <a:chExt cx="8151878" cy="1357955"/>
          </a:xfrm>
        </p:grpSpPr>
        <p:grpSp>
          <p:nvGrpSpPr>
            <p:cNvPr id="504" name="Google Shape;504;p36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505" name="Google Shape;505;p36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36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36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36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36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36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36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36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36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36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36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36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36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36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19" name="Google Shape;519;p36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520" name="Google Shape;520;p36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36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36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36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36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36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36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27" name="Google Shape;527;p36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29" name="Google Shape;529;p36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530" name="Google Shape;530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38" name="Google Shape;538;p36"/>
          <p:cNvGrpSpPr/>
          <p:nvPr/>
        </p:nvGrpSpPr>
        <p:grpSpPr>
          <a:xfrm>
            <a:off x="624434" y="3132934"/>
            <a:ext cx="5925908" cy="3106267"/>
            <a:chOff x="468325" y="2349700"/>
            <a:chExt cx="4444431" cy="2329700"/>
          </a:xfrm>
        </p:grpSpPr>
        <p:sp>
          <p:nvSpPr>
            <p:cNvPr id="539" name="Google Shape;539;p36"/>
            <p:cNvSpPr/>
            <p:nvPr/>
          </p:nvSpPr>
          <p:spPr>
            <a:xfrm>
              <a:off x="468325" y="40806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2127150" y="44199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526475" y="23497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42" name="Google Shape;542;p36"/>
            <p:cNvGrpSpPr/>
            <p:nvPr/>
          </p:nvGrpSpPr>
          <p:grpSpPr>
            <a:xfrm>
              <a:off x="4633458" y="4369780"/>
              <a:ext cx="279298" cy="284452"/>
              <a:chOff x="8090375" y="1459050"/>
              <a:chExt cx="375350" cy="382225"/>
            </a:xfrm>
          </p:grpSpPr>
          <p:sp>
            <p:nvSpPr>
              <p:cNvPr id="543" name="Google Shape;543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51" name="Google Shape;551;p36"/>
            <p:cNvSpPr/>
            <p:nvPr/>
          </p:nvSpPr>
          <p:spPr>
            <a:xfrm>
              <a:off x="562850" y="3129650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29495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54" name="Google Shape;554;p37"/>
          <p:cNvGrpSpPr/>
          <p:nvPr/>
        </p:nvGrpSpPr>
        <p:grpSpPr>
          <a:xfrm>
            <a:off x="983967" y="757469"/>
            <a:ext cx="10249647" cy="5381337"/>
            <a:chOff x="737975" y="568100"/>
            <a:chExt cx="7687235" cy="4036003"/>
          </a:xfrm>
        </p:grpSpPr>
        <p:sp>
          <p:nvSpPr>
            <p:cNvPr id="555" name="Google Shape;555;p37"/>
            <p:cNvSpPr/>
            <p:nvPr/>
          </p:nvSpPr>
          <p:spPr>
            <a:xfrm>
              <a:off x="7604632" y="3727884"/>
              <a:ext cx="820578" cy="876218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737975" y="568100"/>
              <a:ext cx="764846" cy="876211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4284925" y="420488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58" name="Google Shape;558;p37"/>
            <p:cNvGrpSpPr/>
            <p:nvPr/>
          </p:nvGrpSpPr>
          <p:grpSpPr>
            <a:xfrm>
              <a:off x="966575" y="3822675"/>
              <a:ext cx="375350" cy="382225"/>
              <a:chOff x="8090375" y="1459050"/>
              <a:chExt cx="375350" cy="382225"/>
            </a:xfrm>
          </p:grpSpPr>
          <p:sp>
            <p:nvSpPr>
              <p:cNvPr id="559" name="Google Shape;55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67" name="Google Shape;567;p37"/>
            <p:cNvSpPr/>
            <p:nvPr/>
          </p:nvSpPr>
          <p:spPr>
            <a:xfrm>
              <a:off x="7917050" y="280635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68" name="Google Shape;568;p37"/>
            <p:cNvGrpSpPr/>
            <p:nvPr/>
          </p:nvGrpSpPr>
          <p:grpSpPr>
            <a:xfrm>
              <a:off x="1030854" y="2349907"/>
              <a:ext cx="435744" cy="443687"/>
              <a:chOff x="8090375" y="1459050"/>
              <a:chExt cx="375350" cy="382225"/>
            </a:xfrm>
          </p:grpSpPr>
          <p:sp>
            <p:nvSpPr>
              <p:cNvPr id="569" name="Google Shape;56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77" name="Google Shape;577;p37"/>
            <p:cNvSpPr/>
            <p:nvPr/>
          </p:nvSpPr>
          <p:spPr>
            <a:xfrm>
              <a:off x="7917050" y="784347"/>
              <a:ext cx="375355" cy="443712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78" name="Google Shape;578;p37"/>
          <p:cNvGrpSpPr/>
          <p:nvPr/>
        </p:nvGrpSpPr>
        <p:grpSpPr>
          <a:xfrm>
            <a:off x="1882438" y="1478932"/>
            <a:ext cx="7990503" cy="1630063"/>
            <a:chOff x="1411828" y="1109198"/>
            <a:chExt cx="5992877" cy="1222547"/>
          </a:xfrm>
        </p:grpSpPr>
        <p:grpSp>
          <p:nvGrpSpPr>
            <p:cNvPr id="579" name="Google Shape;579;p37"/>
            <p:cNvGrpSpPr/>
            <p:nvPr/>
          </p:nvGrpSpPr>
          <p:grpSpPr>
            <a:xfrm>
              <a:off x="6086056" y="1109219"/>
              <a:ext cx="1318649" cy="1222526"/>
              <a:chOff x="6408388" y="676125"/>
              <a:chExt cx="957068" cy="887238"/>
            </a:xfrm>
          </p:grpSpPr>
          <p:sp>
            <p:nvSpPr>
              <p:cNvPr id="580" name="Google Shape;580;p37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37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37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37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37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37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37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37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37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37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37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94" name="Google Shape;594;p37"/>
            <p:cNvGrpSpPr/>
            <p:nvPr/>
          </p:nvGrpSpPr>
          <p:grpSpPr>
            <a:xfrm>
              <a:off x="1411828" y="1109198"/>
              <a:ext cx="1477461" cy="1222409"/>
              <a:chOff x="7558775" y="805000"/>
              <a:chExt cx="862247" cy="713399"/>
            </a:xfrm>
          </p:grpSpPr>
          <p:sp>
            <p:nvSpPr>
              <p:cNvPr id="595" name="Google Shape;595;p37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34978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25201" y="2393000"/>
            <a:ext cx="7084800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14"/>
          <p:cNvSpPr/>
          <p:nvPr/>
        </p:nvSpPr>
        <p:spPr>
          <a:xfrm>
            <a:off x="10925618" y="184573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26767" y="221283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82900" y="113731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14"/>
          <p:cNvSpPr/>
          <p:nvPr/>
        </p:nvSpPr>
        <p:spPr>
          <a:xfrm>
            <a:off x="464835" y="606603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4015" y="643313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402968" y="539146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998" y="37553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402967" y="587651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14"/>
          <p:cNvSpPr/>
          <p:nvPr/>
        </p:nvSpPr>
        <p:spPr>
          <a:xfrm>
            <a:off x="1321034" y="-12531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79882" y="26554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085" y="558620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5600" y="911800"/>
            <a:ext cx="5618400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4900" y="4436800"/>
            <a:ext cx="3665600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53929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667" y="4948644"/>
            <a:ext cx="37896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60669" y="5473167"/>
            <a:ext cx="31324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64643" y="2583513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88966" y="5473167"/>
            <a:ext cx="32512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58355" y="2583491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508600" y="5473167"/>
            <a:ext cx="31748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26801" y="2229297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54601" y="4948644"/>
            <a:ext cx="40828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88967" y="4948644"/>
            <a:ext cx="22780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901" y="2615652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718783" y="15946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4" name="Google Shape;154;p13"/>
          <p:cNvSpPr/>
          <p:nvPr/>
        </p:nvSpPr>
        <p:spPr>
          <a:xfrm>
            <a:off x="11280185" y="19746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28367" y="23417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551" y="31226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4267" y="34897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2651" y="6007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5582" y="10122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56165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40600" y="2578533"/>
            <a:ext cx="6580800" cy="21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40600" y="4774100"/>
            <a:ext cx="658080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 idx="2"/>
          </p:nvPr>
        </p:nvSpPr>
        <p:spPr>
          <a:xfrm>
            <a:off x="1375167" y="1437000"/>
            <a:ext cx="631720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24422" y="490828"/>
            <a:ext cx="10869170" cy="1810607"/>
            <a:chOff x="468316" y="368120"/>
            <a:chExt cx="8151878" cy="1357955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5155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960000" y="1590467"/>
            <a:ext cx="10281200" cy="4548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0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700">
                <a:solidFill>
                  <a:srgbClr val="434343"/>
                </a:solidFill>
              </a:defRPr>
            </a:lvl1pPr>
            <a:lvl2pPr marL="1217249" lvl="1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5874" lvl="2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4499" lvl="3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3123" lvl="4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1748" lvl="5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0372" lvl="6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68997" lvl="7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77622" lvl="8" indent="-405750" rtl="0">
              <a:lnSpc>
                <a:spcPct val="115000"/>
              </a:lnSpc>
              <a:spcBef>
                <a:spcPts val="2130"/>
              </a:spcBef>
              <a:spcAft>
                <a:spcPts val="213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81" name="Google Shape;81;p4"/>
          <p:cNvGrpSpPr/>
          <p:nvPr/>
        </p:nvGrpSpPr>
        <p:grpSpPr>
          <a:xfrm flipH="1">
            <a:off x="10388655" y="697176"/>
            <a:ext cx="912373" cy="754871"/>
            <a:chOff x="7558775" y="805000"/>
            <a:chExt cx="862247" cy="713399"/>
          </a:xfrm>
        </p:grpSpPr>
        <p:sp>
          <p:nvSpPr>
            <p:cNvPr id="82" name="Google Shape;82;p4"/>
            <p:cNvSpPr/>
            <p:nvPr/>
          </p:nvSpPr>
          <p:spPr>
            <a:xfrm>
              <a:off x="7558775" y="805000"/>
              <a:ext cx="861539" cy="713399"/>
            </a:xfrm>
            <a:custGeom>
              <a:avLst/>
              <a:gdLst/>
              <a:ahLst/>
              <a:cxnLst/>
              <a:rect l="l" t="t" r="r" b="b"/>
              <a:pathLst>
                <a:path w="23920" h="19807" extrusionOk="0">
                  <a:moveTo>
                    <a:pt x="6252" y="0"/>
                  </a:moveTo>
                  <a:cubicBezTo>
                    <a:pt x="6112" y="0"/>
                    <a:pt x="5973" y="14"/>
                    <a:pt x="5833" y="44"/>
                  </a:cubicBezTo>
                  <a:cubicBezTo>
                    <a:pt x="4000" y="438"/>
                    <a:pt x="6601" y="3669"/>
                    <a:pt x="6601" y="3669"/>
                  </a:cubicBezTo>
                  <a:cubicBezTo>
                    <a:pt x="6601" y="3669"/>
                    <a:pt x="4590" y="1565"/>
                    <a:pt x="3213" y="1565"/>
                  </a:cubicBezTo>
                  <a:cubicBezTo>
                    <a:pt x="2910" y="1565"/>
                    <a:pt x="2638" y="1667"/>
                    <a:pt x="2424" y="1916"/>
                  </a:cubicBezTo>
                  <a:cubicBezTo>
                    <a:pt x="1163" y="3354"/>
                    <a:pt x="4592" y="5837"/>
                    <a:pt x="4592" y="5837"/>
                  </a:cubicBezTo>
                  <a:cubicBezTo>
                    <a:pt x="4592" y="5837"/>
                    <a:pt x="2636" y="4760"/>
                    <a:pt x="1416" y="4760"/>
                  </a:cubicBezTo>
                  <a:cubicBezTo>
                    <a:pt x="953" y="4760"/>
                    <a:pt x="596" y="4916"/>
                    <a:pt x="493" y="5344"/>
                  </a:cubicBezTo>
                  <a:cubicBezTo>
                    <a:pt x="1" y="7393"/>
                    <a:pt x="4119" y="10624"/>
                    <a:pt x="7961" y="11629"/>
                  </a:cubicBezTo>
                  <a:cubicBezTo>
                    <a:pt x="7961" y="11629"/>
                    <a:pt x="5401" y="13430"/>
                    <a:pt x="2896" y="13430"/>
                  </a:cubicBezTo>
                  <a:cubicBezTo>
                    <a:pt x="2436" y="13430"/>
                    <a:pt x="1978" y="13369"/>
                    <a:pt x="1538" y="13225"/>
                  </a:cubicBezTo>
                  <a:lnTo>
                    <a:pt x="1538" y="13225"/>
                  </a:lnTo>
                  <a:cubicBezTo>
                    <a:pt x="1538" y="13226"/>
                    <a:pt x="2025" y="19807"/>
                    <a:pt x="11322" y="19807"/>
                  </a:cubicBezTo>
                  <a:cubicBezTo>
                    <a:pt x="11377" y="19807"/>
                    <a:pt x="11432" y="19806"/>
                    <a:pt x="11488" y="19806"/>
                  </a:cubicBezTo>
                  <a:cubicBezTo>
                    <a:pt x="22029" y="19727"/>
                    <a:pt x="23920" y="1758"/>
                    <a:pt x="18482" y="1108"/>
                  </a:cubicBezTo>
                  <a:cubicBezTo>
                    <a:pt x="18193" y="1074"/>
                    <a:pt x="17922" y="1058"/>
                    <a:pt x="17669" y="1058"/>
                  </a:cubicBezTo>
                  <a:cubicBezTo>
                    <a:pt x="13957" y="1058"/>
                    <a:pt x="13821" y="4556"/>
                    <a:pt x="12512" y="7433"/>
                  </a:cubicBezTo>
                  <a:cubicBezTo>
                    <a:pt x="12512" y="7433"/>
                    <a:pt x="9438" y="0"/>
                    <a:pt x="62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020052" y="1100380"/>
              <a:ext cx="273625" cy="163952"/>
            </a:xfrm>
            <a:custGeom>
              <a:avLst/>
              <a:gdLst/>
              <a:ahLst/>
              <a:cxnLst/>
              <a:rect l="l" t="t" r="r" b="b"/>
              <a:pathLst>
                <a:path w="7597" h="4552" extrusionOk="0">
                  <a:moveTo>
                    <a:pt x="2207" y="729"/>
                  </a:moveTo>
                  <a:lnTo>
                    <a:pt x="2207" y="729"/>
                  </a:lnTo>
                  <a:cubicBezTo>
                    <a:pt x="2207" y="729"/>
                    <a:pt x="2172" y="778"/>
                    <a:pt x="2124" y="861"/>
                  </a:cubicBezTo>
                  <a:lnTo>
                    <a:pt x="2124" y="861"/>
                  </a:lnTo>
                  <a:cubicBezTo>
                    <a:pt x="2176" y="781"/>
                    <a:pt x="2207" y="729"/>
                    <a:pt x="2207" y="729"/>
                  </a:cubicBezTo>
                  <a:close/>
                  <a:moveTo>
                    <a:pt x="907" y="0"/>
                  </a:moveTo>
                  <a:lnTo>
                    <a:pt x="907" y="0"/>
                  </a:lnTo>
                  <a:cubicBezTo>
                    <a:pt x="907" y="0"/>
                    <a:pt x="1" y="237"/>
                    <a:pt x="237" y="1497"/>
                  </a:cubicBezTo>
                  <a:cubicBezTo>
                    <a:pt x="344" y="2066"/>
                    <a:pt x="618" y="2222"/>
                    <a:pt x="888" y="2222"/>
                  </a:cubicBezTo>
                  <a:cubicBezTo>
                    <a:pt x="1216" y="2222"/>
                    <a:pt x="1537" y="1990"/>
                    <a:pt x="1537" y="1990"/>
                  </a:cubicBezTo>
                  <a:lnTo>
                    <a:pt x="1537" y="1990"/>
                  </a:lnTo>
                  <a:cubicBezTo>
                    <a:pt x="1537" y="1990"/>
                    <a:pt x="947" y="2601"/>
                    <a:pt x="1971" y="3054"/>
                  </a:cubicBezTo>
                  <a:cubicBezTo>
                    <a:pt x="2156" y="3132"/>
                    <a:pt x="2332" y="3164"/>
                    <a:pt x="2497" y="3164"/>
                  </a:cubicBezTo>
                  <a:cubicBezTo>
                    <a:pt x="3247" y="3164"/>
                    <a:pt x="3764" y="2503"/>
                    <a:pt x="3764" y="2502"/>
                  </a:cubicBezTo>
                  <a:lnTo>
                    <a:pt x="3764" y="2502"/>
                  </a:lnTo>
                  <a:cubicBezTo>
                    <a:pt x="3764" y="2503"/>
                    <a:pt x="2937" y="3960"/>
                    <a:pt x="4118" y="4256"/>
                  </a:cubicBezTo>
                  <a:cubicBezTo>
                    <a:pt x="4263" y="4292"/>
                    <a:pt x="4396" y="4308"/>
                    <a:pt x="4519" y="4308"/>
                  </a:cubicBezTo>
                  <a:cubicBezTo>
                    <a:pt x="5147" y="4308"/>
                    <a:pt x="5506" y="3895"/>
                    <a:pt x="5661" y="3655"/>
                  </a:cubicBezTo>
                  <a:lnTo>
                    <a:pt x="5661" y="3655"/>
                  </a:lnTo>
                  <a:cubicBezTo>
                    <a:pt x="5587" y="3860"/>
                    <a:pt x="5595" y="4216"/>
                    <a:pt x="6306" y="4492"/>
                  </a:cubicBezTo>
                  <a:cubicBezTo>
                    <a:pt x="6411" y="4533"/>
                    <a:pt x="6508" y="4552"/>
                    <a:pt x="6598" y="4552"/>
                  </a:cubicBezTo>
                  <a:cubicBezTo>
                    <a:pt x="7416" y="4552"/>
                    <a:pt x="7597" y="2992"/>
                    <a:pt x="7153" y="2423"/>
                  </a:cubicBezTo>
                  <a:lnTo>
                    <a:pt x="7153" y="2423"/>
                  </a:lnTo>
                  <a:cubicBezTo>
                    <a:pt x="7153" y="2424"/>
                    <a:pt x="7251" y="3684"/>
                    <a:pt x="6463" y="3960"/>
                  </a:cubicBezTo>
                  <a:cubicBezTo>
                    <a:pt x="6410" y="3980"/>
                    <a:pt x="6361" y="3990"/>
                    <a:pt x="6317" y="3990"/>
                  </a:cubicBezTo>
                  <a:cubicBezTo>
                    <a:pt x="5709" y="3990"/>
                    <a:pt x="5931" y="2227"/>
                    <a:pt x="5931" y="2226"/>
                  </a:cubicBezTo>
                  <a:lnTo>
                    <a:pt x="5931" y="2226"/>
                  </a:lnTo>
                  <a:cubicBezTo>
                    <a:pt x="5931" y="2227"/>
                    <a:pt x="5633" y="3602"/>
                    <a:pt x="4839" y="3602"/>
                  </a:cubicBezTo>
                  <a:cubicBezTo>
                    <a:pt x="4767" y="3602"/>
                    <a:pt x="4691" y="3591"/>
                    <a:pt x="4611" y="3566"/>
                  </a:cubicBezTo>
                  <a:cubicBezTo>
                    <a:pt x="3626" y="3290"/>
                    <a:pt x="4118" y="1400"/>
                    <a:pt x="4118" y="1399"/>
                  </a:cubicBezTo>
                  <a:lnTo>
                    <a:pt x="4118" y="1399"/>
                  </a:lnTo>
                  <a:cubicBezTo>
                    <a:pt x="4118" y="1399"/>
                    <a:pt x="3548" y="2627"/>
                    <a:pt x="2735" y="2627"/>
                  </a:cubicBezTo>
                  <a:cubicBezTo>
                    <a:pt x="2604" y="2627"/>
                    <a:pt x="2467" y="2596"/>
                    <a:pt x="2326" y="2522"/>
                  </a:cubicBezTo>
                  <a:cubicBezTo>
                    <a:pt x="1503" y="2095"/>
                    <a:pt x="1925" y="1198"/>
                    <a:pt x="2124" y="861"/>
                  </a:cubicBezTo>
                  <a:lnTo>
                    <a:pt x="2124" y="861"/>
                  </a:lnTo>
                  <a:cubicBezTo>
                    <a:pt x="1948" y="1124"/>
                    <a:pt x="1530" y="1693"/>
                    <a:pt x="1187" y="1693"/>
                  </a:cubicBezTo>
                  <a:cubicBezTo>
                    <a:pt x="1084" y="1693"/>
                    <a:pt x="988" y="1642"/>
                    <a:pt x="907" y="1517"/>
                  </a:cubicBezTo>
                  <a:cubicBezTo>
                    <a:pt x="493" y="867"/>
                    <a:pt x="907" y="0"/>
                    <a:pt x="9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7939373" y="1202958"/>
              <a:ext cx="234762" cy="243514"/>
            </a:xfrm>
            <a:custGeom>
              <a:avLst/>
              <a:gdLst/>
              <a:ahLst/>
              <a:cxnLst/>
              <a:rect l="l" t="t" r="r" b="b"/>
              <a:pathLst>
                <a:path w="6518" h="6761" extrusionOk="0">
                  <a:moveTo>
                    <a:pt x="2418" y="1250"/>
                  </a:moveTo>
                  <a:cubicBezTo>
                    <a:pt x="2418" y="1250"/>
                    <a:pt x="2380" y="1273"/>
                    <a:pt x="2319" y="1314"/>
                  </a:cubicBezTo>
                  <a:lnTo>
                    <a:pt x="2319" y="1314"/>
                  </a:lnTo>
                  <a:cubicBezTo>
                    <a:pt x="2381" y="1275"/>
                    <a:pt x="2418" y="1250"/>
                    <a:pt x="2418" y="1250"/>
                  </a:cubicBezTo>
                  <a:close/>
                  <a:moveTo>
                    <a:pt x="1392" y="1"/>
                  </a:moveTo>
                  <a:cubicBezTo>
                    <a:pt x="1123" y="1"/>
                    <a:pt x="478" y="109"/>
                    <a:pt x="231" y="1112"/>
                  </a:cubicBezTo>
                  <a:cubicBezTo>
                    <a:pt x="1" y="2048"/>
                    <a:pt x="653" y="2174"/>
                    <a:pt x="1022" y="2174"/>
                  </a:cubicBezTo>
                  <a:cubicBezTo>
                    <a:pt x="1158" y="2174"/>
                    <a:pt x="1255" y="2157"/>
                    <a:pt x="1255" y="2157"/>
                  </a:cubicBezTo>
                  <a:lnTo>
                    <a:pt x="1255" y="2157"/>
                  </a:lnTo>
                  <a:cubicBezTo>
                    <a:pt x="1255" y="2157"/>
                    <a:pt x="428" y="2452"/>
                    <a:pt x="1196" y="3319"/>
                  </a:cubicBezTo>
                  <a:cubicBezTo>
                    <a:pt x="1525" y="3673"/>
                    <a:pt x="1920" y="3776"/>
                    <a:pt x="2267" y="3776"/>
                  </a:cubicBezTo>
                  <a:cubicBezTo>
                    <a:pt x="2752" y="3776"/>
                    <a:pt x="3147" y="3575"/>
                    <a:pt x="3147" y="3575"/>
                  </a:cubicBezTo>
                  <a:lnTo>
                    <a:pt x="3147" y="3575"/>
                  </a:lnTo>
                  <a:cubicBezTo>
                    <a:pt x="3147" y="3575"/>
                    <a:pt x="1728" y="4600"/>
                    <a:pt x="2713" y="5368"/>
                  </a:cubicBezTo>
                  <a:cubicBezTo>
                    <a:pt x="3043" y="5620"/>
                    <a:pt x="3357" y="5705"/>
                    <a:pt x="3631" y="5705"/>
                  </a:cubicBezTo>
                  <a:cubicBezTo>
                    <a:pt x="3984" y="5705"/>
                    <a:pt x="4269" y="5565"/>
                    <a:pt x="4433" y="5460"/>
                  </a:cubicBezTo>
                  <a:lnTo>
                    <a:pt x="4433" y="5460"/>
                  </a:lnTo>
                  <a:cubicBezTo>
                    <a:pt x="4276" y="5619"/>
                    <a:pt x="4125" y="5958"/>
                    <a:pt x="4684" y="6531"/>
                  </a:cubicBezTo>
                  <a:cubicBezTo>
                    <a:pt x="4845" y="6692"/>
                    <a:pt x="5014" y="6760"/>
                    <a:pt x="5181" y="6760"/>
                  </a:cubicBezTo>
                  <a:cubicBezTo>
                    <a:pt x="5871" y="6760"/>
                    <a:pt x="6517" y="5589"/>
                    <a:pt x="6358" y="4954"/>
                  </a:cubicBezTo>
                  <a:lnTo>
                    <a:pt x="6358" y="4954"/>
                  </a:lnTo>
                  <a:cubicBezTo>
                    <a:pt x="6358" y="4955"/>
                    <a:pt x="5933" y="6101"/>
                    <a:pt x="5136" y="6101"/>
                  </a:cubicBezTo>
                  <a:cubicBezTo>
                    <a:pt x="5111" y="6101"/>
                    <a:pt x="5085" y="6100"/>
                    <a:pt x="5058" y="6097"/>
                  </a:cubicBezTo>
                  <a:cubicBezTo>
                    <a:pt x="4191" y="6038"/>
                    <a:pt x="5294" y="4246"/>
                    <a:pt x="5295" y="4245"/>
                  </a:cubicBezTo>
                  <a:lnTo>
                    <a:pt x="5295" y="4245"/>
                  </a:lnTo>
                  <a:cubicBezTo>
                    <a:pt x="5294" y="4246"/>
                    <a:pt x="4639" y="5128"/>
                    <a:pt x="3963" y="5128"/>
                  </a:cubicBezTo>
                  <a:cubicBezTo>
                    <a:pt x="3794" y="5128"/>
                    <a:pt x="3624" y="5073"/>
                    <a:pt x="3462" y="4935"/>
                  </a:cubicBezTo>
                  <a:cubicBezTo>
                    <a:pt x="2654" y="4245"/>
                    <a:pt x="3935" y="2689"/>
                    <a:pt x="3935" y="2689"/>
                  </a:cubicBezTo>
                  <a:lnTo>
                    <a:pt x="3935" y="2689"/>
                  </a:lnTo>
                  <a:cubicBezTo>
                    <a:pt x="3935" y="2689"/>
                    <a:pt x="3189" y="3331"/>
                    <a:pt x="2494" y="3331"/>
                  </a:cubicBezTo>
                  <a:cubicBezTo>
                    <a:pt x="2230" y="3331"/>
                    <a:pt x="1974" y="3239"/>
                    <a:pt x="1768" y="2984"/>
                  </a:cubicBezTo>
                  <a:cubicBezTo>
                    <a:pt x="1160" y="2212"/>
                    <a:pt x="2017" y="1523"/>
                    <a:pt x="2319" y="1314"/>
                  </a:cubicBezTo>
                  <a:lnTo>
                    <a:pt x="2319" y="1314"/>
                  </a:lnTo>
                  <a:cubicBezTo>
                    <a:pt x="2103" y="1450"/>
                    <a:pt x="1581" y="1753"/>
                    <a:pt x="1222" y="1753"/>
                  </a:cubicBezTo>
                  <a:cubicBezTo>
                    <a:pt x="1037" y="1753"/>
                    <a:pt x="895" y="1672"/>
                    <a:pt x="861" y="1447"/>
                  </a:cubicBezTo>
                  <a:cubicBezTo>
                    <a:pt x="743" y="639"/>
                    <a:pt x="1512" y="9"/>
                    <a:pt x="1512" y="9"/>
                  </a:cubicBezTo>
                  <a:cubicBezTo>
                    <a:pt x="1512" y="9"/>
                    <a:pt x="1466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7796527" y="1263720"/>
              <a:ext cx="173172" cy="251222"/>
            </a:xfrm>
            <a:custGeom>
              <a:avLst/>
              <a:gdLst/>
              <a:ahLst/>
              <a:cxnLst/>
              <a:rect l="l" t="t" r="r" b="b"/>
              <a:pathLst>
                <a:path w="4808" h="6975" extrusionOk="0">
                  <a:moveTo>
                    <a:pt x="2502" y="1376"/>
                  </a:moveTo>
                  <a:cubicBezTo>
                    <a:pt x="2502" y="1376"/>
                    <a:pt x="2456" y="1390"/>
                    <a:pt x="2382" y="1419"/>
                  </a:cubicBezTo>
                  <a:lnTo>
                    <a:pt x="2382" y="1419"/>
                  </a:lnTo>
                  <a:cubicBezTo>
                    <a:pt x="2457" y="1393"/>
                    <a:pt x="2502" y="1376"/>
                    <a:pt x="2502" y="1376"/>
                  </a:cubicBezTo>
                  <a:close/>
                  <a:moveTo>
                    <a:pt x="1776" y="0"/>
                  </a:moveTo>
                  <a:cubicBezTo>
                    <a:pt x="1487" y="0"/>
                    <a:pt x="1043" y="130"/>
                    <a:pt x="650" y="785"/>
                  </a:cubicBezTo>
                  <a:cubicBezTo>
                    <a:pt x="0" y="1888"/>
                    <a:pt x="1222" y="1947"/>
                    <a:pt x="1222" y="1947"/>
                  </a:cubicBezTo>
                  <a:cubicBezTo>
                    <a:pt x="1222" y="1947"/>
                    <a:pt x="414" y="2046"/>
                    <a:pt x="828" y="2992"/>
                  </a:cubicBezTo>
                  <a:cubicBezTo>
                    <a:pt x="1094" y="3573"/>
                    <a:pt x="1645" y="3685"/>
                    <a:pt x="2029" y="3685"/>
                  </a:cubicBezTo>
                  <a:cubicBezTo>
                    <a:pt x="2268" y="3685"/>
                    <a:pt x="2443" y="3642"/>
                    <a:pt x="2443" y="3642"/>
                  </a:cubicBezTo>
                  <a:lnTo>
                    <a:pt x="2443" y="3642"/>
                  </a:lnTo>
                  <a:cubicBezTo>
                    <a:pt x="2443" y="3642"/>
                    <a:pt x="907" y="4272"/>
                    <a:pt x="1537" y="5179"/>
                  </a:cubicBezTo>
                  <a:cubicBezTo>
                    <a:pt x="1827" y="5595"/>
                    <a:pt x="2192" y="5708"/>
                    <a:pt x="2502" y="5708"/>
                  </a:cubicBezTo>
                  <a:cubicBezTo>
                    <a:pt x="2699" y="5708"/>
                    <a:pt x="2874" y="5662"/>
                    <a:pt x="2993" y="5620"/>
                  </a:cubicBezTo>
                  <a:lnTo>
                    <a:pt x="2993" y="5620"/>
                  </a:lnTo>
                  <a:cubicBezTo>
                    <a:pt x="2808" y="5731"/>
                    <a:pt x="2568" y="6005"/>
                    <a:pt x="2877" y="6637"/>
                  </a:cubicBezTo>
                  <a:cubicBezTo>
                    <a:pt x="2997" y="6877"/>
                    <a:pt x="3177" y="6975"/>
                    <a:pt x="3379" y="6975"/>
                  </a:cubicBezTo>
                  <a:cubicBezTo>
                    <a:pt x="3974" y="6975"/>
                    <a:pt x="4764" y="6131"/>
                    <a:pt x="4808" y="5573"/>
                  </a:cubicBezTo>
                  <a:lnTo>
                    <a:pt x="4808" y="5573"/>
                  </a:lnTo>
                  <a:cubicBezTo>
                    <a:pt x="4808" y="5573"/>
                    <a:pt x="4208" y="6377"/>
                    <a:pt x="3560" y="6377"/>
                  </a:cubicBezTo>
                  <a:cubicBezTo>
                    <a:pt x="3484" y="6377"/>
                    <a:pt x="3407" y="6366"/>
                    <a:pt x="3330" y="6341"/>
                  </a:cubicBezTo>
                  <a:cubicBezTo>
                    <a:pt x="2601" y="6085"/>
                    <a:pt x="4098" y="4706"/>
                    <a:pt x="4098" y="4706"/>
                  </a:cubicBezTo>
                  <a:lnTo>
                    <a:pt x="4098" y="4706"/>
                  </a:lnTo>
                  <a:cubicBezTo>
                    <a:pt x="4098" y="4706"/>
                    <a:pt x="3422" y="5249"/>
                    <a:pt x="2860" y="5249"/>
                  </a:cubicBezTo>
                  <a:cubicBezTo>
                    <a:pt x="2643" y="5249"/>
                    <a:pt x="2443" y="5167"/>
                    <a:pt x="2305" y="4942"/>
                  </a:cubicBezTo>
                  <a:cubicBezTo>
                    <a:pt x="1813" y="4154"/>
                    <a:pt x="3389" y="2992"/>
                    <a:pt x="3389" y="2992"/>
                  </a:cubicBezTo>
                  <a:lnTo>
                    <a:pt x="3389" y="2992"/>
                  </a:lnTo>
                  <a:cubicBezTo>
                    <a:pt x="3389" y="2992"/>
                    <a:pt x="2771" y="3312"/>
                    <a:pt x="2219" y="3312"/>
                  </a:cubicBezTo>
                  <a:cubicBezTo>
                    <a:pt x="1884" y="3312"/>
                    <a:pt x="1573" y="3194"/>
                    <a:pt x="1439" y="2814"/>
                  </a:cubicBezTo>
                  <a:cubicBezTo>
                    <a:pt x="1131" y="1990"/>
                    <a:pt x="2045" y="1550"/>
                    <a:pt x="2382" y="1419"/>
                  </a:cubicBezTo>
                  <a:lnTo>
                    <a:pt x="2382" y="1419"/>
                  </a:lnTo>
                  <a:cubicBezTo>
                    <a:pt x="2191" y="1483"/>
                    <a:pt x="1810" y="1597"/>
                    <a:pt x="1511" y="1597"/>
                  </a:cubicBezTo>
                  <a:cubicBezTo>
                    <a:pt x="1248" y="1597"/>
                    <a:pt x="1050" y="1509"/>
                    <a:pt x="1104" y="1218"/>
                  </a:cubicBezTo>
                  <a:cubicBezTo>
                    <a:pt x="1241" y="470"/>
                    <a:pt x="2089" y="56"/>
                    <a:pt x="2089" y="56"/>
                  </a:cubicBezTo>
                  <a:cubicBezTo>
                    <a:pt x="2089" y="56"/>
                    <a:pt x="1965" y="0"/>
                    <a:pt x="17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8161637" y="887480"/>
              <a:ext cx="99012" cy="91737"/>
            </a:xfrm>
            <a:custGeom>
              <a:avLst/>
              <a:gdLst/>
              <a:ahLst/>
              <a:cxnLst/>
              <a:rect l="l" t="t" r="r" b="b"/>
              <a:pathLst>
                <a:path w="2749" h="2547" extrusionOk="0">
                  <a:moveTo>
                    <a:pt x="2296" y="0"/>
                  </a:moveTo>
                  <a:lnTo>
                    <a:pt x="1724" y="158"/>
                  </a:lnTo>
                  <a:cubicBezTo>
                    <a:pt x="1724" y="158"/>
                    <a:pt x="2197" y="1636"/>
                    <a:pt x="1527" y="1951"/>
                  </a:cubicBezTo>
                  <a:cubicBezTo>
                    <a:pt x="1465" y="1979"/>
                    <a:pt x="1407" y="1992"/>
                    <a:pt x="1353" y="1992"/>
                  </a:cubicBezTo>
                  <a:cubicBezTo>
                    <a:pt x="721" y="1992"/>
                    <a:pt x="621" y="237"/>
                    <a:pt x="621" y="237"/>
                  </a:cubicBezTo>
                  <a:lnTo>
                    <a:pt x="207" y="276"/>
                  </a:lnTo>
                  <a:cubicBezTo>
                    <a:pt x="207" y="276"/>
                    <a:pt x="1" y="2546"/>
                    <a:pt x="1419" y="2546"/>
                  </a:cubicBezTo>
                  <a:cubicBezTo>
                    <a:pt x="1454" y="2546"/>
                    <a:pt x="1490" y="2545"/>
                    <a:pt x="1527" y="2542"/>
                  </a:cubicBezTo>
                  <a:cubicBezTo>
                    <a:pt x="2749" y="2443"/>
                    <a:pt x="2296" y="0"/>
                    <a:pt x="22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8278174" y="933575"/>
              <a:ext cx="142849" cy="80253"/>
            </a:xfrm>
            <a:custGeom>
              <a:avLst/>
              <a:gdLst/>
              <a:ahLst/>
              <a:cxnLst/>
              <a:rect l="l" t="t" r="r" b="b"/>
              <a:pathLst>
                <a:path w="3074" h="2228" extrusionOk="0">
                  <a:moveTo>
                    <a:pt x="0" y="1"/>
                  </a:moveTo>
                  <a:cubicBezTo>
                    <a:pt x="118" y="316"/>
                    <a:pt x="414" y="2227"/>
                    <a:pt x="414" y="2227"/>
                  </a:cubicBezTo>
                  <a:lnTo>
                    <a:pt x="30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8125800" y="958435"/>
              <a:ext cx="60365" cy="59645"/>
            </a:xfrm>
            <a:custGeom>
              <a:avLst/>
              <a:gdLst/>
              <a:ahLst/>
              <a:cxnLst/>
              <a:rect l="l" t="t" r="r" b="b"/>
              <a:pathLst>
                <a:path w="1676" h="1656" extrusionOk="0">
                  <a:moveTo>
                    <a:pt x="828" y="0"/>
                  </a:moveTo>
                  <a:cubicBezTo>
                    <a:pt x="375" y="0"/>
                    <a:pt x="0" y="375"/>
                    <a:pt x="0" y="828"/>
                  </a:cubicBezTo>
                  <a:cubicBezTo>
                    <a:pt x="0" y="1281"/>
                    <a:pt x="375" y="1656"/>
                    <a:pt x="828" y="1656"/>
                  </a:cubicBezTo>
                  <a:cubicBezTo>
                    <a:pt x="1301" y="1656"/>
                    <a:pt x="1675" y="1281"/>
                    <a:pt x="1675" y="828"/>
                  </a:cubicBezTo>
                  <a:cubicBezTo>
                    <a:pt x="1675" y="375"/>
                    <a:pt x="1301" y="0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" name="Google Shape;89;p4"/>
          <p:cNvGrpSpPr/>
          <p:nvPr/>
        </p:nvGrpSpPr>
        <p:grpSpPr>
          <a:xfrm>
            <a:off x="743368" y="4496986"/>
            <a:ext cx="10683533" cy="1772751"/>
            <a:chOff x="557525" y="3372738"/>
            <a:chExt cx="8012650" cy="1329563"/>
          </a:xfrm>
        </p:grpSpPr>
        <p:sp>
          <p:nvSpPr>
            <p:cNvPr id="90" name="Google Shape;90;p4"/>
            <p:cNvSpPr/>
            <p:nvPr/>
          </p:nvSpPr>
          <p:spPr>
            <a:xfrm>
              <a:off x="8026350" y="4121600"/>
              <a:ext cx="543825" cy="580700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57525" y="4021125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87175" y="337273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15387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1137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54656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23"/>
          <p:cNvSpPr txBox="1">
            <a:spLocks noGrp="1"/>
          </p:cNvSpPr>
          <p:nvPr>
            <p:ph type="title"/>
          </p:nvPr>
        </p:nvSpPr>
        <p:spPr>
          <a:xfrm>
            <a:off x="950800" y="2119000"/>
            <a:ext cx="4346000" cy="8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3"/>
          <p:cNvSpPr txBox="1">
            <a:spLocks noGrp="1"/>
          </p:cNvSpPr>
          <p:nvPr>
            <p:ph type="subTitle" idx="1"/>
          </p:nvPr>
        </p:nvSpPr>
        <p:spPr>
          <a:xfrm>
            <a:off x="950800" y="2944600"/>
            <a:ext cx="4346000" cy="179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83791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6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03" name="Google Shape;503;p36"/>
          <p:cNvGrpSpPr/>
          <p:nvPr/>
        </p:nvGrpSpPr>
        <p:grpSpPr>
          <a:xfrm>
            <a:off x="624422" y="490828"/>
            <a:ext cx="10869170" cy="1810607"/>
            <a:chOff x="468316" y="368120"/>
            <a:chExt cx="8151878" cy="1357955"/>
          </a:xfrm>
        </p:grpSpPr>
        <p:grpSp>
          <p:nvGrpSpPr>
            <p:cNvPr id="504" name="Google Shape;504;p36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505" name="Google Shape;505;p36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36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36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36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36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36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36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36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36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36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36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36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36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36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19" name="Google Shape;519;p36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520" name="Google Shape;520;p36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36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36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36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36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36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36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27" name="Google Shape;527;p36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29" name="Google Shape;529;p36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530" name="Google Shape;530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38" name="Google Shape;538;p36"/>
          <p:cNvGrpSpPr/>
          <p:nvPr/>
        </p:nvGrpSpPr>
        <p:grpSpPr>
          <a:xfrm>
            <a:off x="624434" y="3132934"/>
            <a:ext cx="5925908" cy="3106267"/>
            <a:chOff x="468325" y="2349700"/>
            <a:chExt cx="4444431" cy="2329700"/>
          </a:xfrm>
        </p:grpSpPr>
        <p:sp>
          <p:nvSpPr>
            <p:cNvPr id="539" name="Google Shape;539;p36"/>
            <p:cNvSpPr/>
            <p:nvPr/>
          </p:nvSpPr>
          <p:spPr>
            <a:xfrm>
              <a:off x="468325" y="40806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2127150" y="44199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526475" y="23497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42" name="Google Shape;542;p36"/>
            <p:cNvGrpSpPr/>
            <p:nvPr/>
          </p:nvGrpSpPr>
          <p:grpSpPr>
            <a:xfrm>
              <a:off x="4633458" y="4369780"/>
              <a:ext cx="279298" cy="284452"/>
              <a:chOff x="8090375" y="1459050"/>
              <a:chExt cx="375350" cy="382225"/>
            </a:xfrm>
          </p:grpSpPr>
          <p:sp>
            <p:nvSpPr>
              <p:cNvPr id="543" name="Google Shape;543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51" name="Google Shape;551;p36"/>
            <p:cNvSpPr/>
            <p:nvPr/>
          </p:nvSpPr>
          <p:spPr>
            <a:xfrm>
              <a:off x="562850" y="3129650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91360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54" name="Google Shape;554;p37"/>
          <p:cNvGrpSpPr/>
          <p:nvPr/>
        </p:nvGrpSpPr>
        <p:grpSpPr>
          <a:xfrm>
            <a:off x="983967" y="757469"/>
            <a:ext cx="10249647" cy="5381337"/>
            <a:chOff x="737975" y="568100"/>
            <a:chExt cx="7687235" cy="4036003"/>
          </a:xfrm>
        </p:grpSpPr>
        <p:sp>
          <p:nvSpPr>
            <p:cNvPr id="555" name="Google Shape;555;p37"/>
            <p:cNvSpPr/>
            <p:nvPr/>
          </p:nvSpPr>
          <p:spPr>
            <a:xfrm>
              <a:off x="7604632" y="3727884"/>
              <a:ext cx="820578" cy="876218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737975" y="568100"/>
              <a:ext cx="764846" cy="876211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4284925" y="420488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58" name="Google Shape;558;p37"/>
            <p:cNvGrpSpPr/>
            <p:nvPr/>
          </p:nvGrpSpPr>
          <p:grpSpPr>
            <a:xfrm>
              <a:off x="966575" y="3822675"/>
              <a:ext cx="375350" cy="382225"/>
              <a:chOff x="8090375" y="1459050"/>
              <a:chExt cx="375350" cy="382225"/>
            </a:xfrm>
          </p:grpSpPr>
          <p:sp>
            <p:nvSpPr>
              <p:cNvPr id="559" name="Google Shape;55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67" name="Google Shape;567;p37"/>
            <p:cNvSpPr/>
            <p:nvPr/>
          </p:nvSpPr>
          <p:spPr>
            <a:xfrm>
              <a:off x="7917050" y="280635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68" name="Google Shape;568;p37"/>
            <p:cNvGrpSpPr/>
            <p:nvPr/>
          </p:nvGrpSpPr>
          <p:grpSpPr>
            <a:xfrm>
              <a:off x="1030854" y="2349907"/>
              <a:ext cx="435744" cy="443687"/>
              <a:chOff x="8090375" y="1459050"/>
              <a:chExt cx="375350" cy="382225"/>
            </a:xfrm>
          </p:grpSpPr>
          <p:sp>
            <p:nvSpPr>
              <p:cNvPr id="569" name="Google Shape;56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77" name="Google Shape;577;p37"/>
            <p:cNvSpPr/>
            <p:nvPr/>
          </p:nvSpPr>
          <p:spPr>
            <a:xfrm>
              <a:off x="7917050" y="784347"/>
              <a:ext cx="375355" cy="443712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78" name="Google Shape;578;p37"/>
          <p:cNvGrpSpPr/>
          <p:nvPr/>
        </p:nvGrpSpPr>
        <p:grpSpPr>
          <a:xfrm>
            <a:off x="1882438" y="1478932"/>
            <a:ext cx="7990503" cy="1630063"/>
            <a:chOff x="1411828" y="1109198"/>
            <a:chExt cx="5992877" cy="1222547"/>
          </a:xfrm>
        </p:grpSpPr>
        <p:grpSp>
          <p:nvGrpSpPr>
            <p:cNvPr id="579" name="Google Shape;579;p37"/>
            <p:cNvGrpSpPr/>
            <p:nvPr/>
          </p:nvGrpSpPr>
          <p:grpSpPr>
            <a:xfrm>
              <a:off x="6086056" y="1109219"/>
              <a:ext cx="1318649" cy="1222526"/>
              <a:chOff x="6408388" y="676125"/>
              <a:chExt cx="957068" cy="887238"/>
            </a:xfrm>
          </p:grpSpPr>
          <p:sp>
            <p:nvSpPr>
              <p:cNvPr id="580" name="Google Shape;580;p37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37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37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37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37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37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37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37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37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37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37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94" name="Google Shape;594;p37"/>
            <p:cNvGrpSpPr/>
            <p:nvPr/>
          </p:nvGrpSpPr>
          <p:grpSpPr>
            <a:xfrm>
              <a:off x="1411828" y="1109198"/>
              <a:ext cx="1477461" cy="1222409"/>
              <a:chOff x="7558775" y="805000"/>
              <a:chExt cx="862247" cy="713399"/>
            </a:xfrm>
          </p:grpSpPr>
          <p:sp>
            <p:nvSpPr>
              <p:cNvPr id="595" name="Google Shape;595;p37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63843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25201" y="2393000"/>
            <a:ext cx="7084800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14"/>
          <p:cNvSpPr/>
          <p:nvPr/>
        </p:nvSpPr>
        <p:spPr>
          <a:xfrm>
            <a:off x="10925618" y="184573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26767" y="221283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82900" y="113731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14"/>
          <p:cNvSpPr/>
          <p:nvPr/>
        </p:nvSpPr>
        <p:spPr>
          <a:xfrm>
            <a:off x="464835" y="606603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4015" y="643313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402968" y="539146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998" y="37553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402967" y="587651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14"/>
          <p:cNvSpPr/>
          <p:nvPr/>
        </p:nvSpPr>
        <p:spPr>
          <a:xfrm>
            <a:off x="1321034" y="-12531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79882" y="26554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085" y="558620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5600" y="911800"/>
            <a:ext cx="5618400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4900" y="4436800"/>
            <a:ext cx="3665600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4800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667" y="4948644"/>
            <a:ext cx="37896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60669" y="5473167"/>
            <a:ext cx="31324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64643" y="2583513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88966" y="5473167"/>
            <a:ext cx="32512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58355" y="2583491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508600" y="5473167"/>
            <a:ext cx="31748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26801" y="2229297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54601" y="4948644"/>
            <a:ext cx="40828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88967" y="4948644"/>
            <a:ext cx="22780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901" y="2615652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718783" y="15946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4" name="Google Shape;154;p13"/>
          <p:cNvSpPr/>
          <p:nvPr/>
        </p:nvSpPr>
        <p:spPr>
          <a:xfrm>
            <a:off x="11280185" y="19746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28367" y="23417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551" y="31226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4267" y="34897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2651" y="6007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5582" y="10122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79341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40600" y="2578533"/>
            <a:ext cx="6580800" cy="21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40600" y="4774100"/>
            <a:ext cx="658080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 idx="2"/>
          </p:nvPr>
        </p:nvSpPr>
        <p:spPr>
          <a:xfrm>
            <a:off x="1375167" y="1437000"/>
            <a:ext cx="631720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24422" y="490828"/>
            <a:ext cx="10869170" cy="1810607"/>
            <a:chOff x="468316" y="368120"/>
            <a:chExt cx="8151878" cy="1357955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67087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960000" y="1590467"/>
            <a:ext cx="10281200" cy="4548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0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700">
                <a:solidFill>
                  <a:srgbClr val="434343"/>
                </a:solidFill>
              </a:defRPr>
            </a:lvl1pPr>
            <a:lvl2pPr marL="1217249" lvl="1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5874" lvl="2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4499" lvl="3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3123" lvl="4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1748" lvl="5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0372" lvl="6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68997" lvl="7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77622" lvl="8" indent="-405750" rtl="0">
              <a:lnSpc>
                <a:spcPct val="115000"/>
              </a:lnSpc>
              <a:spcBef>
                <a:spcPts val="2130"/>
              </a:spcBef>
              <a:spcAft>
                <a:spcPts val="213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81" name="Google Shape;81;p4"/>
          <p:cNvGrpSpPr/>
          <p:nvPr/>
        </p:nvGrpSpPr>
        <p:grpSpPr>
          <a:xfrm flipH="1">
            <a:off x="10388655" y="697176"/>
            <a:ext cx="912373" cy="754871"/>
            <a:chOff x="7558775" y="805000"/>
            <a:chExt cx="862247" cy="713399"/>
          </a:xfrm>
        </p:grpSpPr>
        <p:sp>
          <p:nvSpPr>
            <p:cNvPr id="82" name="Google Shape;82;p4"/>
            <p:cNvSpPr/>
            <p:nvPr/>
          </p:nvSpPr>
          <p:spPr>
            <a:xfrm>
              <a:off x="7558775" y="805000"/>
              <a:ext cx="861539" cy="713399"/>
            </a:xfrm>
            <a:custGeom>
              <a:avLst/>
              <a:gdLst/>
              <a:ahLst/>
              <a:cxnLst/>
              <a:rect l="l" t="t" r="r" b="b"/>
              <a:pathLst>
                <a:path w="23920" h="19807" extrusionOk="0">
                  <a:moveTo>
                    <a:pt x="6252" y="0"/>
                  </a:moveTo>
                  <a:cubicBezTo>
                    <a:pt x="6112" y="0"/>
                    <a:pt x="5973" y="14"/>
                    <a:pt x="5833" y="44"/>
                  </a:cubicBezTo>
                  <a:cubicBezTo>
                    <a:pt x="4000" y="438"/>
                    <a:pt x="6601" y="3669"/>
                    <a:pt x="6601" y="3669"/>
                  </a:cubicBezTo>
                  <a:cubicBezTo>
                    <a:pt x="6601" y="3669"/>
                    <a:pt x="4590" y="1565"/>
                    <a:pt x="3213" y="1565"/>
                  </a:cubicBezTo>
                  <a:cubicBezTo>
                    <a:pt x="2910" y="1565"/>
                    <a:pt x="2638" y="1667"/>
                    <a:pt x="2424" y="1916"/>
                  </a:cubicBezTo>
                  <a:cubicBezTo>
                    <a:pt x="1163" y="3354"/>
                    <a:pt x="4592" y="5837"/>
                    <a:pt x="4592" y="5837"/>
                  </a:cubicBezTo>
                  <a:cubicBezTo>
                    <a:pt x="4592" y="5837"/>
                    <a:pt x="2636" y="4760"/>
                    <a:pt x="1416" y="4760"/>
                  </a:cubicBezTo>
                  <a:cubicBezTo>
                    <a:pt x="953" y="4760"/>
                    <a:pt x="596" y="4916"/>
                    <a:pt x="493" y="5344"/>
                  </a:cubicBezTo>
                  <a:cubicBezTo>
                    <a:pt x="1" y="7393"/>
                    <a:pt x="4119" y="10624"/>
                    <a:pt x="7961" y="11629"/>
                  </a:cubicBezTo>
                  <a:cubicBezTo>
                    <a:pt x="7961" y="11629"/>
                    <a:pt x="5401" y="13430"/>
                    <a:pt x="2896" y="13430"/>
                  </a:cubicBezTo>
                  <a:cubicBezTo>
                    <a:pt x="2436" y="13430"/>
                    <a:pt x="1978" y="13369"/>
                    <a:pt x="1538" y="13225"/>
                  </a:cubicBezTo>
                  <a:lnTo>
                    <a:pt x="1538" y="13225"/>
                  </a:lnTo>
                  <a:cubicBezTo>
                    <a:pt x="1538" y="13226"/>
                    <a:pt x="2025" y="19807"/>
                    <a:pt x="11322" y="19807"/>
                  </a:cubicBezTo>
                  <a:cubicBezTo>
                    <a:pt x="11377" y="19807"/>
                    <a:pt x="11432" y="19806"/>
                    <a:pt x="11488" y="19806"/>
                  </a:cubicBezTo>
                  <a:cubicBezTo>
                    <a:pt x="22029" y="19727"/>
                    <a:pt x="23920" y="1758"/>
                    <a:pt x="18482" y="1108"/>
                  </a:cubicBezTo>
                  <a:cubicBezTo>
                    <a:pt x="18193" y="1074"/>
                    <a:pt x="17922" y="1058"/>
                    <a:pt x="17669" y="1058"/>
                  </a:cubicBezTo>
                  <a:cubicBezTo>
                    <a:pt x="13957" y="1058"/>
                    <a:pt x="13821" y="4556"/>
                    <a:pt x="12512" y="7433"/>
                  </a:cubicBezTo>
                  <a:cubicBezTo>
                    <a:pt x="12512" y="7433"/>
                    <a:pt x="9438" y="0"/>
                    <a:pt x="62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020052" y="1100380"/>
              <a:ext cx="273625" cy="163952"/>
            </a:xfrm>
            <a:custGeom>
              <a:avLst/>
              <a:gdLst/>
              <a:ahLst/>
              <a:cxnLst/>
              <a:rect l="l" t="t" r="r" b="b"/>
              <a:pathLst>
                <a:path w="7597" h="4552" extrusionOk="0">
                  <a:moveTo>
                    <a:pt x="2207" y="729"/>
                  </a:moveTo>
                  <a:lnTo>
                    <a:pt x="2207" y="729"/>
                  </a:lnTo>
                  <a:cubicBezTo>
                    <a:pt x="2207" y="729"/>
                    <a:pt x="2172" y="778"/>
                    <a:pt x="2124" y="861"/>
                  </a:cubicBezTo>
                  <a:lnTo>
                    <a:pt x="2124" y="861"/>
                  </a:lnTo>
                  <a:cubicBezTo>
                    <a:pt x="2176" y="781"/>
                    <a:pt x="2207" y="729"/>
                    <a:pt x="2207" y="729"/>
                  </a:cubicBezTo>
                  <a:close/>
                  <a:moveTo>
                    <a:pt x="907" y="0"/>
                  </a:moveTo>
                  <a:lnTo>
                    <a:pt x="907" y="0"/>
                  </a:lnTo>
                  <a:cubicBezTo>
                    <a:pt x="907" y="0"/>
                    <a:pt x="1" y="237"/>
                    <a:pt x="237" y="1497"/>
                  </a:cubicBezTo>
                  <a:cubicBezTo>
                    <a:pt x="344" y="2066"/>
                    <a:pt x="618" y="2222"/>
                    <a:pt x="888" y="2222"/>
                  </a:cubicBezTo>
                  <a:cubicBezTo>
                    <a:pt x="1216" y="2222"/>
                    <a:pt x="1537" y="1990"/>
                    <a:pt x="1537" y="1990"/>
                  </a:cubicBezTo>
                  <a:lnTo>
                    <a:pt x="1537" y="1990"/>
                  </a:lnTo>
                  <a:cubicBezTo>
                    <a:pt x="1537" y="1990"/>
                    <a:pt x="947" y="2601"/>
                    <a:pt x="1971" y="3054"/>
                  </a:cubicBezTo>
                  <a:cubicBezTo>
                    <a:pt x="2156" y="3132"/>
                    <a:pt x="2332" y="3164"/>
                    <a:pt x="2497" y="3164"/>
                  </a:cubicBezTo>
                  <a:cubicBezTo>
                    <a:pt x="3247" y="3164"/>
                    <a:pt x="3764" y="2503"/>
                    <a:pt x="3764" y="2502"/>
                  </a:cubicBezTo>
                  <a:lnTo>
                    <a:pt x="3764" y="2502"/>
                  </a:lnTo>
                  <a:cubicBezTo>
                    <a:pt x="3764" y="2503"/>
                    <a:pt x="2937" y="3960"/>
                    <a:pt x="4118" y="4256"/>
                  </a:cubicBezTo>
                  <a:cubicBezTo>
                    <a:pt x="4263" y="4292"/>
                    <a:pt x="4396" y="4308"/>
                    <a:pt x="4519" y="4308"/>
                  </a:cubicBezTo>
                  <a:cubicBezTo>
                    <a:pt x="5147" y="4308"/>
                    <a:pt x="5506" y="3895"/>
                    <a:pt x="5661" y="3655"/>
                  </a:cubicBezTo>
                  <a:lnTo>
                    <a:pt x="5661" y="3655"/>
                  </a:lnTo>
                  <a:cubicBezTo>
                    <a:pt x="5587" y="3860"/>
                    <a:pt x="5595" y="4216"/>
                    <a:pt x="6306" y="4492"/>
                  </a:cubicBezTo>
                  <a:cubicBezTo>
                    <a:pt x="6411" y="4533"/>
                    <a:pt x="6508" y="4552"/>
                    <a:pt x="6598" y="4552"/>
                  </a:cubicBezTo>
                  <a:cubicBezTo>
                    <a:pt x="7416" y="4552"/>
                    <a:pt x="7597" y="2992"/>
                    <a:pt x="7153" y="2423"/>
                  </a:cubicBezTo>
                  <a:lnTo>
                    <a:pt x="7153" y="2423"/>
                  </a:lnTo>
                  <a:cubicBezTo>
                    <a:pt x="7153" y="2424"/>
                    <a:pt x="7251" y="3684"/>
                    <a:pt x="6463" y="3960"/>
                  </a:cubicBezTo>
                  <a:cubicBezTo>
                    <a:pt x="6410" y="3980"/>
                    <a:pt x="6361" y="3990"/>
                    <a:pt x="6317" y="3990"/>
                  </a:cubicBezTo>
                  <a:cubicBezTo>
                    <a:pt x="5709" y="3990"/>
                    <a:pt x="5931" y="2227"/>
                    <a:pt x="5931" y="2226"/>
                  </a:cubicBezTo>
                  <a:lnTo>
                    <a:pt x="5931" y="2226"/>
                  </a:lnTo>
                  <a:cubicBezTo>
                    <a:pt x="5931" y="2227"/>
                    <a:pt x="5633" y="3602"/>
                    <a:pt x="4839" y="3602"/>
                  </a:cubicBezTo>
                  <a:cubicBezTo>
                    <a:pt x="4767" y="3602"/>
                    <a:pt x="4691" y="3591"/>
                    <a:pt x="4611" y="3566"/>
                  </a:cubicBezTo>
                  <a:cubicBezTo>
                    <a:pt x="3626" y="3290"/>
                    <a:pt x="4118" y="1400"/>
                    <a:pt x="4118" y="1399"/>
                  </a:cubicBezTo>
                  <a:lnTo>
                    <a:pt x="4118" y="1399"/>
                  </a:lnTo>
                  <a:cubicBezTo>
                    <a:pt x="4118" y="1399"/>
                    <a:pt x="3548" y="2627"/>
                    <a:pt x="2735" y="2627"/>
                  </a:cubicBezTo>
                  <a:cubicBezTo>
                    <a:pt x="2604" y="2627"/>
                    <a:pt x="2467" y="2596"/>
                    <a:pt x="2326" y="2522"/>
                  </a:cubicBezTo>
                  <a:cubicBezTo>
                    <a:pt x="1503" y="2095"/>
                    <a:pt x="1925" y="1198"/>
                    <a:pt x="2124" y="861"/>
                  </a:cubicBezTo>
                  <a:lnTo>
                    <a:pt x="2124" y="861"/>
                  </a:lnTo>
                  <a:cubicBezTo>
                    <a:pt x="1948" y="1124"/>
                    <a:pt x="1530" y="1693"/>
                    <a:pt x="1187" y="1693"/>
                  </a:cubicBezTo>
                  <a:cubicBezTo>
                    <a:pt x="1084" y="1693"/>
                    <a:pt x="988" y="1642"/>
                    <a:pt x="907" y="1517"/>
                  </a:cubicBezTo>
                  <a:cubicBezTo>
                    <a:pt x="493" y="867"/>
                    <a:pt x="907" y="0"/>
                    <a:pt x="9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7939373" y="1202958"/>
              <a:ext cx="234762" cy="243514"/>
            </a:xfrm>
            <a:custGeom>
              <a:avLst/>
              <a:gdLst/>
              <a:ahLst/>
              <a:cxnLst/>
              <a:rect l="l" t="t" r="r" b="b"/>
              <a:pathLst>
                <a:path w="6518" h="6761" extrusionOk="0">
                  <a:moveTo>
                    <a:pt x="2418" y="1250"/>
                  </a:moveTo>
                  <a:cubicBezTo>
                    <a:pt x="2418" y="1250"/>
                    <a:pt x="2380" y="1273"/>
                    <a:pt x="2319" y="1314"/>
                  </a:cubicBezTo>
                  <a:lnTo>
                    <a:pt x="2319" y="1314"/>
                  </a:lnTo>
                  <a:cubicBezTo>
                    <a:pt x="2381" y="1275"/>
                    <a:pt x="2418" y="1250"/>
                    <a:pt x="2418" y="1250"/>
                  </a:cubicBezTo>
                  <a:close/>
                  <a:moveTo>
                    <a:pt x="1392" y="1"/>
                  </a:moveTo>
                  <a:cubicBezTo>
                    <a:pt x="1123" y="1"/>
                    <a:pt x="478" y="109"/>
                    <a:pt x="231" y="1112"/>
                  </a:cubicBezTo>
                  <a:cubicBezTo>
                    <a:pt x="1" y="2048"/>
                    <a:pt x="653" y="2174"/>
                    <a:pt x="1022" y="2174"/>
                  </a:cubicBezTo>
                  <a:cubicBezTo>
                    <a:pt x="1158" y="2174"/>
                    <a:pt x="1255" y="2157"/>
                    <a:pt x="1255" y="2157"/>
                  </a:cubicBezTo>
                  <a:lnTo>
                    <a:pt x="1255" y="2157"/>
                  </a:lnTo>
                  <a:cubicBezTo>
                    <a:pt x="1255" y="2157"/>
                    <a:pt x="428" y="2452"/>
                    <a:pt x="1196" y="3319"/>
                  </a:cubicBezTo>
                  <a:cubicBezTo>
                    <a:pt x="1525" y="3673"/>
                    <a:pt x="1920" y="3776"/>
                    <a:pt x="2267" y="3776"/>
                  </a:cubicBezTo>
                  <a:cubicBezTo>
                    <a:pt x="2752" y="3776"/>
                    <a:pt x="3147" y="3575"/>
                    <a:pt x="3147" y="3575"/>
                  </a:cubicBezTo>
                  <a:lnTo>
                    <a:pt x="3147" y="3575"/>
                  </a:lnTo>
                  <a:cubicBezTo>
                    <a:pt x="3147" y="3575"/>
                    <a:pt x="1728" y="4600"/>
                    <a:pt x="2713" y="5368"/>
                  </a:cubicBezTo>
                  <a:cubicBezTo>
                    <a:pt x="3043" y="5620"/>
                    <a:pt x="3357" y="5705"/>
                    <a:pt x="3631" y="5705"/>
                  </a:cubicBezTo>
                  <a:cubicBezTo>
                    <a:pt x="3984" y="5705"/>
                    <a:pt x="4269" y="5565"/>
                    <a:pt x="4433" y="5460"/>
                  </a:cubicBezTo>
                  <a:lnTo>
                    <a:pt x="4433" y="5460"/>
                  </a:lnTo>
                  <a:cubicBezTo>
                    <a:pt x="4276" y="5619"/>
                    <a:pt x="4125" y="5958"/>
                    <a:pt x="4684" y="6531"/>
                  </a:cubicBezTo>
                  <a:cubicBezTo>
                    <a:pt x="4845" y="6692"/>
                    <a:pt x="5014" y="6760"/>
                    <a:pt x="5181" y="6760"/>
                  </a:cubicBezTo>
                  <a:cubicBezTo>
                    <a:pt x="5871" y="6760"/>
                    <a:pt x="6517" y="5589"/>
                    <a:pt x="6358" y="4954"/>
                  </a:cubicBezTo>
                  <a:lnTo>
                    <a:pt x="6358" y="4954"/>
                  </a:lnTo>
                  <a:cubicBezTo>
                    <a:pt x="6358" y="4955"/>
                    <a:pt x="5933" y="6101"/>
                    <a:pt x="5136" y="6101"/>
                  </a:cubicBezTo>
                  <a:cubicBezTo>
                    <a:pt x="5111" y="6101"/>
                    <a:pt x="5085" y="6100"/>
                    <a:pt x="5058" y="6097"/>
                  </a:cubicBezTo>
                  <a:cubicBezTo>
                    <a:pt x="4191" y="6038"/>
                    <a:pt x="5294" y="4246"/>
                    <a:pt x="5295" y="4245"/>
                  </a:cubicBezTo>
                  <a:lnTo>
                    <a:pt x="5295" y="4245"/>
                  </a:lnTo>
                  <a:cubicBezTo>
                    <a:pt x="5294" y="4246"/>
                    <a:pt x="4639" y="5128"/>
                    <a:pt x="3963" y="5128"/>
                  </a:cubicBezTo>
                  <a:cubicBezTo>
                    <a:pt x="3794" y="5128"/>
                    <a:pt x="3624" y="5073"/>
                    <a:pt x="3462" y="4935"/>
                  </a:cubicBezTo>
                  <a:cubicBezTo>
                    <a:pt x="2654" y="4245"/>
                    <a:pt x="3935" y="2689"/>
                    <a:pt x="3935" y="2689"/>
                  </a:cubicBezTo>
                  <a:lnTo>
                    <a:pt x="3935" y="2689"/>
                  </a:lnTo>
                  <a:cubicBezTo>
                    <a:pt x="3935" y="2689"/>
                    <a:pt x="3189" y="3331"/>
                    <a:pt x="2494" y="3331"/>
                  </a:cubicBezTo>
                  <a:cubicBezTo>
                    <a:pt x="2230" y="3331"/>
                    <a:pt x="1974" y="3239"/>
                    <a:pt x="1768" y="2984"/>
                  </a:cubicBezTo>
                  <a:cubicBezTo>
                    <a:pt x="1160" y="2212"/>
                    <a:pt x="2017" y="1523"/>
                    <a:pt x="2319" y="1314"/>
                  </a:cubicBezTo>
                  <a:lnTo>
                    <a:pt x="2319" y="1314"/>
                  </a:lnTo>
                  <a:cubicBezTo>
                    <a:pt x="2103" y="1450"/>
                    <a:pt x="1581" y="1753"/>
                    <a:pt x="1222" y="1753"/>
                  </a:cubicBezTo>
                  <a:cubicBezTo>
                    <a:pt x="1037" y="1753"/>
                    <a:pt x="895" y="1672"/>
                    <a:pt x="861" y="1447"/>
                  </a:cubicBezTo>
                  <a:cubicBezTo>
                    <a:pt x="743" y="639"/>
                    <a:pt x="1512" y="9"/>
                    <a:pt x="1512" y="9"/>
                  </a:cubicBezTo>
                  <a:cubicBezTo>
                    <a:pt x="1512" y="9"/>
                    <a:pt x="1466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7796527" y="1263720"/>
              <a:ext cx="173172" cy="251222"/>
            </a:xfrm>
            <a:custGeom>
              <a:avLst/>
              <a:gdLst/>
              <a:ahLst/>
              <a:cxnLst/>
              <a:rect l="l" t="t" r="r" b="b"/>
              <a:pathLst>
                <a:path w="4808" h="6975" extrusionOk="0">
                  <a:moveTo>
                    <a:pt x="2502" y="1376"/>
                  </a:moveTo>
                  <a:cubicBezTo>
                    <a:pt x="2502" y="1376"/>
                    <a:pt x="2456" y="1390"/>
                    <a:pt x="2382" y="1419"/>
                  </a:cubicBezTo>
                  <a:lnTo>
                    <a:pt x="2382" y="1419"/>
                  </a:lnTo>
                  <a:cubicBezTo>
                    <a:pt x="2457" y="1393"/>
                    <a:pt x="2502" y="1376"/>
                    <a:pt x="2502" y="1376"/>
                  </a:cubicBezTo>
                  <a:close/>
                  <a:moveTo>
                    <a:pt x="1776" y="0"/>
                  </a:moveTo>
                  <a:cubicBezTo>
                    <a:pt x="1487" y="0"/>
                    <a:pt x="1043" y="130"/>
                    <a:pt x="650" y="785"/>
                  </a:cubicBezTo>
                  <a:cubicBezTo>
                    <a:pt x="0" y="1888"/>
                    <a:pt x="1222" y="1947"/>
                    <a:pt x="1222" y="1947"/>
                  </a:cubicBezTo>
                  <a:cubicBezTo>
                    <a:pt x="1222" y="1947"/>
                    <a:pt x="414" y="2046"/>
                    <a:pt x="828" y="2992"/>
                  </a:cubicBezTo>
                  <a:cubicBezTo>
                    <a:pt x="1094" y="3573"/>
                    <a:pt x="1645" y="3685"/>
                    <a:pt x="2029" y="3685"/>
                  </a:cubicBezTo>
                  <a:cubicBezTo>
                    <a:pt x="2268" y="3685"/>
                    <a:pt x="2443" y="3642"/>
                    <a:pt x="2443" y="3642"/>
                  </a:cubicBezTo>
                  <a:lnTo>
                    <a:pt x="2443" y="3642"/>
                  </a:lnTo>
                  <a:cubicBezTo>
                    <a:pt x="2443" y="3642"/>
                    <a:pt x="907" y="4272"/>
                    <a:pt x="1537" y="5179"/>
                  </a:cubicBezTo>
                  <a:cubicBezTo>
                    <a:pt x="1827" y="5595"/>
                    <a:pt x="2192" y="5708"/>
                    <a:pt x="2502" y="5708"/>
                  </a:cubicBezTo>
                  <a:cubicBezTo>
                    <a:pt x="2699" y="5708"/>
                    <a:pt x="2874" y="5662"/>
                    <a:pt x="2993" y="5620"/>
                  </a:cubicBezTo>
                  <a:lnTo>
                    <a:pt x="2993" y="5620"/>
                  </a:lnTo>
                  <a:cubicBezTo>
                    <a:pt x="2808" y="5731"/>
                    <a:pt x="2568" y="6005"/>
                    <a:pt x="2877" y="6637"/>
                  </a:cubicBezTo>
                  <a:cubicBezTo>
                    <a:pt x="2997" y="6877"/>
                    <a:pt x="3177" y="6975"/>
                    <a:pt x="3379" y="6975"/>
                  </a:cubicBezTo>
                  <a:cubicBezTo>
                    <a:pt x="3974" y="6975"/>
                    <a:pt x="4764" y="6131"/>
                    <a:pt x="4808" y="5573"/>
                  </a:cubicBezTo>
                  <a:lnTo>
                    <a:pt x="4808" y="5573"/>
                  </a:lnTo>
                  <a:cubicBezTo>
                    <a:pt x="4808" y="5573"/>
                    <a:pt x="4208" y="6377"/>
                    <a:pt x="3560" y="6377"/>
                  </a:cubicBezTo>
                  <a:cubicBezTo>
                    <a:pt x="3484" y="6377"/>
                    <a:pt x="3407" y="6366"/>
                    <a:pt x="3330" y="6341"/>
                  </a:cubicBezTo>
                  <a:cubicBezTo>
                    <a:pt x="2601" y="6085"/>
                    <a:pt x="4098" y="4706"/>
                    <a:pt x="4098" y="4706"/>
                  </a:cubicBezTo>
                  <a:lnTo>
                    <a:pt x="4098" y="4706"/>
                  </a:lnTo>
                  <a:cubicBezTo>
                    <a:pt x="4098" y="4706"/>
                    <a:pt x="3422" y="5249"/>
                    <a:pt x="2860" y="5249"/>
                  </a:cubicBezTo>
                  <a:cubicBezTo>
                    <a:pt x="2643" y="5249"/>
                    <a:pt x="2443" y="5167"/>
                    <a:pt x="2305" y="4942"/>
                  </a:cubicBezTo>
                  <a:cubicBezTo>
                    <a:pt x="1813" y="4154"/>
                    <a:pt x="3389" y="2992"/>
                    <a:pt x="3389" y="2992"/>
                  </a:cubicBezTo>
                  <a:lnTo>
                    <a:pt x="3389" y="2992"/>
                  </a:lnTo>
                  <a:cubicBezTo>
                    <a:pt x="3389" y="2992"/>
                    <a:pt x="2771" y="3312"/>
                    <a:pt x="2219" y="3312"/>
                  </a:cubicBezTo>
                  <a:cubicBezTo>
                    <a:pt x="1884" y="3312"/>
                    <a:pt x="1573" y="3194"/>
                    <a:pt x="1439" y="2814"/>
                  </a:cubicBezTo>
                  <a:cubicBezTo>
                    <a:pt x="1131" y="1990"/>
                    <a:pt x="2045" y="1550"/>
                    <a:pt x="2382" y="1419"/>
                  </a:cubicBezTo>
                  <a:lnTo>
                    <a:pt x="2382" y="1419"/>
                  </a:lnTo>
                  <a:cubicBezTo>
                    <a:pt x="2191" y="1483"/>
                    <a:pt x="1810" y="1597"/>
                    <a:pt x="1511" y="1597"/>
                  </a:cubicBezTo>
                  <a:cubicBezTo>
                    <a:pt x="1248" y="1597"/>
                    <a:pt x="1050" y="1509"/>
                    <a:pt x="1104" y="1218"/>
                  </a:cubicBezTo>
                  <a:cubicBezTo>
                    <a:pt x="1241" y="470"/>
                    <a:pt x="2089" y="56"/>
                    <a:pt x="2089" y="56"/>
                  </a:cubicBezTo>
                  <a:cubicBezTo>
                    <a:pt x="2089" y="56"/>
                    <a:pt x="1965" y="0"/>
                    <a:pt x="17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8161637" y="887480"/>
              <a:ext cx="99012" cy="91737"/>
            </a:xfrm>
            <a:custGeom>
              <a:avLst/>
              <a:gdLst/>
              <a:ahLst/>
              <a:cxnLst/>
              <a:rect l="l" t="t" r="r" b="b"/>
              <a:pathLst>
                <a:path w="2749" h="2547" extrusionOk="0">
                  <a:moveTo>
                    <a:pt x="2296" y="0"/>
                  </a:moveTo>
                  <a:lnTo>
                    <a:pt x="1724" y="158"/>
                  </a:lnTo>
                  <a:cubicBezTo>
                    <a:pt x="1724" y="158"/>
                    <a:pt x="2197" y="1636"/>
                    <a:pt x="1527" y="1951"/>
                  </a:cubicBezTo>
                  <a:cubicBezTo>
                    <a:pt x="1465" y="1979"/>
                    <a:pt x="1407" y="1992"/>
                    <a:pt x="1353" y="1992"/>
                  </a:cubicBezTo>
                  <a:cubicBezTo>
                    <a:pt x="721" y="1992"/>
                    <a:pt x="621" y="237"/>
                    <a:pt x="621" y="237"/>
                  </a:cubicBezTo>
                  <a:lnTo>
                    <a:pt x="207" y="276"/>
                  </a:lnTo>
                  <a:cubicBezTo>
                    <a:pt x="207" y="276"/>
                    <a:pt x="1" y="2546"/>
                    <a:pt x="1419" y="2546"/>
                  </a:cubicBezTo>
                  <a:cubicBezTo>
                    <a:pt x="1454" y="2546"/>
                    <a:pt x="1490" y="2545"/>
                    <a:pt x="1527" y="2542"/>
                  </a:cubicBezTo>
                  <a:cubicBezTo>
                    <a:pt x="2749" y="2443"/>
                    <a:pt x="2296" y="0"/>
                    <a:pt x="22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8278174" y="933575"/>
              <a:ext cx="142849" cy="80253"/>
            </a:xfrm>
            <a:custGeom>
              <a:avLst/>
              <a:gdLst/>
              <a:ahLst/>
              <a:cxnLst/>
              <a:rect l="l" t="t" r="r" b="b"/>
              <a:pathLst>
                <a:path w="3074" h="2228" extrusionOk="0">
                  <a:moveTo>
                    <a:pt x="0" y="1"/>
                  </a:moveTo>
                  <a:cubicBezTo>
                    <a:pt x="118" y="316"/>
                    <a:pt x="414" y="2227"/>
                    <a:pt x="414" y="2227"/>
                  </a:cubicBezTo>
                  <a:lnTo>
                    <a:pt x="30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8125800" y="958435"/>
              <a:ext cx="60365" cy="59645"/>
            </a:xfrm>
            <a:custGeom>
              <a:avLst/>
              <a:gdLst/>
              <a:ahLst/>
              <a:cxnLst/>
              <a:rect l="l" t="t" r="r" b="b"/>
              <a:pathLst>
                <a:path w="1676" h="1656" extrusionOk="0">
                  <a:moveTo>
                    <a:pt x="828" y="0"/>
                  </a:moveTo>
                  <a:cubicBezTo>
                    <a:pt x="375" y="0"/>
                    <a:pt x="0" y="375"/>
                    <a:pt x="0" y="828"/>
                  </a:cubicBezTo>
                  <a:cubicBezTo>
                    <a:pt x="0" y="1281"/>
                    <a:pt x="375" y="1656"/>
                    <a:pt x="828" y="1656"/>
                  </a:cubicBezTo>
                  <a:cubicBezTo>
                    <a:pt x="1301" y="1656"/>
                    <a:pt x="1675" y="1281"/>
                    <a:pt x="1675" y="828"/>
                  </a:cubicBezTo>
                  <a:cubicBezTo>
                    <a:pt x="1675" y="375"/>
                    <a:pt x="1301" y="0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" name="Google Shape;89;p4"/>
          <p:cNvGrpSpPr/>
          <p:nvPr/>
        </p:nvGrpSpPr>
        <p:grpSpPr>
          <a:xfrm>
            <a:off x="743368" y="4496986"/>
            <a:ext cx="10683533" cy="1772751"/>
            <a:chOff x="557525" y="3372738"/>
            <a:chExt cx="8012650" cy="1329563"/>
          </a:xfrm>
        </p:grpSpPr>
        <p:sp>
          <p:nvSpPr>
            <p:cNvPr id="90" name="Google Shape;90;p4"/>
            <p:cNvSpPr/>
            <p:nvPr/>
          </p:nvSpPr>
          <p:spPr>
            <a:xfrm>
              <a:off x="8026350" y="4121600"/>
              <a:ext cx="543825" cy="580700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57525" y="4021125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87175" y="337273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185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58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4154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90869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23"/>
          <p:cNvSpPr txBox="1">
            <a:spLocks noGrp="1"/>
          </p:cNvSpPr>
          <p:nvPr>
            <p:ph type="title"/>
          </p:nvPr>
        </p:nvSpPr>
        <p:spPr>
          <a:xfrm>
            <a:off x="950800" y="2119000"/>
            <a:ext cx="4346000" cy="8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3"/>
          <p:cNvSpPr txBox="1">
            <a:spLocks noGrp="1"/>
          </p:cNvSpPr>
          <p:nvPr>
            <p:ph type="subTitle" idx="1"/>
          </p:nvPr>
        </p:nvSpPr>
        <p:spPr>
          <a:xfrm>
            <a:off x="950800" y="2944600"/>
            <a:ext cx="4346000" cy="179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26991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6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03" name="Google Shape;503;p36"/>
          <p:cNvGrpSpPr/>
          <p:nvPr/>
        </p:nvGrpSpPr>
        <p:grpSpPr>
          <a:xfrm>
            <a:off x="624422" y="490828"/>
            <a:ext cx="10869170" cy="1810607"/>
            <a:chOff x="468316" y="368120"/>
            <a:chExt cx="8151878" cy="1357955"/>
          </a:xfrm>
        </p:grpSpPr>
        <p:grpSp>
          <p:nvGrpSpPr>
            <p:cNvPr id="504" name="Google Shape;504;p36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505" name="Google Shape;505;p36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36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36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36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36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36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36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36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36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36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36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36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36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36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19" name="Google Shape;519;p36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520" name="Google Shape;520;p36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36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36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36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36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36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36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27" name="Google Shape;527;p36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29" name="Google Shape;529;p36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530" name="Google Shape;530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38" name="Google Shape;538;p36"/>
          <p:cNvGrpSpPr/>
          <p:nvPr/>
        </p:nvGrpSpPr>
        <p:grpSpPr>
          <a:xfrm>
            <a:off x="624434" y="3132934"/>
            <a:ext cx="5925908" cy="3106267"/>
            <a:chOff x="468325" y="2349700"/>
            <a:chExt cx="4444431" cy="2329700"/>
          </a:xfrm>
        </p:grpSpPr>
        <p:sp>
          <p:nvSpPr>
            <p:cNvPr id="539" name="Google Shape;539;p36"/>
            <p:cNvSpPr/>
            <p:nvPr/>
          </p:nvSpPr>
          <p:spPr>
            <a:xfrm>
              <a:off x="468325" y="40806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2127150" y="44199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526475" y="23497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42" name="Google Shape;542;p36"/>
            <p:cNvGrpSpPr/>
            <p:nvPr/>
          </p:nvGrpSpPr>
          <p:grpSpPr>
            <a:xfrm>
              <a:off x="4633458" y="4369780"/>
              <a:ext cx="279298" cy="284452"/>
              <a:chOff x="8090375" y="1459050"/>
              <a:chExt cx="375350" cy="382225"/>
            </a:xfrm>
          </p:grpSpPr>
          <p:sp>
            <p:nvSpPr>
              <p:cNvPr id="543" name="Google Shape;543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51" name="Google Shape;551;p36"/>
            <p:cNvSpPr/>
            <p:nvPr/>
          </p:nvSpPr>
          <p:spPr>
            <a:xfrm>
              <a:off x="562850" y="3129650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3958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54" name="Google Shape;554;p37"/>
          <p:cNvGrpSpPr/>
          <p:nvPr/>
        </p:nvGrpSpPr>
        <p:grpSpPr>
          <a:xfrm>
            <a:off x="983967" y="757469"/>
            <a:ext cx="10249647" cy="5381337"/>
            <a:chOff x="737975" y="568100"/>
            <a:chExt cx="7687235" cy="4036003"/>
          </a:xfrm>
        </p:grpSpPr>
        <p:sp>
          <p:nvSpPr>
            <p:cNvPr id="555" name="Google Shape;555;p37"/>
            <p:cNvSpPr/>
            <p:nvPr/>
          </p:nvSpPr>
          <p:spPr>
            <a:xfrm>
              <a:off x="7604632" y="3727884"/>
              <a:ext cx="820578" cy="876218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737975" y="568100"/>
              <a:ext cx="764846" cy="876211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4284925" y="420488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58" name="Google Shape;558;p37"/>
            <p:cNvGrpSpPr/>
            <p:nvPr/>
          </p:nvGrpSpPr>
          <p:grpSpPr>
            <a:xfrm>
              <a:off x="966575" y="3822675"/>
              <a:ext cx="375350" cy="382225"/>
              <a:chOff x="8090375" y="1459050"/>
              <a:chExt cx="375350" cy="382225"/>
            </a:xfrm>
          </p:grpSpPr>
          <p:sp>
            <p:nvSpPr>
              <p:cNvPr id="559" name="Google Shape;55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67" name="Google Shape;567;p37"/>
            <p:cNvSpPr/>
            <p:nvPr/>
          </p:nvSpPr>
          <p:spPr>
            <a:xfrm>
              <a:off x="7917050" y="280635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68" name="Google Shape;568;p37"/>
            <p:cNvGrpSpPr/>
            <p:nvPr/>
          </p:nvGrpSpPr>
          <p:grpSpPr>
            <a:xfrm>
              <a:off x="1030854" y="2349907"/>
              <a:ext cx="435744" cy="443687"/>
              <a:chOff x="8090375" y="1459050"/>
              <a:chExt cx="375350" cy="382225"/>
            </a:xfrm>
          </p:grpSpPr>
          <p:sp>
            <p:nvSpPr>
              <p:cNvPr id="569" name="Google Shape;56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77" name="Google Shape;577;p37"/>
            <p:cNvSpPr/>
            <p:nvPr/>
          </p:nvSpPr>
          <p:spPr>
            <a:xfrm>
              <a:off x="7917050" y="784347"/>
              <a:ext cx="375355" cy="443712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78" name="Google Shape;578;p37"/>
          <p:cNvGrpSpPr/>
          <p:nvPr/>
        </p:nvGrpSpPr>
        <p:grpSpPr>
          <a:xfrm>
            <a:off x="1882438" y="1478932"/>
            <a:ext cx="7990503" cy="1630063"/>
            <a:chOff x="1411828" y="1109198"/>
            <a:chExt cx="5992877" cy="1222547"/>
          </a:xfrm>
        </p:grpSpPr>
        <p:grpSp>
          <p:nvGrpSpPr>
            <p:cNvPr id="579" name="Google Shape;579;p37"/>
            <p:cNvGrpSpPr/>
            <p:nvPr/>
          </p:nvGrpSpPr>
          <p:grpSpPr>
            <a:xfrm>
              <a:off x="6086056" y="1109219"/>
              <a:ext cx="1318649" cy="1222526"/>
              <a:chOff x="6408388" y="676125"/>
              <a:chExt cx="957068" cy="887238"/>
            </a:xfrm>
          </p:grpSpPr>
          <p:sp>
            <p:nvSpPr>
              <p:cNvPr id="580" name="Google Shape;580;p37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37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37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37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37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37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37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37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37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37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37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94" name="Google Shape;594;p37"/>
            <p:cNvGrpSpPr/>
            <p:nvPr/>
          </p:nvGrpSpPr>
          <p:grpSpPr>
            <a:xfrm>
              <a:off x="1411828" y="1109198"/>
              <a:ext cx="1477461" cy="1222409"/>
              <a:chOff x="7558775" y="805000"/>
              <a:chExt cx="862247" cy="713399"/>
            </a:xfrm>
          </p:grpSpPr>
          <p:sp>
            <p:nvSpPr>
              <p:cNvPr id="595" name="Google Shape;595;p37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228006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25201" y="2393000"/>
            <a:ext cx="7084800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14"/>
          <p:cNvSpPr/>
          <p:nvPr/>
        </p:nvSpPr>
        <p:spPr>
          <a:xfrm>
            <a:off x="10925618" y="184573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26767" y="221283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82900" y="113731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14"/>
          <p:cNvSpPr/>
          <p:nvPr/>
        </p:nvSpPr>
        <p:spPr>
          <a:xfrm>
            <a:off x="464835" y="606603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4015" y="643313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402968" y="539146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998" y="37553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402967" y="587651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14"/>
          <p:cNvSpPr/>
          <p:nvPr/>
        </p:nvSpPr>
        <p:spPr>
          <a:xfrm>
            <a:off x="1321034" y="-12531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79882" y="26554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085" y="558620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5600" y="911800"/>
            <a:ext cx="5618400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4900" y="4436800"/>
            <a:ext cx="3665600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79946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667" y="4948644"/>
            <a:ext cx="37896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60669" y="5473167"/>
            <a:ext cx="31324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64643" y="2583513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88966" y="5473167"/>
            <a:ext cx="32512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58355" y="2583491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508600" y="5473167"/>
            <a:ext cx="31748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26801" y="2229297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54601" y="4948644"/>
            <a:ext cx="40828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88967" y="4948644"/>
            <a:ext cx="22780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901" y="2615652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718783" y="15946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4" name="Google Shape;154;p13"/>
          <p:cNvSpPr/>
          <p:nvPr/>
        </p:nvSpPr>
        <p:spPr>
          <a:xfrm>
            <a:off x="11280185" y="19746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28367" y="23417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551" y="31226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4267" y="34897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2651" y="6007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5582" y="10122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25378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40600" y="2578533"/>
            <a:ext cx="6580800" cy="21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40600" y="4774100"/>
            <a:ext cx="658080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 idx="2"/>
          </p:nvPr>
        </p:nvSpPr>
        <p:spPr>
          <a:xfrm>
            <a:off x="1375167" y="1437000"/>
            <a:ext cx="631720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24422" y="490828"/>
            <a:ext cx="10869170" cy="1810607"/>
            <a:chOff x="468316" y="368120"/>
            <a:chExt cx="8151878" cy="1357955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85583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960000" y="1590467"/>
            <a:ext cx="10281200" cy="4548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0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700">
                <a:solidFill>
                  <a:srgbClr val="434343"/>
                </a:solidFill>
              </a:defRPr>
            </a:lvl1pPr>
            <a:lvl2pPr marL="1217249" lvl="1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5874" lvl="2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4499" lvl="3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3123" lvl="4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1748" lvl="5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0372" lvl="6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68997" lvl="7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77622" lvl="8" indent="-405750" rtl="0">
              <a:lnSpc>
                <a:spcPct val="115000"/>
              </a:lnSpc>
              <a:spcBef>
                <a:spcPts val="2130"/>
              </a:spcBef>
              <a:spcAft>
                <a:spcPts val="213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81" name="Google Shape;81;p4"/>
          <p:cNvGrpSpPr/>
          <p:nvPr/>
        </p:nvGrpSpPr>
        <p:grpSpPr>
          <a:xfrm flipH="1">
            <a:off x="10388655" y="697176"/>
            <a:ext cx="912373" cy="754871"/>
            <a:chOff x="7558775" y="805000"/>
            <a:chExt cx="862247" cy="713399"/>
          </a:xfrm>
        </p:grpSpPr>
        <p:sp>
          <p:nvSpPr>
            <p:cNvPr id="82" name="Google Shape;82;p4"/>
            <p:cNvSpPr/>
            <p:nvPr/>
          </p:nvSpPr>
          <p:spPr>
            <a:xfrm>
              <a:off x="7558775" y="805000"/>
              <a:ext cx="861539" cy="713399"/>
            </a:xfrm>
            <a:custGeom>
              <a:avLst/>
              <a:gdLst/>
              <a:ahLst/>
              <a:cxnLst/>
              <a:rect l="l" t="t" r="r" b="b"/>
              <a:pathLst>
                <a:path w="23920" h="19807" extrusionOk="0">
                  <a:moveTo>
                    <a:pt x="6252" y="0"/>
                  </a:moveTo>
                  <a:cubicBezTo>
                    <a:pt x="6112" y="0"/>
                    <a:pt x="5973" y="14"/>
                    <a:pt x="5833" y="44"/>
                  </a:cubicBezTo>
                  <a:cubicBezTo>
                    <a:pt x="4000" y="438"/>
                    <a:pt x="6601" y="3669"/>
                    <a:pt x="6601" y="3669"/>
                  </a:cubicBezTo>
                  <a:cubicBezTo>
                    <a:pt x="6601" y="3669"/>
                    <a:pt x="4590" y="1565"/>
                    <a:pt x="3213" y="1565"/>
                  </a:cubicBezTo>
                  <a:cubicBezTo>
                    <a:pt x="2910" y="1565"/>
                    <a:pt x="2638" y="1667"/>
                    <a:pt x="2424" y="1916"/>
                  </a:cubicBezTo>
                  <a:cubicBezTo>
                    <a:pt x="1163" y="3354"/>
                    <a:pt x="4592" y="5837"/>
                    <a:pt x="4592" y="5837"/>
                  </a:cubicBezTo>
                  <a:cubicBezTo>
                    <a:pt x="4592" y="5837"/>
                    <a:pt x="2636" y="4760"/>
                    <a:pt x="1416" y="4760"/>
                  </a:cubicBezTo>
                  <a:cubicBezTo>
                    <a:pt x="953" y="4760"/>
                    <a:pt x="596" y="4916"/>
                    <a:pt x="493" y="5344"/>
                  </a:cubicBezTo>
                  <a:cubicBezTo>
                    <a:pt x="1" y="7393"/>
                    <a:pt x="4119" y="10624"/>
                    <a:pt x="7961" y="11629"/>
                  </a:cubicBezTo>
                  <a:cubicBezTo>
                    <a:pt x="7961" y="11629"/>
                    <a:pt x="5401" y="13430"/>
                    <a:pt x="2896" y="13430"/>
                  </a:cubicBezTo>
                  <a:cubicBezTo>
                    <a:pt x="2436" y="13430"/>
                    <a:pt x="1978" y="13369"/>
                    <a:pt x="1538" y="13225"/>
                  </a:cubicBezTo>
                  <a:lnTo>
                    <a:pt x="1538" y="13225"/>
                  </a:lnTo>
                  <a:cubicBezTo>
                    <a:pt x="1538" y="13226"/>
                    <a:pt x="2025" y="19807"/>
                    <a:pt x="11322" y="19807"/>
                  </a:cubicBezTo>
                  <a:cubicBezTo>
                    <a:pt x="11377" y="19807"/>
                    <a:pt x="11432" y="19806"/>
                    <a:pt x="11488" y="19806"/>
                  </a:cubicBezTo>
                  <a:cubicBezTo>
                    <a:pt x="22029" y="19727"/>
                    <a:pt x="23920" y="1758"/>
                    <a:pt x="18482" y="1108"/>
                  </a:cubicBezTo>
                  <a:cubicBezTo>
                    <a:pt x="18193" y="1074"/>
                    <a:pt x="17922" y="1058"/>
                    <a:pt x="17669" y="1058"/>
                  </a:cubicBezTo>
                  <a:cubicBezTo>
                    <a:pt x="13957" y="1058"/>
                    <a:pt x="13821" y="4556"/>
                    <a:pt x="12512" y="7433"/>
                  </a:cubicBezTo>
                  <a:cubicBezTo>
                    <a:pt x="12512" y="7433"/>
                    <a:pt x="9438" y="0"/>
                    <a:pt x="62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020052" y="1100380"/>
              <a:ext cx="273625" cy="163952"/>
            </a:xfrm>
            <a:custGeom>
              <a:avLst/>
              <a:gdLst/>
              <a:ahLst/>
              <a:cxnLst/>
              <a:rect l="l" t="t" r="r" b="b"/>
              <a:pathLst>
                <a:path w="7597" h="4552" extrusionOk="0">
                  <a:moveTo>
                    <a:pt x="2207" y="729"/>
                  </a:moveTo>
                  <a:lnTo>
                    <a:pt x="2207" y="729"/>
                  </a:lnTo>
                  <a:cubicBezTo>
                    <a:pt x="2207" y="729"/>
                    <a:pt x="2172" y="778"/>
                    <a:pt x="2124" y="861"/>
                  </a:cubicBezTo>
                  <a:lnTo>
                    <a:pt x="2124" y="861"/>
                  </a:lnTo>
                  <a:cubicBezTo>
                    <a:pt x="2176" y="781"/>
                    <a:pt x="2207" y="729"/>
                    <a:pt x="2207" y="729"/>
                  </a:cubicBezTo>
                  <a:close/>
                  <a:moveTo>
                    <a:pt x="907" y="0"/>
                  </a:moveTo>
                  <a:lnTo>
                    <a:pt x="907" y="0"/>
                  </a:lnTo>
                  <a:cubicBezTo>
                    <a:pt x="907" y="0"/>
                    <a:pt x="1" y="237"/>
                    <a:pt x="237" y="1497"/>
                  </a:cubicBezTo>
                  <a:cubicBezTo>
                    <a:pt x="344" y="2066"/>
                    <a:pt x="618" y="2222"/>
                    <a:pt x="888" y="2222"/>
                  </a:cubicBezTo>
                  <a:cubicBezTo>
                    <a:pt x="1216" y="2222"/>
                    <a:pt x="1537" y="1990"/>
                    <a:pt x="1537" y="1990"/>
                  </a:cubicBezTo>
                  <a:lnTo>
                    <a:pt x="1537" y="1990"/>
                  </a:lnTo>
                  <a:cubicBezTo>
                    <a:pt x="1537" y="1990"/>
                    <a:pt x="947" y="2601"/>
                    <a:pt x="1971" y="3054"/>
                  </a:cubicBezTo>
                  <a:cubicBezTo>
                    <a:pt x="2156" y="3132"/>
                    <a:pt x="2332" y="3164"/>
                    <a:pt x="2497" y="3164"/>
                  </a:cubicBezTo>
                  <a:cubicBezTo>
                    <a:pt x="3247" y="3164"/>
                    <a:pt x="3764" y="2503"/>
                    <a:pt x="3764" y="2502"/>
                  </a:cubicBezTo>
                  <a:lnTo>
                    <a:pt x="3764" y="2502"/>
                  </a:lnTo>
                  <a:cubicBezTo>
                    <a:pt x="3764" y="2503"/>
                    <a:pt x="2937" y="3960"/>
                    <a:pt x="4118" y="4256"/>
                  </a:cubicBezTo>
                  <a:cubicBezTo>
                    <a:pt x="4263" y="4292"/>
                    <a:pt x="4396" y="4308"/>
                    <a:pt x="4519" y="4308"/>
                  </a:cubicBezTo>
                  <a:cubicBezTo>
                    <a:pt x="5147" y="4308"/>
                    <a:pt x="5506" y="3895"/>
                    <a:pt x="5661" y="3655"/>
                  </a:cubicBezTo>
                  <a:lnTo>
                    <a:pt x="5661" y="3655"/>
                  </a:lnTo>
                  <a:cubicBezTo>
                    <a:pt x="5587" y="3860"/>
                    <a:pt x="5595" y="4216"/>
                    <a:pt x="6306" y="4492"/>
                  </a:cubicBezTo>
                  <a:cubicBezTo>
                    <a:pt x="6411" y="4533"/>
                    <a:pt x="6508" y="4552"/>
                    <a:pt x="6598" y="4552"/>
                  </a:cubicBezTo>
                  <a:cubicBezTo>
                    <a:pt x="7416" y="4552"/>
                    <a:pt x="7597" y="2992"/>
                    <a:pt x="7153" y="2423"/>
                  </a:cubicBezTo>
                  <a:lnTo>
                    <a:pt x="7153" y="2423"/>
                  </a:lnTo>
                  <a:cubicBezTo>
                    <a:pt x="7153" y="2424"/>
                    <a:pt x="7251" y="3684"/>
                    <a:pt x="6463" y="3960"/>
                  </a:cubicBezTo>
                  <a:cubicBezTo>
                    <a:pt x="6410" y="3980"/>
                    <a:pt x="6361" y="3990"/>
                    <a:pt x="6317" y="3990"/>
                  </a:cubicBezTo>
                  <a:cubicBezTo>
                    <a:pt x="5709" y="3990"/>
                    <a:pt x="5931" y="2227"/>
                    <a:pt x="5931" y="2226"/>
                  </a:cubicBezTo>
                  <a:lnTo>
                    <a:pt x="5931" y="2226"/>
                  </a:lnTo>
                  <a:cubicBezTo>
                    <a:pt x="5931" y="2227"/>
                    <a:pt x="5633" y="3602"/>
                    <a:pt x="4839" y="3602"/>
                  </a:cubicBezTo>
                  <a:cubicBezTo>
                    <a:pt x="4767" y="3602"/>
                    <a:pt x="4691" y="3591"/>
                    <a:pt x="4611" y="3566"/>
                  </a:cubicBezTo>
                  <a:cubicBezTo>
                    <a:pt x="3626" y="3290"/>
                    <a:pt x="4118" y="1400"/>
                    <a:pt x="4118" y="1399"/>
                  </a:cubicBezTo>
                  <a:lnTo>
                    <a:pt x="4118" y="1399"/>
                  </a:lnTo>
                  <a:cubicBezTo>
                    <a:pt x="4118" y="1399"/>
                    <a:pt x="3548" y="2627"/>
                    <a:pt x="2735" y="2627"/>
                  </a:cubicBezTo>
                  <a:cubicBezTo>
                    <a:pt x="2604" y="2627"/>
                    <a:pt x="2467" y="2596"/>
                    <a:pt x="2326" y="2522"/>
                  </a:cubicBezTo>
                  <a:cubicBezTo>
                    <a:pt x="1503" y="2095"/>
                    <a:pt x="1925" y="1198"/>
                    <a:pt x="2124" y="861"/>
                  </a:cubicBezTo>
                  <a:lnTo>
                    <a:pt x="2124" y="861"/>
                  </a:lnTo>
                  <a:cubicBezTo>
                    <a:pt x="1948" y="1124"/>
                    <a:pt x="1530" y="1693"/>
                    <a:pt x="1187" y="1693"/>
                  </a:cubicBezTo>
                  <a:cubicBezTo>
                    <a:pt x="1084" y="1693"/>
                    <a:pt x="988" y="1642"/>
                    <a:pt x="907" y="1517"/>
                  </a:cubicBezTo>
                  <a:cubicBezTo>
                    <a:pt x="493" y="867"/>
                    <a:pt x="907" y="0"/>
                    <a:pt x="9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7939373" y="1202958"/>
              <a:ext cx="234762" cy="243514"/>
            </a:xfrm>
            <a:custGeom>
              <a:avLst/>
              <a:gdLst/>
              <a:ahLst/>
              <a:cxnLst/>
              <a:rect l="l" t="t" r="r" b="b"/>
              <a:pathLst>
                <a:path w="6518" h="6761" extrusionOk="0">
                  <a:moveTo>
                    <a:pt x="2418" y="1250"/>
                  </a:moveTo>
                  <a:cubicBezTo>
                    <a:pt x="2418" y="1250"/>
                    <a:pt x="2380" y="1273"/>
                    <a:pt x="2319" y="1314"/>
                  </a:cubicBezTo>
                  <a:lnTo>
                    <a:pt x="2319" y="1314"/>
                  </a:lnTo>
                  <a:cubicBezTo>
                    <a:pt x="2381" y="1275"/>
                    <a:pt x="2418" y="1250"/>
                    <a:pt x="2418" y="1250"/>
                  </a:cubicBezTo>
                  <a:close/>
                  <a:moveTo>
                    <a:pt x="1392" y="1"/>
                  </a:moveTo>
                  <a:cubicBezTo>
                    <a:pt x="1123" y="1"/>
                    <a:pt x="478" y="109"/>
                    <a:pt x="231" y="1112"/>
                  </a:cubicBezTo>
                  <a:cubicBezTo>
                    <a:pt x="1" y="2048"/>
                    <a:pt x="653" y="2174"/>
                    <a:pt x="1022" y="2174"/>
                  </a:cubicBezTo>
                  <a:cubicBezTo>
                    <a:pt x="1158" y="2174"/>
                    <a:pt x="1255" y="2157"/>
                    <a:pt x="1255" y="2157"/>
                  </a:cubicBezTo>
                  <a:lnTo>
                    <a:pt x="1255" y="2157"/>
                  </a:lnTo>
                  <a:cubicBezTo>
                    <a:pt x="1255" y="2157"/>
                    <a:pt x="428" y="2452"/>
                    <a:pt x="1196" y="3319"/>
                  </a:cubicBezTo>
                  <a:cubicBezTo>
                    <a:pt x="1525" y="3673"/>
                    <a:pt x="1920" y="3776"/>
                    <a:pt x="2267" y="3776"/>
                  </a:cubicBezTo>
                  <a:cubicBezTo>
                    <a:pt x="2752" y="3776"/>
                    <a:pt x="3147" y="3575"/>
                    <a:pt x="3147" y="3575"/>
                  </a:cubicBezTo>
                  <a:lnTo>
                    <a:pt x="3147" y="3575"/>
                  </a:lnTo>
                  <a:cubicBezTo>
                    <a:pt x="3147" y="3575"/>
                    <a:pt x="1728" y="4600"/>
                    <a:pt x="2713" y="5368"/>
                  </a:cubicBezTo>
                  <a:cubicBezTo>
                    <a:pt x="3043" y="5620"/>
                    <a:pt x="3357" y="5705"/>
                    <a:pt x="3631" y="5705"/>
                  </a:cubicBezTo>
                  <a:cubicBezTo>
                    <a:pt x="3984" y="5705"/>
                    <a:pt x="4269" y="5565"/>
                    <a:pt x="4433" y="5460"/>
                  </a:cubicBezTo>
                  <a:lnTo>
                    <a:pt x="4433" y="5460"/>
                  </a:lnTo>
                  <a:cubicBezTo>
                    <a:pt x="4276" y="5619"/>
                    <a:pt x="4125" y="5958"/>
                    <a:pt x="4684" y="6531"/>
                  </a:cubicBezTo>
                  <a:cubicBezTo>
                    <a:pt x="4845" y="6692"/>
                    <a:pt x="5014" y="6760"/>
                    <a:pt x="5181" y="6760"/>
                  </a:cubicBezTo>
                  <a:cubicBezTo>
                    <a:pt x="5871" y="6760"/>
                    <a:pt x="6517" y="5589"/>
                    <a:pt x="6358" y="4954"/>
                  </a:cubicBezTo>
                  <a:lnTo>
                    <a:pt x="6358" y="4954"/>
                  </a:lnTo>
                  <a:cubicBezTo>
                    <a:pt x="6358" y="4955"/>
                    <a:pt x="5933" y="6101"/>
                    <a:pt x="5136" y="6101"/>
                  </a:cubicBezTo>
                  <a:cubicBezTo>
                    <a:pt x="5111" y="6101"/>
                    <a:pt x="5085" y="6100"/>
                    <a:pt x="5058" y="6097"/>
                  </a:cubicBezTo>
                  <a:cubicBezTo>
                    <a:pt x="4191" y="6038"/>
                    <a:pt x="5294" y="4246"/>
                    <a:pt x="5295" y="4245"/>
                  </a:cubicBezTo>
                  <a:lnTo>
                    <a:pt x="5295" y="4245"/>
                  </a:lnTo>
                  <a:cubicBezTo>
                    <a:pt x="5294" y="4246"/>
                    <a:pt x="4639" y="5128"/>
                    <a:pt x="3963" y="5128"/>
                  </a:cubicBezTo>
                  <a:cubicBezTo>
                    <a:pt x="3794" y="5128"/>
                    <a:pt x="3624" y="5073"/>
                    <a:pt x="3462" y="4935"/>
                  </a:cubicBezTo>
                  <a:cubicBezTo>
                    <a:pt x="2654" y="4245"/>
                    <a:pt x="3935" y="2689"/>
                    <a:pt x="3935" y="2689"/>
                  </a:cubicBezTo>
                  <a:lnTo>
                    <a:pt x="3935" y="2689"/>
                  </a:lnTo>
                  <a:cubicBezTo>
                    <a:pt x="3935" y="2689"/>
                    <a:pt x="3189" y="3331"/>
                    <a:pt x="2494" y="3331"/>
                  </a:cubicBezTo>
                  <a:cubicBezTo>
                    <a:pt x="2230" y="3331"/>
                    <a:pt x="1974" y="3239"/>
                    <a:pt x="1768" y="2984"/>
                  </a:cubicBezTo>
                  <a:cubicBezTo>
                    <a:pt x="1160" y="2212"/>
                    <a:pt x="2017" y="1523"/>
                    <a:pt x="2319" y="1314"/>
                  </a:cubicBezTo>
                  <a:lnTo>
                    <a:pt x="2319" y="1314"/>
                  </a:lnTo>
                  <a:cubicBezTo>
                    <a:pt x="2103" y="1450"/>
                    <a:pt x="1581" y="1753"/>
                    <a:pt x="1222" y="1753"/>
                  </a:cubicBezTo>
                  <a:cubicBezTo>
                    <a:pt x="1037" y="1753"/>
                    <a:pt x="895" y="1672"/>
                    <a:pt x="861" y="1447"/>
                  </a:cubicBezTo>
                  <a:cubicBezTo>
                    <a:pt x="743" y="639"/>
                    <a:pt x="1512" y="9"/>
                    <a:pt x="1512" y="9"/>
                  </a:cubicBezTo>
                  <a:cubicBezTo>
                    <a:pt x="1512" y="9"/>
                    <a:pt x="1466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7796527" y="1263720"/>
              <a:ext cx="173172" cy="251222"/>
            </a:xfrm>
            <a:custGeom>
              <a:avLst/>
              <a:gdLst/>
              <a:ahLst/>
              <a:cxnLst/>
              <a:rect l="l" t="t" r="r" b="b"/>
              <a:pathLst>
                <a:path w="4808" h="6975" extrusionOk="0">
                  <a:moveTo>
                    <a:pt x="2502" y="1376"/>
                  </a:moveTo>
                  <a:cubicBezTo>
                    <a:pt x="2502" y="1376"/>
                    <a:pt x="2456" y="1390"/>
                    <a:pt x="2382" y="1419"/>
                  </a:cubicBezTo>
                  <a:lnTo>
                    <a:pt x="2382" y="1419"/>
                  </a:lnTo>
                  <a:cubicBezTo>
                    <a:pt x="2457" y="1393"/>
                    <a:pt x="2502" y="1376"/>
                    <a:pt x="2502" y="1376"/>
                  </a:cubicBezTo>
                  <a:close/>
                  <a:moveTo>
                    <a:pt x="1776" y="0"/>
                  </a:moveTo>
                  <a:cubicBezTo>
                    <a:pt x="1487" y="0"/>
                    <a:pt x="1043" y="130"/>
                    <a:pt x="650" y="785"/>
                  </a:cubicBezTo>
                  <a:cubicBezTo>
                    <a:pt x="0" y="1888"/>
                    <a:pt x="1222" y="1947"/>
                    <a:pt x="1222" y="1947"/>
                  </a:cubicBezTo>
                  <a:cubicBezTo>
                    <a:pt x="1222" y="1947"/>
                    <a:pt x="414" y="2046"/>
                    <a:pt x="828" y="2992"/>
                  </a:cubicBezTo>
                  <a:cubicBezTo>
                    <a:pt x="1094" y="3573"/>
                    <a:pt x="1645" y="3685"/>
                    <a:pt x="2029" y="3685"/>
                  </a:cubicBezTo>
                  <a:cubicBezTo>
                    <a:pt x="2268" y="3685"/>
                    <a:pt x="2443" y="3642"/>
                    <a:pt x="2443" y="3642"/>
                  </a:cubicBezTo>
                  <a:lnTo>
                    <a:pt x="2443" y="3642"/>
                  </a:lnTo>
                  <a:cubicBezTo>
                    <a:pt x="2443" y="3642"/>
                    <a:pt x="907" y="4272"/>
                    <a:pt x="1537" y="5179"/>
                  </a:cubicBezTo>
                  <a:cubicBezTo>
                    <a:pt x="1827" y="5595"/>
                    <a:pt x="2192" y="5708"/>
                    <a:pt x="2502" y="5708"/>
                  </a:cubicBezTo>
                  <a:cubicBezTo>
                    <a:pt x="2699" y="5708"/>
                    <a:pt x="2874" y="5662"/>
                    <a:pt x="2993" y="5620"/>
                  </a:cubicBezTo>
                  <a:lnTo>
                    <a:pt x="2993" y="5620"/>
                  </a:lnTo>
                  <a:cubicBezTo>
                    <a:pt x="2808" y="5731"/>
                    <a:pt x="2568" y="6005"/>
                    <a:pt x="2877" y="6637"/>
                  </a:cubicBezTo>
                  <a:cubicBezTo>
                    <a:pt x="2997" y="6877"/>
                    <a:pt x="3177" y="6975"/>
                    <a:pt x="3379" y="6975"/>
                  </a:cubicBezTo>
                  <a:cubicBezTo>
                    <a:pt x="3974" y="6975"/>
                    <a:pt x="4764" y="6131"/>
                    <a:pt x="4808" y="5573"/>
                  </a:cubicBezTo>
                  <a:lnTo>
                    <a:pt x="4808" y="5573"/>
                  </a:lnTo>
                  <a:cubicBezTo>
                    <a:pt x="4808" y="5573"/>
                    <a:pt x="4208" y="6377"/>
                    <a:pt x="3560" y="6377"/>
                  </a:cubicBezTo>
                  <a:cubicBezTo>
                    <a:pt x="3484" y="6377"/>
                    <a:pt x="3407" y="6366"/>
                    <a:pt x="3330" y="6341"/>
                  </a:cubicBezTo>
                  <a:cubicBezTo>
                    <a:pt x="2601" y="6085"/>
                    <a:pt x="4098" y="4706"/>
                    <a:pt x="4098" y="4706"/>
                  </a:cubicBezTo>
                  <a:lnTo>
                    <a:pt x="4098" y="4706"/>
                  </a:lnTo>
                  <a:cubicBezTo>
                    <a:pt x="4098" y="4706"/>
                    <a:pt x="3422" y="5249"/>
                    <a:pt x="2860" y="5249"/>
                  </a:cubicBezTo>
                  <a:cubicBezTo>
                    <a:pt x="2643" y="5249"/>
                    <a:pt x="2443" y="5167"/>
                    <a:pt x="2305" y="4942"/>
                  </a:cubicBezTo>
                  <a:cubicBezTo>
                    <a:pt x="1813" y="4154"/>
                    <a:pt x="3389" y="2992"/>
                    <a:pt x="3389" y="2992"/>
                  </a:cubicBezTo>
                  <a:lnTo>
                    <a:pt x="3389" y="2992"/>
                  </a:lnTo>
                  <a:cubicBezTo>
                    <a:pt x="3389" y="2992"/>
                    <a:pt x="2771" y="3312"/>
                    <a:pt x="2219" y="3312"/>
                  </a:cubicBezTo>
                  <a:cubicBezTo>
                    <a:pt x="1884" y="3312"/>
                    <a:pt x="1573" y="3194"/>
                    <a:pt x="1439" y="2814"/>
                  </a:cubicBezTo>
                  <a:cubicBezTo>
                    <a:pt x="1131" y="1990"/>
                    <a:pt x="2045" y="1550"/>
                    <a:pt x="2382" y="1419"/>
                  </a:cubicBezTo>
                  <a:lnTo>
                    <a:pt x="2382" y="1419"/>
                  </a:lnTo>
                  <a:cubicBezTo>
                    <a:pt x="2191" y="1483"/>
                    <a:pt x="1810" y="1597"/>
                    <a:pt x="1511" y="1597"/>
                  </a:cubicBezTo>
                  <a:cubicBezTo>
                    <a:pt x="1248" y="1597"/>
                    <a:pt x="1050" y="1509"/>
                    <a:pt x="1104" y="1218"/>
                  </a:cubicBezTo>
                  <a:cubicBezTo>
                    <a:pt x="1241" y="470"/>
                    <a:pt x="2089" y="56"/>
                    <a:pt x="2089" y="56"/>
                  </a:cubicBezTo>
                  <a:cubicBezTo>
                    <a:pt x="2089" y="56"/>
                    <a:pt x="1965" y="0"/>
                    <a:pt x="17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8161637" y="887480"/>
              <a:ext cx="99012" cy="91737"/>
            </a:xfrm>
            <a:custGeom>
              <a:avLst/>
              <a:gdLst/>
              <a:ahLst/>
              <a:cxnLst/>
              <a:rect l="l" t="t" r="r" b="b"/>
              <a:pathLst>
                <a:path w="2749" h="2547" extrusionOk="0">
                  <a:moveTo>
                    <a:pt x="2296" y="0"/>
                  </a:moveTo>
                  <a:lnTo>
                    <a:pt x="1724" y="158"/>
                  </a:lnTo>
                  <a:cubicBezTo>
                    <a:pt x="1724" y="158"/>
                    <a:pt x="2197" y="1636"/>
                    <a:pt x="1527" y="1951"/>
                  </a:cubicBezTo>
                  <a:cubicBezTo>
                    <a:pt x="1465" y="1979"/>
                    <a:pt x="1407" y="1992"/>
                    <a:pt x="1353" y="1992"/>
                  </a:cubicBezTo>
                  <a:cubicBezTo>
                    <a:pt x="721" y="1992"/>
                    <a:pt x="621" y="237"/>
                    <a:pt x="621" y="237"/>
                  </a:cubicBezTo>
                  <a:lnTo>
                    <a:pt x="207" y="276"/>
                  </a:lnTo>
                  <a:cubicBezTo>
                    <a:pt x="207" y="276"/>
                    <a:pt x="1" y="2546"/>
                    <a:pt x="1419" y="2546"/>
                  </a:cubicBezTo>
                  <a:cubicBezTo>
                    <a:pt x="1454" y="2546"/>
                    <a:pt x="1490" y="2545"/>
                    <a:pt x="1527" y="2542"/>
                  </a:cubicBezTo>
                  <a:cubicBezTo>
                    <a:pt x="2749" y="2443"/>
                    <a:pt x="2296" y="0"/>
                    <a:pt x="22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8278174" y="933575"/>
              <a:ext cx="142849" cy="80253"/>
            </a:xfrm>
            <a:custGeom>
              <a:avLst/>
              <a:gdLst/>
              <a:ahLst/>
              <a:cxnLst/>
              <a:rect l="l" t="t" r="r" b="b"/>
              <a:pathLst>
                <a:path w="3074" h="2228" extrusionOk="0">
                  <a:moveTo>
                    <a:pt x="0" y="1"/>
                  </a:moveTo>
                  <a:cubicBezTo>
                    <a:pt x="118" y="316"/>
                    <a:pt x="414" y="2227"/>
                    <a:pt x="414" y="2227"/>
                  </a:cubicBezTo>
                  <a:lnTo>
                    <a:pt x="30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8125800" y="958435"/>
              <a:ext cx="60365" cy="59645"/>
            </a:xfrm>
            <a:custGeom>
              <a:avLst/>
              <a:gdLst/>
              <a:ahLst/>
              <a:cxnLst/>
              <a:rect l="l" t="t" r="r" b="b"/>
              <a:pathLst>
                <a:path w="1676" h="1656" extrusionOk="0">
                  <a:moveTo>
                    <a:pt x="828" y="0"/>
                  </a:moveTo>
                  <a:cubicBezTo>
                    <a:pt x="375" y="0"/>
                    <a:pt x="0" y="375"/>
                    <a:pt x="0" y="828"/>
                  </a:cubicBezTo>
                  <a:cubicBezTo>
                    <a:pt x="0" y="1281"/>
                    <a:pt x="375" y="1656"/>
                    <a:pt x="828" y="1656"/>
                  </a:cubicBezTo>
                  <a:cubicBezTo>
                    <a:pt x="1301" y="1656"/>
                    <a:pt x="1675" y="1281"/>
                    <a:pt x="1675" y="828"/>
                  </a:cubicBezTo>
                  <a:cubicBezTo>
                    <a:pt x="1675" y="375"/>
                    <a:pt x="1301" y="0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" name="Google Shape;89;p4"/>
          <p:cNvGrpSpPr/>
          <p:nvPr/>
        </p:nvGrpSpPr>
        <p:grpSpPr>
          <a:xfrm>
            <a:off x="743368" y="4496986"/>
            <a:ext cx="10683533" cy="1772751"/>
            <a:chOff x="557525" y="3372738"/>
            <a:chExt cx="8012650" cy="1329563"/>
          </a:xfrm>
        </p:grpSpPr>
        <p:sp>
          <p:nvSpPr>
            <p:cNvPr id="90" name="Google Shape;90;p4"/>
            <p:cNvSpPr/>
            <p:nvPr/>
          </p:nvSpPr>
          <p:spPr>
            <a:xfrm>
              <a:off x="8026350" y="4121600"/>
              <a:ext cx="543825" cy="580700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57525" y="4021125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87175" y="337273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38939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738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37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44707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23"/>
          <p:cNvSpPr txBox="1">
            <a:spLocks noGrp="1"/>
          </p:cNvSpPr>
          <p:nvPr>
            <p:ph type="title"/>
          </p:nvPr>
        </p:nvSpPr>
        <p:spPr>
          <a:xfrm>
            <a:off x="950800" y="2119000"/>
            <a:ext cx="4346000" cy="8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3"/>
          <p:cNvSpPr txBox="1">
            <a:spLocks noGrp="1"/>
          </p:cNvSpPr>
          <p:nvPr>
            <p:ph type="subTitle" idx="1"/>
          </p:nvPr>
        </p:nvSpPr>
        <p:spPr>
          <a:xfrm>
            <a:off x="950800" y="2944600"/>
            <a:ext cx="4346000" cy="179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10625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6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03" name="Google Shape;503;p36"/>
          <p:cNvGrpSpPr/>
          <p:nvPr/>
        </p:nvGrpSpPr>
        <p:grpSpPr>
          <a:xfrm>
            <a:off x="624422" y="490828"/>
            <a:ext cx="10869170" cy="1810607"/>
            <a:chOff x="468316" y="368120"/>
            <a:chExt cx="8151878" cy="1357955"/>
          </a:xfrm>
        </p:grpSpPr>
        <p:grpSp>
          <p:nvGrpSpPr>
            <p:cNvPr id="504" name="Google Shape;504;p36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505" name="Google Shape;505;p36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36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36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36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36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36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36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36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36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36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36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36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36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36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19" name="Google Shape;519;p36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520" name="Google Shape;520;p36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36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36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36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36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36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36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27" name="Google Shape;527;p36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29" name="Google Shape;529;p36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530" name="Google Shape;530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38" name="Google Shape;538;p36"/>
          <p:cNvGrpSpPr/>
          <p:nvPr/>
        </p:nvGrpSpPr>
        <p:grpSpPr>
          <a:xfrm>
            <a:off x="624434" y="3132934"/>
            <a:ext cx="5925908" cy="3106267"/>
            <a:chOff x="468325" y="2349700"/>
            <a:chExt cx="4444431" cy="2329700"/>
          </a:xfrm>
        </p:grpSpPr>
        <p:sp>
          <p:nvSpPr>
            <p:cNvPr id="539" name="Google Shape;539;p36"/>
            <p:cNvSpPr/>
            <p:nvPr/>
          </p:nvSpPr>
          <p:spPr>
            <a:xfrm>
              <a:off x="468325" y="40806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2127150" y="44199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526475" y="23497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42" name="Google Shape;542;p36"/>
            <p:cNvGrpSpPr/>
            <p:nvPr/>
          </p:nvGrpSpPr>
          <p:grpSpPr>
            <a:xfrm>
              <a:off x="4633458" y="4369780"/>
              <a:ext cx="279298" cy="284452"/>
              <a:chOff x="8090375" y="1459050"/>
              <a:chExt cx="375350" cy="382225"/>
            </a:xfrm>
          </p:grpSpPr>
          <p:sp>
            <p:nvSpPr>
              <p:cNvPr id="543" name="Google Shape;543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51" name="Google Shape;551;p36"/>
            <p:cNvSpPr/>
            <p:nvPr/>
          </p:nvSpPr>
          <p:spPr>
            <a:xfrm>
              <a:off x="562850" y="3129650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47123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54" name="Google Shape;554;p37"/>
          <p:cNvGrpSpPr/>
          <p:nvPr/>
        </p:nvGrpSpPr>
        <p:grpSpPr>
          <a:xfrm>
            <a:off x="983967" y="757469"/>
            <a:ext cx="10249647" cy="5381337"/>
            <a:chOff x="737975" y="568100"/>
            <a:chExt cx="7687235" cy="4036003"/>
          </a:xfrm>
        </p:grpSpPr>
        <p:sp>
          <p:nvSpPr>
            <p:cNvPr id="555" name="Google Shape;555;p37"/>
            <p:cNvSpPr/>
            <p:nvPr/>
          </p:nvSpPr>
          <p:spPr>
            <a:xfrm>
              <a:off x="7604632" y="3727884"/>
              <a:ext cx="820578" cy="876218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737975" y="568100"/>
              <a:ext cx="764846" cy="876211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4284925" y="420488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58" name="Google Shape;558;p37"/>
            <p:cNvGrpSpPr/>
            <p:nvPr/>
          </p:nvGrpSpPr>
          <p:grpSpPr>
            <a:xfrm>
              <a:off x="966575" y="3822675"/>
              <a:ext cx="375350" cy="382225"/>
              <a:chOff x="8090375" y="1459050"/>
              <a:chExt cx="375350" cy="382225"/>
            </a:xfrm>
          </p:grpSpPr>
          <p:sp>
            <p:nvSpPr>
              <p:cNvPr id="559" name="Google Shape;55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67" name="Google Shape;567;p37"/>
            <p:cNvSpPr/>
            <p:nvPr/>
          </p:nvSpPr>
          <p:spPr>
            <a:xfrm>
              <a:off x="7917050" y="280635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68" name="Google Shape;568;p37"/>
            <p:cNvGrpSpPr/>
            <p:nvPr/>
          </p:nvGrpSpPr>
          <p:grpSpPr>
            <a:xfrm>
              <a:off x="1030854" y="2349907"/>
              <a:ext cx="435744" cy="443687"/>
              <a:chOff x="8090375" y="1459050"/>
              <a:chExt cx="375350" cy="382225"/>
            </a:xfrm>
          </p:grpSpPr>
          <p:sp>
            <p:nvSpPr>
              <p:cNvPr id="569" name="Google Shape;56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77" name="Google Shape;577;p37"/>
            <p:cNvSpPr/>
            <p:nvPr/>
          </p:nvSpPr>
          <p:spPr>
            <a:xfrm>
              <a:off x="7917050" y="784347"/>
              <a:ext cx="375355" cy="443712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78" name="Google Shape;578;p37"/>
          <p:cNvGrpSpPr/>
          <p:nvPr/>
        </p:nvGrpSpPr>
        <p:grpSpPr>
          <a:xfrm>
            <a:off x="1882438" y="1478932"/>
            <a:ext cx="7990503" cy="1630063"/>
            <a:chOff x="1411828" y="1109198"/>
            <a:chExt cx="5992877" cy="1222547"/>
          </a:xfrm>
        </p:grpSpPr>
        <p:grpSp>
          <p:nvGrpSpPr>
            <p:cNvPr id="579" name="Google Shape;579;p37"/>
            <p:cNvGrpSpPr/>
            <p:nvPr/>
          </p:nvGrpSpPr>
          <p:grpSpPr>
            <a:xfrm>
              <a:off x="6086056" y="1109219"/>
              <a:ext cx="1318649" cy="1222526"/>
              <a:chOff x="6408388" y="676125"/>
              <a:chExt cx="957068" cy="887238"/>
            </a:xfrm>
          </p:grpSpPr>
          <p:sp>
            <p:nvSpPr>
              <p:cNvPr id="580" name="Google Shape;580;p37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37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37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37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37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37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37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37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37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37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37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94" name="Google Shape;594;p37"/>
            <p:cNvGrpSpPr/>
            <p:nvPr/>
          </p:nvGrpSpPr>
          <p:grpSpPr>
            <a:xfrm>
              <a:off x="1411828" y="1109198"/>
              <a:ext cx="1477461" cy="1222409"/>
              <a:chOff x="7558775" y="805000"/>
              <a:chExt cx="862247" cy="713399"/>
            </a:xfrm>
          </p:grpSpPr>
          <p:sp>
            <p:nvSpPr>
              <p:cNvPr id="595" name="Google Shape;595;p37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0917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25201" y="2393000"/>
            <a:ext cx="7084800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14"/>
          <p:cNvSpPr/>
          <p:nvPr/>
        </p:nvSpPr>
        <p:spPr>
          <a:xfrm>
            <a:off x="10925618" y="184573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26767" y="221283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82900" y="113731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14"/>
          <p:cNvSpPr/>
          <p:nvPr/>
        </p:nvSpPr>
        <p:spPr>
          <a:xfrm>
            <a:off x="464835" y="606603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4015" y="643313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402968" y="539146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998" y="37553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402967" y="587651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14"/>
          <p:cNvSpPr/>
          <p:nvPr/>
        </p:nvSpPr>
        <p:spPr>
          <a:xfrm>
            <a:off x="1321034" y="-12531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79882" y="26554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085" y="558620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5600" y="911800"/>
            <a:ext cx="5618400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4900" y="4436800"/>
            <a:ext cx="3665600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13526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667" y="4948644"/>
            <a:ext cx="37896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60669" y="5473167"/>
            <a:ext cx="31324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64643" y="2583513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88966" y="5473167"/>
            <a:ext cx="32512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58355" y="2583491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508600" y="5473167"/>
            <a:ext cx="31748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26801" y="2229297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54601" y="4948644"/>
            <a:ext cx="40828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88967" y="4948644"/>
            <a:ext cx="22780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901" y="2615652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718783" y="15946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4" name="Google Shape;154;p13"/>
          <p:cNvSpPr/>
          <p:nvPr/>
        </p:nvSpPr>
        <p:spPr>
          <a:xfrm>
            <a:off x="11280185" y="19746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28367" y="23417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551" y="31226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4267" y="34897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2651" y="6007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5582" y="10122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50769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40600" y="2578533"/>
            <a:ext cx="6580800" cy="21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40600" y="4774100"/>
            <a:ext cx="658080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 idx="2"/>
          </p:nvPr>
        </p:nvSpPr>
        <p:spPr>
          <a:xfrm>
            <a:off x="1375167" y="1437000"/>
            <a:ext cx="631720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24422" y="490828"/>
            <a:ext cx="10869170" cy="1810607"/>
            <a:chOff x="468316" y="368120"/>
            <a:chExt cx="8151878" cy="1357955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30405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960000" y="1590467"/>
            <a:ext cx="10281200" cy="4548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0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700">
                <a:solidFill>
                  <a:srgbClr val="434343"/>
                </a:solidFill>
              </a:defRPr>
            </a:lvl1pPr>
            <a:lvl2pPr marL="1217249" lvl="1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5874" lvl="2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4499" lvl="3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3123" lvl="4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1748" lvl="5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0372" lvl="6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68997" lvl="7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77622" lvl="8" indent="-405750" rtl="0">
              <a:lnSpc>
                <a:spcPct val="115000"/>
              </a:lnSpc>
              <a:spcBef>
                <a:spcPts val="2130"/>
              </a:spcBef>
              <a:spcAft>
                <a:spcPts val="213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81" name="Google Shape;81;p4"/>
          <p:cNvGrpSpPr/>
          <p:nvPr/>
        </p:nvGrpSpPr>
        <p:grpSpPr>
          <a:xfrm flipH="1">
            <a:off x="10388655" y="697176"/>
            <a:ext cx="912373" cy="754871"/>
            <a:chOff x="7558775" y="805000"/>
            <a:chExt cx="862247" cy="713399"/>
          </a:xfrm>
        </p:grpSpPr>
        <p:sp>
          <p:nvSpPr>
            <p:cNvPr id="82" name="Google Shape;82;p4"/>
            <p:cNvSpPr/>
            <p:nvPr/>
          </p:nvSpPr>
          <p:spPr>
            <a:xfrm>
              <a:off x="7558775" y="805000"/>
              <a:ext cx="861539" cy="713399"/>
            </a:xfrm>
            <a:custGeom>
              <a:avLst/>
              <a:gdLst/>
              <a:ahLst/>
              <a:cxnLst/>
              <a:rect l="l" t="t" r="r" b="b"/>
              <a:pathLst>
                <a:path w="23920" h="19807" extrusionOk="0">
                  <a:moveTo>
                    <a:pt x="6252" y="0"/>
                  </a:moveTo>
                  <a:cubicBezTo>
                    <a:pt x="6112" y="0"/>
                    <a:pt x="5973" y="14"/>
                    <a:pt x="5833" y="44"/>
                  </a:cubicBezTo>
                  <a:cubicBezTo>
                    <a:pt x="4000" y="438"/>
                    <a:pt x="6601" y="3669"/>
                    <a:pt x="6601" y="3669"/>
                  </a:cubicBezTo>
                  <a:cubicBezTo>
                    <a:pt x="6601" y="3669"/>
                    <a:pt x="4590" y="1565"/>
                    <a:pt x="3213" y="1565"/>
                  </a:cubicBezTo>
                  <a:cubicBezTo>
                    <a:pt x="2910" y="1565"/>
                    <a:pt x="2638" y="1667"/>
                    <a:pt x="2424" y="1916"/>
                  </a:cubicBezTo>
                  <a:cubicBezTo>
                    <a:pt x="1163" y="3354"/>
                    <a:pt x="4592" y="5837"/>
                    <a:pt x="4592" y="5837"/>
                  </a:cubicBezTo>
                  <a:cubicBezTo>
                    <a:pt x="4592" y="5837"/>
                    <a:pt x="2636" y="4760"/>
                    <a:pt x="1416" y="4760"/>
                  </a:cubicBezTo>
                  <a:cubicBezTo>
                    <a:pt x="953" y="4760"/>
                    <a:pt x="596" y="4916"/>
                    <a:pt x="493" y="5344"/>
                  </a:cubicBezTo>
                  <a:cubicBezTo>
                    <a:pt x="1" y="7393"/>
                    <a:pt x="4119" y="10624"/>
                    <a:pt x="7961" y="11629"/>
                  </a:cubicBezTo>
                  <a:cubicBezTo>
                    <a:pt x="7961" y="11629"/>
                    <a:pt x="5401" y="13430"/>
                    <a:pt x="2896" y="13430"/>
                  </a:cubicBezTo>
                  <a:cubicBezTo>
                    <a:pt x="2436" y="13430"/>
                    <a:pt x="1978" y="13369"/>
                    <a:pt x="1538" y="13225"/>
                  </a:cubicBezTo>
                  <a:lnTo>
                    <a:pt x="1538" y="13225"/>
                  </a:lnTo>
                  <a:cubicBezTo>
                    <a:pt x="1538" y="13226"/>
                    <a:pt x="2025" y="19807"/>
                    <a:pt x="11322" y="19807"/>
                  </a:cubicBezTo>
                  <a:cubicBezTo>
                    <a:pt x="11377" y="19807"/>
                    <a:pt x="11432" y="19806"/>
                    <a:pt x="11488" y="19806"/>
                  </a:cubicBezTo>
                  <a:cubicBezTo>
                    <a:pt x="22029" y="19727"/>
                    <a:pt x="23920" y="1758"/>
                    <a:pt x="18482" y="1108"/>
                  </a:cubicBezTo>
                  <a:cubicBezTo>
                    <a:pt x="18193" y="1074"/>
                    <a:pt x="17922" y="1058"/>
                    <a:pt x="17669" y="1058"/>
                  </a:cubicBezTo>
                  <a:cubicBezTo>
                    <a:pt x="13957" y="1058"/>
                    <a:pt x="13821" y="4556"/>
                    <a:pt x="12512" y="7433"/>
                  </a:cubicBezTo>
                  <a:cubicBezTo>
                    <a:pt x="12512" y="7433"/>
                    <a:pt x="9438" y="0"/>
                    <a:pt x="62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020052" y="1100380"/>
              <a:ext cx="273625" cy="163952"/>
            </a:xfrm>
            <a:custGeom>
              <a:avLst/>
              <a:gdLst/>
              <a:ahLst/>
              <a:cxnLst/>
              <a:rect l="l" t="t" r="r" b="b"/>
              <a:pathLst>
                <a:path w="7597" h="4552" extrusionOk="0">
                  <a:moveTo>
                    <a:pt x="2207" y="729"/>
                  </a:moveTo>
                  <a:lnTo>
                    <a:pt x="2207" y="729"/>
                  </a:lnTo>
                  <a:cubicBezTo>
                    <a:pt x="2207" y="729"/>
                    <a:pt x="2172" y="778"/>
                    <a:pt x="2124" y="861"/>
                  </a:cubicBezTo>
                  <a:lnTo>
                    <a:pt x="2124" y="861"/>
                  </a:lnTo>
                  <a:cubicBezTo>
                    <a:pt x="2176" y="781"/>
                    <a:pt x="2207" y="729"/>
                    <a:pt x="2207" y="729"/>
                  </a:cubicBezTo>
                  <a:close/>
                  <a:moveTo>
                    <a:pt x="907" y="0"/>
                  </a:moveTo>
                  <a:lnTo>
                    <a:pt x="907" y="0"/>
                  </a:lnTo>
                  <a:cubicBezTo>
                    <a:pt x="907" y="0"/>
                    <a:pt x="1" y="237"/>
                    <a:pt x="237" y="1497"/>
                  </a:cubicBezTo>
                  <a:cubicBezTo>
                    <a:pt x="344" y="2066"/>
                    <a:pt x="618" y="2222"/>
                    <a:pt x="888" y="2222"/>
                  </a:cubicBezTo>
                  <a:cubicBezTo>
                    <a:pt x="1216" y="2222"/>
                    <a:pt x="1537" y="1990"/>
                    <a:pt x="1537" y="1990"/>
                  </a:cubicBezTo>
                  <a:lnTo>
                    <a:pt x="1537" y="1990"/>
                  </a:lnTo>
                  <a:cubicBezTo>
                    <a:pt x="1537" y="1990"/>
                    <a:pt x="947" y="2601"/>
                    <a:pt x="1971" y="3054"/>
                  </a:cubicBezTo>
                  <a:cubicBezTo>
                    <a:pt x="2156" y="3132"/>
                    <a:pt x="2332" y="3164"/>
                    <a:pt x="2497" y="3164"/>
                  </a:cubicBezTo>
                  <a:cubicBezTo>
                    <a:pt x="3247" y="3164"/>
                    <a:pt x="3764" y="2503"/>
                    <a:pt x="3764" y="2502"/>
                  </a:cubicBezTo>
                  <a:lnTo>
                    <a:pt x="3764" y="2502"/>
                  </a:lnTo>
                  <a:cubicBezTo>
                    <a:pt x="3764" y="2503"/>
                    <a:pt x="2937" y="3960"/>
                    <a:pt x="4118" y="4256"/>
                  </a:cubicBezTo>
                  <a:cubicBezTo>
                    <a:pt x="4263" y="4292"/>
                    <a:pt x="4396" y="4308"/>
                    <a:pt x="4519" y="4308"/>
                  </a:cubicBezTo>
                  <a:cubicBezTo>
                    <a:pt x="5147" y="4308"/>
                    <a:pt x="5506" y="3895"/>
                    <a:pt x="5661" y="3655"/>
                  </a:cubicBezTo>
                  <a:lnTo>
                    <a:pt x="5661" y="3655"/>
                  </a:lnTo>
                  <a:cubicBezTo>
                    <a:pt x="5587" y="3860"/>
                    <a:pt x="5595" y="4216"/>
                    <a:pt x="6306" y="4492"/>
                  </a:cubicBezTo>
                  <a:cubicBezTo>
                    <a:pt x="6411" y="4533"/>
                    <a:pt x="6508" y="4552"/>
                    <a:pt x="6598" y="4552"/>
                  </a:cubicBezTo>
                  <a:cubicBezTo>
                    <a:pt x="7416" y="4552"/>
                    <a:pt x="7597" y="2992"/>
                    <a:pt x="7153" y="2423"/>
                  </a:cubicBezTo>
                  <a:lnTo>
                    <a:pt x="7153" y="2423"/>
                  </a:lnTo>
                  <a:cubicBezTo>
                    <a:pt x="7153" y="2424"/>
                    <a:pt x="7251" y="3684"/>
                    <a:pt x="6463" y="3960"/>
                  </a:cubicBezTo>
                  <a:cubicBezTo>
                    <a:pt x="6410" y="3980"/>
                    <a:pt x="6361" y="3990"/>
                    <a:pt x="6317" y="3990"/>
                  </a:cubicBezTo>
                  <a:cubicBezTo>
                    <a:pt x="5709" y="3990"/>
                    <a:pt x="5931" y="2227"/>
                    <a:pt x="5931" y="2226"/>
                  </a:cubicBezTo>
                  <a:lnTo>
                    <a:pt x="5931" y="2226"/>
                  </a:lnTo>
                  <a:cubicBezTo>
                    <a:pt x="5931" y="2227"/>
                    <a:pt x="5633" y="3602"/>
                    <a:pt x="4839" y="3602"/>
                  </a:cubicBezTo>
                  <a:cubicBezTo>
                    <a:pt x="4767" y="3602"/>
                    <a:pt x="4691" y="3591"/>
                    <a:pt x="4611" y="3566"/>
                  </a:cubicBezTo>
                  <a:cubicBezTo>
                    <a:pt x="3626" y="3290"/>
                    <a:pt x="4118" y="1400"/>
                    <a:pt x="4118" y="1399"/>
                  </a:cubicBezTo>
                  <a:lnTo>
                    <a:pt x="4118" y="1399"/>
                  </a:lnTo>
                  <a:cubicBezTo>
                    <a:pt x="4118" y="1399"/>
                    <a:pt x="3548" y="2627"/>
                    <a:pt x="2735" y="2627"/>
                  </a:cubicBezTo>
                  <a:cubicBezTo>
                    <a:pt x="2604" y="2627"/>
                    <a:pt x="2467" y="2596"/>
                    <a:pt x="2326" y="2522"/>
                  </a:cubicBezTo>
                  <a:cubicBezTo>
                    <a:pt x="1503" y="2095"/>
                    <a:pt x="1925" y="1198"/>
                    <a:pt x="2124" y="861"/>
                  </a:cubicBezTo>
                  <a:lnTo>
                    <a:pt x="2124" y="861"/>
                  </a:lnTo>
                  <a:cubicBezTo>
                    <a:pt x="1948" y="1124"/>
                    <a:pt x="1530" y="1693"/>
                    <a:pt x="1187" y="1693"/>
                  </a:cubicBezTo>
                  <a:cubicBezTo>
                    <a:pt x="1084" y="1693"/>
                    <a:pt x="988" y="1642"/>
                    <a:pt x="907" y="1517"/>
                  </a:cubicBezTo>
                  <a:cubicBezTo>
                    <a:pt x="493" y="867"/>
                    <a:pt x="907" y="0"/>
                    <a:pt x="9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7939373" y="1202958"/>
              <a:ext cx="234762" cy="243514"/>
            </a:xfrm>
            <a:custGeom>
              <a:avLst/>
              <a:gdLst/>
              <a:ahLst/>
              <a:cxnLst/>
              <a:rect l="l" t="t" r="r" b="b"/>
              <a:pathLst>
                <a:path w="6518" h="6761" extrusionOk="0">
                  <a:moveTo>
                    <a:pt x="2418" y="1250"/>
                  </a:moveTo>
                  <a:cubicBezTo>
                    <a:pt x="2418" y="1250"/>
                    <a:pt x="2380" y="1273"/>
                    <a:pt x="2319" y="1314"/>
                  </a:cubicBezTo>
                  <a:lnTo>
                    <a:pt x="2319" y="1314"/>
                  </a:lnTo>
                  <a:cubicBezTo>
                    <a:pt x="2381" y="1275"/>
                    <a:pt x="2418" y="1250"/>
                    <a:pt x="2418" y="1250"/>
                  </a:cubicBezTo>
                  <a:close/>
                  <a:moveTo>
                    <a:pt x="1392" y="1"/>
                  </a:moveTo>
                  <a:cubicBezTo>
                    <a:pt x="1123" y="1"/>
                    <a:pt x="478" y="109"/>
                    <a:pt x="231" y="1112"/>
                  </a:cubicBezTo>
                  <a:cubicBezTo>
                    <a:pt x="1" y="2048"/>
                    <a:pt x="653" y="2174"/>
                    <a:pt x="1022" y="2174"/>
                  </a:cubicBezTo>
                  <a:cubicBezTo>
                    <a:pt x="1158" y="2174"/>
                    <a:pt x="1255" y="2157"/>
                    <a:pt x="1255" y="2157"/>
                  </a:cubicBezTo>
                  <a:lnTo>
                    <a:pt x="1255" y="2157"/>
                  </a:lnTo>
                  <a:cubicBezTo>
                    <a:pt x="1255" y="2157"/>
                    <a:pt x="428" y="2452"/>
                    <a:pt x="1196" y="3319"/>
                  </a:cubicBezTo>
                  <a:cubicBezTo>
                    <a:pt x="1525" y="3673"/>
                    <a:pt x="1920" y="3776"/>
                    <a:pt x="2267" y="3776"/>
                  </a:cubicBezTo>
                  <a:cubicBezTo>
                    <a:pt x="2752" y="3776"/>
                    <a:pt x="3147" y="3575"/>
                    <a:pt x="3147" y="3575"/>
                  </a:cubicBezTo>
                  <a:lnTo>
                    <a:pt x="3147" y="3575"/>
                  </a:lnTo>
                  <a:cubicBezTo>
                    <a:pt x="3147" y="3575"/>
                    <a:pt x="1728" y="4600"/>
                    <a:pt x="2713" y="5368"/>
                  </a:cubicBezTo>
                  <a:cubicBezTo>
                    <a:pt x="3043" y="5620"/>
                    <a:pt x="3357" y="5705"/>
                    <a:pt x="3631" y="5705"/>
                  </a:cubicBezTo>
                  <a:cubicBezTo>
                    <a:pt x="3984" y="5705"/>
                    <a:pt x="4269" y="5565"/>
                    <a:pt x="4433" y="5460"/>
                  </a:cubicBezTo>
                  <a:lnTo>
                    <a:pt x="4433" y="5460"/>
                  </a:lnTo>
                  <a:cubicBezTo>
                    <a:pt x="4276" y="5619"/>
                    <a:pt x="4125" y="5958"/>
                    <a:pt x="4684" y="6531"/>
                  </a:cubicBezTo>
                  <a:cubicBezTo>
                    <a:pt x="4845" y="6692"/>
                    <a:pt x="5014" y="6760"/>
                    <a:pt x="5181" y="6760"/>
                  </a:cubicBezTo>
                  <a:cubicBezTo>
                    <a:pt x="5871" y="6760"/>
                    <a:pt x="6517" y="5589"/>
                    <a:pt x="6358" y="4954"/>
                  </a:cubicBezTo>
                  <a:lnTo>
                    <a:pt x="6358" y="4954"/>
                  </a:lnTo>
                  <a:cubicBezTo>
                    <a:pt x="6358" y="4955"/>
                    <a:pt x="5933" y="6101"/>
                    <a:pt x="5136" y="6101"/>
                  </a:cubicBezTo>
                  <a:cubicBezTo>
                    <a:pt x="5111" y="6101"/>
                    <a:pt x="5085" y="6100"/>
                    <a:pt x="5058" y="6097"/>
                  </a:cubicBezTo>
                  <a:cubicBezTo>
                    <a:pt x="4191" y="6038"/>
                    <a:pt x="5294" y="4246"/>
                    <a:pt x="5295" y="4245"/>
                  </a:cubicBezTo>
                  <a:lnTo>
                    <a:pt x="5295" y="4245"/>
                  </a:lnTo>
                  <a:cubicBezTo>
                    <a:pt x="5294" y="4246"/>
                    <a:pt x="4639" y="5128"/>
                    <a:pt x="3963" y="5128"/>
                  </a:cubicBezTo>
                  <a:cubicBezTo>
                    <a:pt x="3794" y="5128"/>
                    <a:pt x="3624" y="5073"/>
                    <a:pt x="3462" y="4935"/>
                  </a:cubicBezTo>
                  <a:cubicBezTo>
                    <a:pt x="2654" y="4245"/>
                    <a:pt x="3935" y="2689"/>
                    <a:pt x="3935" y="2689"/>
                  </a:cubicBezTo>
                  <a:lnTo>
                    <a:pt x="3935" y="2689"/>
                  </a:lnTo>
                  <a:cubicBezTo>
                    <a:pt x="3935" y="2689"/>
                    <a:pt x="3189" y="3331"/>
                    <a:pt x="2494" y="3331"/>
                  </a:cubicBezTo>
                  <a:cubicBezTo>
                    <a:pt x="2230" y="3331"/>
                    <a:pt x="1974" y="3239"/>
                    <a:pt x="1768" y="2984"/>
                  </a:cubicBezTo>
                  <a:cubicBezTo>
                    <a:pt x="1160" y="2212"/>
                    <a:pt x="2017" y="1523"/>
                    <a:pt x="2319" y="1314"/>
                  </a:cubicBezTo>
                  <a:lnTo>
                    <a:pt x="2319" y="1314"/>
                  </a:lnTo>
                  <a:cubicBezTo>
                    <a:pt x="2103" y="1450"/>
                    <a:pt x="1581" y="1753"/>
                    <a:pt x="1222" y="1753"/>
                  </a:cubicBezTo>
                  <a:cubicBezTo>
                    <a:pt x="1037" y="1753"/>
                    <a:pt x="895" y="1672"/>
                    <a:pt x="861" y="1447"/>
                  </a:cubicBezTo>
                  <a:cubicBezTo>
                    <a:pt x="743" y="639"/>
                    <a:pt x="1512" y="9"/>
                    <a:pt x="1512" y="9"/>
                  </a:cubicBezTo>
                  <a:cubicBezTo>
                    <a:pt x="1512" y="9"/>
                    <a:pt x="1466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7796527" y="1263720"/>
              <a:ext cx="173172" cy="251222"/>
            </a:xfrm>
            <a:custGeom>
              <a:avLst/>
              <a:gdLst/>
              <a:ahLst/>
              <a:cxnLst/>
              <a:rect l="l" t="t" r="r" b="b"/>
              <a:pathLst>
                <a:path w="4808" h="6975" extrusionOk="0">
                  <a:moveTo>
                    <a:pt x="2502" y="1376"/>
                  </a:moveTo>
                  <a:cubicBezTo>
                    <a:pt x="2502" y="1376"/>
                    <a:pt x="2456" y="1390"/>
                    <a:pt x="2382" y="1419"/>
                  </a:cubicBezTo>
                  <a:lnTo>
                    <a:pt x="2382" y="1419"/>
                  </a:lnTo>
                  <a:cubicBezTo>
                    <a:pt x="2457" y="1393"/>
                    <a:pt x="2502" y="1376"/>
                    <a:pt x="2502" y="1376"/>
                  </a:cubicBezTo>
                  <a:close/>
                  <a:moveTo>
                    <a:pt x="1776" y="0"/>
                  </a:moveTo>
                  <a:cubicBezTo>
                    <a:pt x="1487" y="0"/>
                    <a:pt x="1043" y="130"/>
                    <a:pt x="650" y="785"/>
                  </a:cubicBezTo>
                  <a:cubicBezTo>
                    <a:pt x="0" y="1888"/>
                    <a:pt x="1222" y="1947"/>
                    <a:pt x="1222" y="1947"/>
                  </a:cubicBezTo>
                  <a:cubicBezTo>
                    <a:pt x="1222" y="1947"/>
                    <a:pt x="414" y="2046"/>
                    <a:pt x="828" y="2992"/>
                  </a:cubicBezTo>
                  <a:cubicBezTo>
                    <a:pt x="1094" y="3573"/>
                    <a:pt x="1645" y="3685"/>
                    <a:pt x="2029" y="3685"/>
                  </a:cubicBezTo>
                  <a:cubicBezTo>
                    <a:pt x="2268" y="3685"/>
                    <a:pt x="2443" y="3642"/>
                    <a:pt x="2443" y="3642"/>
                  </a:cubicBezTo>
                  <a:lnTo>
                    <a:pt x="2443" y="3642"/>
                  </a:lnTo>
                  <a:cubicBezTo>
                    <a:pt x="2443" y="3642"/>
                    <a:pt x="907" y="4272"/>
                    <a:pt x="1537" y="5179"/>
                  </a:cubicBezTo>
                  <a:cubicBezTo>
                    <a:pt x="1827" y="5595"/>
                    <a:pt x="2192" y="5708"/>
                    <a:pt x="2502" y="5708"/>
                  </a:cubicBezTo>
                  <a:cubicBezTo>
                    <a:pt x="2699" y="5708"/>
                    <a:pt x="2874" y="5662"/>
                    <a:pt x="2993" y="5620"/>
                  </a:cubicBezTo>
                  <a:lnTo>
                    <a:pt x="2993" y="5620"/>
                  </a:lnTo>
                  <a:cubicBezTo>
                    <a:pt x="2808" y="5731"/>
                    <a:pt x="2568" y="6005"/>
                    <a:pt x="2877" y="6637"/>
                  </a:cubicBezTo>
                  <a:cubicBezTo>
                    <a:pt x="2997" y="6877"/>
                    <a:pt x="3177" y="6975"/>
                    <a:pt x="3379" y="6975"/>
                  </a:cubicBezTo>
                  <a:cubicBezTo>
                    <a:pt x="3974" y="6975"/>
                    <a:pt x="4764" y="6131"/>
                    <a:pt x="4808" y="5573"/>
                  </a:cubicBezTo>
                  <a:lnTo>
                    <a:pt x="4808" y="5573"/>
                  </a:lnTo>
                  <a:cubicBezTo>
                    <a:pt x="4808" y="5573"/>
                    <a:pt x="4208" y="6377"/>
                    <a:pt x="3560" y="6377"/>
                  </a:cubicBezTo>
                  <a:cubicBezTo>
                    <a:pt x="3484" y="6377"/>
                    <a:pt x="3407" y="6366"/>
                    <a:pt x="3330" y="6341"/>
                  </a:cubicBezTo>
                  <a:cubicBezTo>
                    <a:pt x="2601" y="6085"/>
                    <a:pt x="4098" y="4706"/>
                    <a:pt x="4098" y="4706"/>
                  </a:cubicBezTo>
                  <a:lnTo>
                    <a:pt x="4098" y="4706"/>
                  </a:lnTo>
                  <a:cubicBezTo>
                    <a:pt x="4098" y="4706"/>
                    <a:pt x="3422" y="5249"/>
                    <a:pt x="2860" y="5249"/>
                  </a:cubicBezTo>
                  <a:cubicBezTo>
                    <a:pt x="2643" y="5249"/>
                    <a:pt x="2443" y="5167"/>
                    <a:pt x="2305" y="4942"/>
                  </a:cubicBezTo>
                  <a:cubicBezTo>
                    <a:pt x="1813" y="4154"/>
                    <a:pt x="3389" y="2992"/>
                    <a:pt x="3389" y="2992"/>
                  </a:cubicBezTo>
                  <a:lnTo>
                    <a:pt x="3389" y="2992"/>
                  </a:lnTo>
                  <a:cubicBezTo>
                    <a:pt x="3389" y="2992"/>
                    <a:pt x="2771" y="3312"/>
                    <a:pt x="2219" y="3312"/>
                  </a:cubicBezTo>
                  <a:cubicBezTo>
                    <a:pt x="1884" y="3312"/>
                    <a:pt x="1573" y="3194"/>
                    <a:pt x="1439" y="2814"/>
                  </a:cubicBezTo>
                  <a:cubicBezTo>
                    <a:pt x="1131" y="1990"/>
                    <a:pt x="2045" y="1550"/>
                    <a:pt x="2382" y="1419"/>
                  </a:cubicBezTo>
                  <a:lnTo>
                    <a:pt x="2382" y="1419"/>
                  </a:lnTo>
                  <a:cubicBezTo>
                    <a:pt x="2191" y="1483"/>
                    <a:pt x="1810" y="1597"/>
                    <a:pt x="1511" y="1597"/>
                  </a:cubicBezTo>
                  <a:cubicBezTo>
                    <a:pt x="1248" y="1597"/>
                    <a:pt x="1050" y="1509"/>
                    <a:pt x="1104" y="1218"/>
                  </a:cubicBezTo>
                  <a:cubicBezTo>
                    <a:pt x="1241" y="470"/>
                    <a:pt x="2089" y="56"/>
                    <a:pt x="2089" y="56"/>
                  </a:cubicBezTo>
                  <a:cubicBezTo>
                    <a:pt x="2089" y="56"/>
                    <a:pt x="1965" y="0"/>
                    <a:pt x="17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8161637" y="887480"/>
              <a:ext cx="99012" cy="91737"/>
            </a:xfrm>
            <a:custGeom>
              <a:avLst/>
              <a:gdLst/>
              <a:ahLst/>
              <a:cxnLst/>
              <a:rect l="l" t="t" r="r" b="b"/>
              <a:pathLst>
                <a:path w="2749" h="2547" extrusionOk="0">
                  <a:moveTo>
                    <a:pt x="2296" y="0"/>
                  </a:moveTo>
                  <a:lnTo>
                    <a:pt x="1724" y="158"/>
                  </a:lnTo>
                  <a:cubicBezTo>
                    <a:pt x="1724" y="158"/>
                    <a:pt x="2197" y="1636"/>
                    <a:pt x="1527" y="1951"/>
                  </a:cubicBezTo>
                  <a:cubicBezTo>
                    <a:pt x="1465" y="1979"/>
                    <a:pt x="1407" y="1992"/>
                    <a:pt x="1353" y="1992"/>
                  </a:cubicBezTo>
                  <a:cubicBezTo>
                    <a:pt x="721" y="1992"/>
                    <a:pt x="621" y="237"/>
                    <a:pt x="621" y="237"/>
                  </a:cubicBezTo>
                  <a:lnTo>
                    <a:pt x="207" y="276"/>
                  </a:lnTo>
                  <a:cubicBezTo>
                    <a:pt x="207" y="276"/>
                    <a:pt x="1" y="2546"/>
                    <a:pt x="1419" y="2546"/>
                  </a:cubicBezTo>
                  <a:cubicBezTo>
                    <a:pt x="1454" y="2546"/>
                    <a:pt x="1490" y="2545"/>
                    <a:pt x="1527" y="2542"/>
                  </a:cubicBezTo>
                  <a:cubicBezTo>
                    <a:pt x="2749" y="2443"/>
                    <a:pt x="2296" y="0"/>
                    <a:pt x="22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8278174" y="933575"/>
              <a:ext cx="142849" cy="80253"/>
            </a:xfrm>
            <a:custGeom>
              <a:avLst/>
              <a:gdLst/>
              <a:ahLst/>
              <a:cxnLst/>
              <a:rect l="l" t="t" r="r" b="b"/>
              <a:pathLst>
                <a:path w="3074" h="2228" extrusionOk="0">
                  <a:moveTo>
                    <a:pt x="0" y="1"/>
                  </a:moveTo>
                  <a:cubicBezTo>
                    <a:pt x="118" y="316"/>
                    <a:pt x="414" y="2227"/>
                    <a:pt x="414" y="2227"/>
                  </a:cubicBezTo>
                  <a:lnTo>
                    <a:pt x="30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8125800" y="958435"/>
              <a:ext cx="60365" cy="59645"/>
            </a:xfrm>
            <a:custGeom>
              <a:avLst/>
              <a:gdLst/>
              <a:ahLst/>
              <a:cxnLst/>
              <a:rect l="l" t="t" r="r" b="b"/>
              <a:pathLst>
                <a:path w="1676" h="1656" extrusionOk="0">
                  <a:moveTo>
                    <a:pt x="828" y="0"/>
                  </a:moveTo>
                  <a:cubicBezTo>
                    <a:pt x="375" y="0"/>
                    <a:pt x="0" y="375"/>
                    <a:pt x="0" y="828"/>
                  </a:cubicBezTo>
                  <a:cubicBezTo>
                    <a:pt x="0" y="1281"/>
                    <a:pt x="375" y="1656"/>
                    <a:pt x="828" y="1656"/>
                  </a:cubicBezTo>
                  <a:cubicBezTo>
                    <a:pt x="1301" y="1656"/>
                    <a:pt x="1675" y="1281"/>
                    <a:pt x="1675" y="828"/>
                  </a:cubicBezTo>
                  <a:cubicBezTo>
                    <a:pt x="1675" y="375"/>
                    <a:pt x="1301" y="0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" name="Google Shape;89;p4"/>
          <p:cNvGrpSpPr/>
          <p:nvPr/>
        </p:nvGrpSpPr>
        <p:grpSpPr>
          <a:xfrm>
            <a:off x="743368" y="4496986"/>
            <a:ext cx="10683533" cy="1772751"/>
            <a:chOff x="557525" y="3372738"/>
            <a:chExt cx="8012650" cy="1329563"/>
          </a:xfrm>
        </p:grpSpPr>
        <p:sp>
          <p:nvSpPr>
            <p:cNvPr id="90" name="Google Shape;90;p4"/>
            <p:cNvSpPr/>
            <p:nvPr/>
          </p:nvSpPr>
          <p:spPr>
            <a:xfrm>
              <a:off x="8026350" y="4121600"/>
              <a:ext cx="543825" cy="580700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57525" y="4021125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87175" y="337273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66064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7707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98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59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23"/>
          <p:cNvSpPr txBox="1">
            <a:spLocks noGrp="1"/>
          </p:cNvSpPr>
          <p:nvPr>
            <p:ph type="title"/>
          </p:nvPr>
        </p:nvSpPr>
        <p:spPr>
          <a:xfrm>
            <a:off x="950800" y="2119000"/>
            <a:ext cx="4346000" cy="8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3"/>
          <p:cNvSpPr txBox="1">
            <a:spLocks noGrp="1"/>
          </p:cNvSpPr>
          <p:nvPr>
            <p:ph type="subTitle" idx="1"/>
          </p:nvPr>
        </p:nvSpPr>
        <p:spPr>
          <a:xfrm>
            <a:off x="950800" y="2944600"/>
            <a:ext cx="4346000" cy="179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56229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6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03" name="Google Shape;503;p36"/>
          <p:cNvGrpSpPr/>
          <p:nvPr/>
        </p:nvGrpSpPr>
        <p:grpSpPr>
          <a:xfrm>
            <a:off x="624422" y="490828"/>
            <a:ext cx="10869170" cy="1810607"/>
            <a:chOff x="468316" y="368120"/>
            <a:chExt cx="8151878" cy="1357955"/>
          </a:xfrm>
        </p:grpSpPr>
        <p:grpSp>
          <p:nvGrpSpPr>
            <p:cNvPr id="504" name="Google Shape;504;p36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505" name="Google Shape;505;p36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36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36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36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36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36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36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36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36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36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36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36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36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36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19" name="Google Shape;519;p36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520" name="Google Shape;520;p36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36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36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36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36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36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36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27" name="Google Shape;527;p36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29" name="Google Shape;529;p36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530" name="Google Shape;530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38" name="Google Shape;538;p36"/>
          <p:cNvGrpSpPr/>
          <p:nvPr/>
        </p:nvGrpSpPr>
        <p:grpSpPr>
          <a:xfrm>
            <a:off x="624434" y="3132934"/>
            <a:ext cx="5925908" cy="3106267"/>
            <a:chOff x="468325" y="2349700"/>
            <a:chExt cx="4444431" cy="2329700"/>
          </a:xfrm>
        </p:grpSpPr>
        <p:sp>
          <p:nvSpPr>
            <p:cNvPr id="539" name="Google Shape;539;p36"/>
            <p:cNvSpPr/>
            <p:nvPr/>
          </p:nvSpPr>
          <p:spPr>
            <a:xfrm>
              <a:off x="468325" y="40806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2127150" y="44199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526475" y="23497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42" name="Google Shape;542;p36"/>
            <p:cNvGrpSpPr/>
            <p:nvPr/>
          </p:nvGrpSpPr>
          <p:grpSpPr>
            <a:xfrm>
              <a:off x="4633458" y="4369780"/>
              <a:ext cx="279298" cy="284452"/>
              <a:chOff x="8090375" y="1459050"/>
              <a:chExt cx="375350" cy="382225"/>
            </a:xfrm>
          </p:grpSpPr>
          <p:sp>
            <p:nvSpPr>
              <p:cNvPr id="543" name="Google Shape;543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51" name="Google Shape;551;p36"/>
            <p:cNvSpPr/>
            <p:nvPr/>
          </p:nvSpPr>
          <p:spPr>
            <a:xfrm>
              <a:off x="562850" y="3129650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00837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54" name="Google Shape;554;p37"/>
          <p:cNvGrpSpPr/>
          <p:nvPr/>
        </p:nvGrpSpPr>
        <p:grpSpPr>
          <a:xfrm>
            <a:off x="983967" y="757469"/>
            <a:ext cx="10249647" cy="5381337"/>
            <a:chOff x="737975" y="568100"/>
            <a:chExt cx="7687235" cy="4036003"/>
          </a:xfrm>
        </p:grpSpPr>
        <p:sp>
          <p:nvSpPr>
            <p:cNvPr id="555" name="Google Shape;555;p37"/>
            <p:cNvSpPr/>
            <p:nvPr/>
          </p:nvSpPr>
          <p:spPr>
            <a:xfrm>
              <a:off x="7604632" y="3727884"/>
              <a:ext cx="820578" cy="876218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737975" y="568100"/>
              <a:ext cx="764846" cy="876211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4284925" y="420488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58" name="Google Shape;558;p37"/>
            <p:cNvGrpSpPr/>
            <p:nvPr/>
          </p:nvGrpSpPr>
          <p:grpSpPr>
            <a:xfrm>
              <a:off x="966575" y="3822675"/>
              <a:ext cx="375350" cy="382225"/>
              <a:chOff x="8090375" y="1459050"/>
              <a:chExt cx="375350" cy="382225"/>
            </a:xfrm>
          </p:grpSpPr>
          <p:sp>
            <p:nvSpPr>
              <p:cNvPr id="559" name="Google Shape;55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67" name="Google Shape;567;p37"/>
            <p:cNvSpPr/>
            <p:nvPr/>
          </p:nvSpPr>
          <p:spPr>
            <a:xfrm>
              <a:off x="7917050" y="280635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68" name="Google Shape;568;p37"/>
            <p:cNvGrpSpPr/>
            <p:nvPr/>
          </p:nvGrpSpPr>
          <p:grpSpPr>
            <a:xfrm>
              <a:off x="1030854" y="2349907"/>
              <a:ext cx="435744" cy="443687"/>
              <a:chOff x="8090375" y="1459050"/>
              <a:chExt cx="375350" cy="382225"/>
            </a:xfrm>
          </p:grpSpPr>
          <p:sp>
            <p:nvSpPr>
              <p:cNvPr id="569" name="Google Shape;56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77" name="Google Shape;577;p37"/>
            <p:cNvSpPr/>
            <p:nvPr/>
          </p:nvSpPr>
          <p:spPr>
            <a:xfrm>
              <a:off x="7917050" y="784347"/>
              <a:ext cx="375355" cy="443712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78" name="Google Shape;578;p37"/>
          <p:cNvGrpSpPr/>
          <p:nvPr/>
        </p:nvGrpSpPr>
        <p:grpSpPr>
          <a:xfrm>
            <a:off x="1882438" y="1478932"/>
            <a:ext cx="7990503" cy="1630063"/>
            <a:chOff x="1411828" y="1109198"/>
            <a:chExt cx="5992877" cy="1222547"/>
          </a:xfrm>
        </p:grpSpPr>
        <p:grpSp>
          <p:nvGrpSpPr>
            <p:cNvPr id="579" name="Google Shape;579;p37"/>
            <p:cNvGrpSpPr/>
            <p:nvPr/>
          </p:nvGrpSpPr>
          <p:grpSpPr>
            <a:xfrm>
              <a:off x="6086056" y="1109219"/>
              <a:ext cx="1318649" cy="1222526"/>
              <a:chOff x="6408388" y="676125"/>
              <a:chExt cx="957068" cy="887238"/>
            </a:xfrm>
          </p:grpSpPr>
          <p:sp>
            <p:nvSpPr>
              <p:cNvPr id="580" name="Google Shape;580;p37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37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37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37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37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37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37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37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37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37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37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94" name="Google Shape;594;p37"/>
            <p:cNvGrpSpPr/>
            <p:nvPr/>
          </p:nvGrpSpPr>
          <p:grpSpPr>
            <a:xfrm>
              <a:off x="1411828" y="1109198"/>
              <a:ext cx="1477461" cy="1222409"/>
              <a:chOff x="7558775" y="805000"/>
              <a:chExt cx="862247" cy="713399"/>
            </a:xfrm>
          </p:grpSpPr>
          <p:sp>
            <p:nvSpPr>
              <p:cNvPr id="595" name="Google Shape;595;p37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72550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25201" y="2393000"/>
            <a:ext cx="7084800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14"/>
          <p:cNvSpPr/>
          <p:nvPr/>
        </p:nvSpPr>
        <p:spPr>
          <a:xfrm>
            <a:off x="10925618" y="184573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26767" y="221283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82900" y="113731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14"/>
          <p:cNvSpPr/>
          <p:nvPr/>
        </p:nvSpPr>
        <p:spPr>
          <a:xfrm>
            <a:off x="464835" y="606603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4015" y="643313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402968" y="539146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998" y="37553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402967" y="587651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14"/>
          <p:cNvSpPr/>
          <p:nvPr/>
        </p:nvSpPr>
        <p:spPr>
          <a:xfrm>
            <a:off x="1321034" y="-12531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79882" y="26554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085" y="558620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5600" y="911800"/>
            <a:ext cx="5618400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4900" y="4436800"/>
            <a:ext cx="3665600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89109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667" y="4948644"/>
            <a:ext cx="37896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60669" y="5473167"/>
            <a:ext cx="31324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64643" y="2583513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88966" y="5473167"/>
            <a:ext cx="32512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58355" y="2583491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508600" y="5473167"/>
            <a:ext cx="31748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26801" y="2229297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54601" y="4948644"/>
            <a:ext cx="40828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88967" y="4948644"/>
            <a:ext cx="22780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901" y="2615652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718783" y="15946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4" name="Google Shape;154;p13"/>
          <p:cNvSpPr/>
          <p:nvPr/>
        </p:nvSpPr>
        <p:spPr>
          <a:xfrm>
            <a:off x="11280185" y="19746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28367" y="23417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551" y="31226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4267" y="34897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2651" y="6007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5582" y="10122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23507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40600" y="2578533"/>
            <a:ext cx="6580800" cy="21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40600" y="4774100"/>
            <a:ext cx="658080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 idx="2"/>
          </p:nvPr>
        </p:nvSpPr>
        <p:spPr>
          <a:xfrm>
            <a:off x="1375167" y="1437000"/>
            <a:ext cx="631720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24422" y="490828"/>
            <a:ext cx="10869170" cy="1810607"/>
            <a:chOff x="468316" y="368120"/>
            <a:chExt cx="8151878" cy="1357955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82070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960000" y="1590467"/>
            <a:ext cx="10281200" cy="4548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0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700">
                <a:solidFill>
                  <a:srgbClr val="434343"/>
                </a:solidFill>
              </a:defRPr>
            </a:lvl1pPr>
            <a:lvl2pPr marL="1217249" lvl="1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5874" lvl="2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4499" lvl="3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3123" lvl="4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1748" lvl="5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0372" lvl="6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68997" lvl="7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77622" lvl="8" indent="-405750" rtl="0">
              <a:lnSpc>
                <a:spcPct val="115000"/>
              </a:lnSpc>
              <a:spcBef>
                <a:spcPts val="2130"/>
              </a:spcBef>
              <a:spcAft>
                <a:spcPts val="213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81" name="Google Shape;81;p4"/>
          <p:cNvGrpSpPr/>
          <p:nvPr/>
        </p:nvGrpSpPr>
        <p:grpSpPr>
          <a:xfrm flipH="1">
            <a:off x="10388655" y="697176"/>
            <a:ext cx="912373" cy="754871"/>
            <a:chOff x="7558775" y="805000"/>
            <a:chExt cx="862247" cy="713399"/>
          </a:xfrm>
        </p:grpSpPr>
        <p:sp>
          <p:nvSpPr>
            <p:cNvPr id="82" name="Google Shape;82;p4"/>
            <p:cNvSpPr/>
            <p:nvPr/>
          </p:nvSpPr>
          <p:spPr>
            <a:xfrm>
              <a:off x="7558775" y="805000"/>
              <a:ext cx="861539" cy="713399"/>
            </a:xfrm>
            <a:custGeom>
              <a:avLst/>
              <a:gdLst/>
              <a:ahLst/>
              <a:cxnLst/>
              <a:rect l="l" t="t" r="r" b="b"/>
              <a:pathLst>
                <a:path w="23920" h="19807" extrusionOk="0">
                  <a:moveTo>
                    <a:pt x="6252" y="0"/>
                  </a:moveTo>
                  <a:cubicBezTo>
                    <a:pt x="6112" y="0"/>
                    <a:pt x="5973" y="14"/>
                    <a:pt x="5833" y="44"/>
                  </a:cubicBezTo>
                  <a:cubicBezTo>
                    <a:pt x="4000" y="438"/>
                    <a:pt x="6601" y="3669"/>
                    <a:pt x="6601" y="3669"/>
                  </a:cubicBezTo>
                  <a:cubicBezTo>
                    <a:pt x="6601" y="3669"/>
                    <a:pt x="4590" y="1565"/>
                    <a:pt x="3213" y="1565"/>
                  </a:cubicBezTo>
                  <a:cubicBezTo>
                    <a:pt x="2910" y="1565"/>
                    <a:pt x="2638" y="1667"/>
                    <a:pt x="2424" y="1916"/>
                  </a:cubicBezTo>
                  <a:cubicBezTo>
                    <a:pt x="1163" y="3354"/>
                    <a:pt x="4592" y="5837"/>
                    <a:pt x="4592" y="5837"/>
                  </a:cubicBezTo>
                  <a:cubicBezTo>
                    <a:pt x="4592" y="5837"/>
                    <a:pt x="2636" y="4760"/>
                    <a:pt x="1416" y="4760"/>
                  </a:cubicBezTo>
                  <a:cubicBezTo>
                    <a:pt x="953" y="4760"/>
                    <a:pt x="596" y="4916"/>
                    <a:pt x="493" y="5344"/>
                  </a:cubicBezTo>
                  <a:cubicBezTo>
                    <a:pt x="1" y="7393"/>
                    <a:pt x="4119" y="10624"/>
                    <a:pt x="7961" y="11629"/>
                  </a:cubicBezTo>
                  <a:cubicBezTo>
                    <a:pt x="7961" y="11629"/>
                    <a:pt x="5401" y="13430"/>
                    <a:pt x="2896" y="13430"/>
                  </a:cubicBezTo>
                  <a:cubicBezTo>
                    <a:pt x="2436" y="13430"/>
                    <a:pt x="1978" y="13369"/>
                    <a:pt x="1538" y="13225"/>
                  </a:cubicBezTo>
                  <a:lnTo>
                    <a:pt x="1538" y="13225"/>
                  </a:lnTo>
                  <a:cubicBezTo>
                    <a:pt x="1538" y="13226"/>
                    <a:pt x="2025" y="19807"/>
                    <a:pt x="11322" y="19807"/>
                  </a:cubicBezTo>
                  <a:cubicBezTo>
                    <a:pt x="11377" y="19807"/>
                    <a:pt x="11432" y="19806"/>
                    <a:pt x="11488" y="19806"/>
                  </a:cubicBezTo>
                  <a:cubicBezTo>
                    <a:pt x="22029" y="19727"/>
                    <a:pt x="23920" y="1758"/>
                    <a:pt x="18482" y="1108"/>
                  </a:cubicBezTo>
                  <a:cubicBezTo>
                    <a:pt x="18193" y="1074"/>
                    <a:pt x="17922" y="1058"/>
                    <a:pt x="17669" y="1058"/>
                  </a:cubicBezTo>
                  <a:cubicBezTo>
                    <a:pt x="13957" y="1058"/>
                    <a:pt x="13821" y="4556"/>
                    <a:pt x="12512" y="7433"/>
                  </a:cubicBezTo>
                  <a:cubicBezTo>
                    <a:pt x="12512" y="7433"/>
                    <a:pt x="9438" y="0"/>
                    <a:pt x="62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020052" y="1100380"/>
              <a:ext cx="273625" cy="163952"/>
            </a:xfrm>
            <a:custGeom>
              <a:avLst/>
              <a:gdLst/>
              <a:ahLst/>
              <a:cxnLst/>
              <a:rect l="l" t="t" r="r" b="b"/>
              <a:pathLst>
                <a:path w="7597" h="4552" extrusionOk="0">
                  <a:moveTo>
                    <a:pt x="2207" y="729"/>
                  </a:moveTo>
                  <a:lnTo>
                    <a:pt x="2207" y="729"/>
                  </a:lnTo>
                  <a:cubicBezTo>
                    <a:pt x="2207" y="729"/>
                    <a:pt x="2172" y="778"/>
                    <a:pt x="2124" y="861"/>
                  </a:cubicBezTo>
                  <a:lnTo>
                    <a:pt x="2124" y="861"/>
                  </a:lnTo>
                  <a:cubicBezTo>
                    <a:pt x="2176" y="781"/>
                    <a:pt x="2207" y="729"/>
                    <a:pt x="2207" y="729"/>
                  </a:cubicBezTo>
                  <a:close/>
                  <a:moveTo>
                    <a:pt x="907" y="0"/>
                  </a:moveTo>
                  <a:lnTo>
                    <a:pt x="907" y="0"/>
                  </a:lnTo>
                  <a:cubicBezTo>
                    <a:pt x="907" y="0"/>
                    <a:pt x="1" y="237"/>
                    <a:pt x="237" y="1497"/>
                  </a:cubicBezTo>
                  <a:cubicBezTo>
                    <a:pt x="344" y="2066"/>
                    <a:pt x="618" y="2222"/>
                    <a:pt x="888" y="2222"/>
                  </a:cubicBezTo>
                  <a:cubicBezTo>
                    <a:pt x="1216" y="2222"/>
                    <a:pt x="1537" y="1990"/>
                    <a:pt x="1537" y="1990"/>
                  </a:cubicBezTo>
                  <a:lnTo>
                    <a:pt x="1537" y="1990"/>
                  </a:lnTo>
                  <a:cubicBezTo>
                    <a:pt x="1537" y="1990"/>
                    <a:pt x="947" y="2601"/>
                    <a:pt x="1971" y="3054"/>
                  </a:cubicBezTo>
                  <a:cubicBezTo>
                    <a:pt x="2156" y="3132"/>
                    <a:pt x="2332" y="3164"/>
                    <a:pt x="2497" y="3164"/>
                  </a:cubicBezTo>
                  <a:cubicBezTo>
                    <a:pt x="3247" y="3164"/>
                    <a:pt x="3764" y="2503"/>
                    <a:pt x="3764" y="2502"/>
                  </a:cubicBezTo>
                  <a:lnTo>
                    <a:pt x="3764" y="2502"/>
                  </a:lnTo>
                  <a:cubicBezTo>
                    <a:pt x="3764" y="2503"/>
                    <a:pt x="2937" y="3960"/>
                    <a:pt x="4118" y="4256"/>
                  </a:cubicBezTo>
                  <a:cubicBezTo>
                    <a:pt x="4263" y="4292"/>
                    <a:pt x="4396" y="4308"/>
                    <a:pt x="4519" y="4308"/>
                  </a:cubicBezTo>
                  <a:cubicBezTo>
                    <a:pt x="5147" y="4308"/>
                    <a:pt x="5506" y="3895"/>
                    <a:pt x="5661" y="3655"/>
                  </a:cubicBezTo>
                  <a:lnTo>
                    <a:pt x="5661" y="3655"/>
                  </a:lnTo>
                  <a:cubicBezTo>
                    <a:pt x="5587" y="3860"/>
                    <a:pt x="5595" y="4216"/>
                    <a:pt x="6306" y="4492"/>
                  </a:cubicBezTo>
                  <a:cubicBezTo>
                    <a:pt x="6411" y="4533"/>
                    <a:pt x="6508" y="4552"/>
                    <a:pt x="6598" y="4552"/>
                  </a:cubicBezTo>
                  <a:cubicBezTo>
                    <a:pt x="7416" y="4552"/>
                    <a:pt x="7597" y="2992"/>
                    <a:pt x="7153" y="2423"/>
                  </a:cubicBezTo>
                  <a:lnTo>
                    <a:pt x="7153" y="2423"/>
                  </a:lnTo>
                  <a:cubicBezTo>
                    <a:pt x="7153" y="2424"/>
                    <a:pt x="7251" y="3684"/>
                    <a:pt x="6463" y="3960"/>
                  </a:cubicBezTo>
                  <a:cubicBezTo>
                    <a:pt x="6410" y="3980"/>
                    <a:pt x="6361" y="3990"/>
                    <a:pt x="6317" y="3990"/>
                  </a:cubicBezTo>
                  <a:cubicBezTo>
                    <a:pt x="5709" y="3990"/>
                    <a:pt x="5931" y="2227"/>
                    <a:pt x="5931" y="2226"/>
                  </a:cubicBezTo>
                  <a:lnTo>
                    <a:pt x="5931" y="2226"/>
                  </a:lnTo>
                  <a:cubicBezTo>
                    <a:pt x="5931" y="2227"/>
                    <a:pt x="5633" y="3602"/>
                    <a:pt x="4839" y="3602"/>
                  </a:cubicBezTo>
                  <a:cubicBezTo>
                    <a:pt x="4767" y="3602"/>
                    <a:pt x="4691" y="3591"/>
                    <a:pt x="4611" y="3566"/>
                  </a:cubicBezTo>
                  <a:cubicBezTo>
                    <a:pt x="3626" y="3290"/>
                    <a:pt x="4118" y="1400"/>
                    <a:pt x="4118" y="1399"/>
                  </a:cubicBezTo>
                  <a:lnTo>
                    <a:pt x="4118" y="1399"/>
                  </a:lnTo>
                  <a:cubicBezTo>
                    <a:pt x="4118" y="1399"/>
                    <a:pt x="3548" y="2627"/>
                    <a:pt x="2735" y="2627"/>
                  </a:cubicBezTo>
                  <a:cubicBezTo>
                    <a:pt x="2604" y="2627"/>
                    <a:pt x="2467" y="2596"/>
                    <a:pt x="2326" y="2522"/>
                  </a:cubicBezTo>
                  <a:cubicBezTo>
                    <a:pt x="1503" y="2095"/>
                    <a:pt x="1925" y="1198"/>
                    <a:pt x="2124" y="861"/>
                  </a:cubicBezTo>
                  <a:lnTo>
                    <a:pt x="2124" y="861"/>
                  </a:lnTo>
                  <a:cubicBezTo>
                    <a:pt x="1948" y="1124"/>
                    <a:pt x="1530" y="1693"/>
                    <a:pt x="1187" y="1693"/>
                  </a:cubicBezTo>
                  <a:cubicBezTo>
                    <a:pt x="1084" y="1693"/>
                    <a:pt x="988" y="1642"/>
                    <a:pt x="907" y="1517"/>
                  </a:cubicBezTo>
                  <a:cubicBezTo>
                    <a:pt x="493" y="867"/>
                    <a:pt x="907" y="0"/>
                    <a:pt x="9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7939373" y="1202958"/>
              <a:ext cx="234762" cy="243514"/>
            </a:xfrm>
            <a:custGeom>
              <a:avLst/>
              <a:gdLst/>
              <a:ahLst/>
              <a:cxnLst/>
              <a:rect l="l" t="t" r="r" b="b"/>
              <a:pathLst>
                <a:path w="6518" h="6761" extrusionOk="0">
                  <a:moveTo>
                    <a:pt x="2418" y="1250"/>
                  </a:moveTo>
                  <a:cubicBezTo>
                    <a:pt x="2418" y="1250"/>
                    <a:pt x="2380" y="1273"/>
                    <a:pt x="2319" y="1314"/>
                  </a:cubicBezTo>
                  <a:lnTo>
                    <a:pt x="2319" y="1314"/>
                  </a:lnTo>
                  <a:cubicBezTo>
                    <a:pt x="2381" y="1275"/>
                    <a:pt x="2418" y="1250"/>
                    <a:pt x="2418" y="1250"/>
                  </a:cubicBezTo>
                  <a:close/>
                  <a:moveTo>
                    <a:pt x="1392" y="1"/>
                  </a:moveTo>
                  <a:cubicBezTo>
                    <a:pt x="1123" y="1"/>
                    <a:pt x="478" y="109"/>
                    <a:pt x="231" y="1112"/>
                  </a:cubicBezTo>
                  <a:cubicBezTo>
                    <a:pt x="1" y="2048"/>
                    <a:pt x="653" y="2174"/>
                    <a:pt x="1022" y="2174"/>
                  </a:cubicBezTo>
                  <a:cubicBezTo>
                    <a:pt x="1158" y="2174"/>
                    <a:pt x="1255" y="2157"/>
                    <a:pt x="1255" y="2157"/>
                  </a:cubicBezTo>
                  <a:lnTo>
                    <a:pt x="1255" y="2157"/>
                  </a:lnTo>
                  <a:cubicBezTo>
                    <a:pt x="1255" y="2157"/>
                    <a:pt x="428" y="2452"/>
                    <a:pt x="1196" y="3319"/>
                  </a:cubicBezTo>
                  <a:cubicBezTo>
                    <a:pt x="1525" y="3673"/>
                    <a:pt x="1920" y="3776"/>
                    <a:pt x="2267" y="3776"/>
                  </a:cubicBezTo>
                  <a:cubicBezTo>
                    <a:pt x="2752" y="3776"/>
                    <a:pt x="3147" y="3575"/>
                    <a:pt x="3147" y="3575"/>
                  </a:cubicBezTo>
                  <a:lnTo>
                    <a:pt x="3147" y="3575"/>
                  </a:lnTo>
                  <a:cubicBezTo>
                    <a:pt x="3147" y="3575"/>
                    <a:pt x="1728" y="4600"/>
                    <a:pt x="2713" y="5368"/>
                  </a:cubicBezTo>
                  <a:cubicBezTo>
                    <a:pt x="3043" y="5620"/>
                    <a:pt x="3357" y="5705"/>
                    <a:pt x="3631" y="5705"/>
                  </a:cubicBezTo>
                  <a:cubicBezTo>
                    <a:pt x="3984" y="5705"/>
                    <a:pt x="4269" y="5565"/>
                    <a:pt x="4433" y="5460"/>
                  </a:cubicBezTo>
                  <a:lnTo>
                    <a:pt x="4433" y="5460"/>
                  </a:lnTo>
                  <a:cubicBezTo>
                    <a:pt x="4276" y="5619"/>
                    <a:pt x="4125" y="5958"/>
                    <a:pt x="4684" y="6531"/>
                  </a:cubicBezTo>
                  <a:cubicBezTo>
                    <a:pt x="4845" y="6692"/>
                    <a:pt x="5014" y="6760"/>
                    <a:pt x="5181" y="6760"/>
                  </a:cubicBezTo>
                  <a:cubicBezTo>
                    <a:pt x="5871" y="6760"/>
                    <a:pt x="6517" y="5589"/>
                    <a:pt x="6358" y="4954"/>
                  </a:cubicBezTo>
                  <a:lnTo>
                    <a:pt x="6358" y="4954"/>
                  </a:lnTo>
                  <a:cubicBezTo>
                    <a:pt x="6358" y="4955"/>
                    <a:pt x="5933" y="6101"/>
                    <a:pt x="5136" y="6101"/>
                  </a:cubicBezTo>
                  <a:cubicBezTo>
                    <a:pt x="5111" y="6101"/>
                    <a:pt x="5085" y="6100"/>
                    <a:pt x="5058" y="6097"/>
                  </a:cubicBezTo>
                  <a:cubicBezTo>
                    <a:pt x="4191" y="6038"/>
                    <a:pt x="5294" y="4246"/>
                    <a:pt x="5295" y="4245"/>
                  </a:cubicBezTo>
                  <a:lnTo>
                    <a:pt x="5295" y="4245"/>
                  </a:lnTo>
                  <a:cubicBezTo>
                    <a:pt x="5294" y="4246"/>
                    <a:pt x="4639" y="5128"/>
                    <a:pt x="3963" y="5128"/>
                  </a:cubicBezTo>
                  <a:cubicBezTo>
                    <a:pt x="3794" y="5128"/>
                    <a:pt x="3624" y="5073"/>
                    <a:pt x="3462" y="4935"/>
                  </a:cubicBezTo>
                  <a:cubicBezTo>
                    <a:pt x="2654" y="4245"/>
                    <a:pt x="3935" y="2689"/>
                    <a:pt x="3935" y="2689"/>
                  </a:cubicBezTo>
                  <a:lnTo>
                    <a:pt x="3935" y="2689"/>
                  </a:lnTo>
                  <a:cubicBezTo>
                    <a:pt x="3935" y="2689"/>
                    <a:pt x="3189" y="3331"/>
                    <a:pt x="2494" y="3331"/>
                  </a:cubicBezTo>
                  <a:cubicBezTo>
                    <a:pt x="2230" y="3331"/>
                    <a:pt x="1974" y="3239"/>
                    <a:pt x="1768" y="2984"/>
                  </a:cubicBezTo>
                  <a:cubicBezTo>
                    <a:pt x="1160" y="2212"/>
                    <a:pt x="2017" y="1523"/>
                    <a:pt x="2319" y="1314"/>
                  </a:cubicBezTo>
                  <a:lnTo>
                    <a:pt x="2319" y="1314"/>
                  </a:lnTo>
                  <a:cubicBezTo>
                    <a:pt x="2103" y="1450"/>
                    <a:pt x="1581" y="1753"/>
                    <a:pt x="1222" y="1753"/>
                  </a:cubicBezTo>
                  <a:cubicBezTo>
                    <a:pt x="1037" y="1753"/>
                    <a:pt x="895" y="1672"/>
                    <a:pt x="861" y="1447"/>
                  </a:cubicBezTo>
                  <a:cubicBezTo>
                    <a:pt x="743" y="639"/>
                    <a:pt x="1512" y="9"/>
                    <a:pt x="1512" y="9"/>
                  </a:cubicBezTo>
                  <a:cubicBezTo>
                    <a:pt x="1512" y="9"/>
                    <a:pt x="1466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7796527" y="1263720"/>
              <a:ext cx="173172" cy="251222"/>
            </a:xfrm>
            <a:custGeom>
              <a:avLst/>
              <a:gdLst/>
              <a:ahLst/>
              <a:cxnLst/>
              <a:rect l="l" t="t" r="r" b="b"/>
              <a:pathLst>
                <a:path w="4808" h="6975" extrusionOk="0">
                  <a:moveTo>
                    <a:pt x="2502" y="1376"/>
                  </a:moveTo>
                  <a:cubicBezTo>
                    <a:pt x="2502" y="1376"/>
                    <a:pt x="2456" y="1390"/>
                    <a:pt x="2382" y="1419"/>
                  </a:cubicBezTo>
                  <a:lnTo>
                    <a:pt x="2382" y="1419"/>
                  </a:lnTo>
                  <a:cubicBezTo>
                    <a:pt x="2457" y="1393"/>
                    <a:pt x="2502" y="1376"/>
                    <a:pt x="2502" y="1376"/>
                  </a:cubicBezTo>
                  <a:close/>
                  <a:moveTo>
                    <a:pt x="1776" y="0"/>
                  </a:moveTo>
                  <a:cubicBezTo>
                    <a:pt x="1487" y="0"/>
                    <a:pt x="1043" y="130"/>
                    <a:pt x="650" y="785"/>
                  </a:cubicBezTo>
                  <a:cubicBezTo>
                    <a:pt x="0" y="1888"/>
                    <a:pt x="1222" y="1947"/>
                    <a:pt x="1222" y="1947"/>
                  </a:cubicBezTo>
                  <a:cubicBezTo>
                    <a:pt x="1222" y="1947"/>
                    <a:pt x="414" y="2046"/>
                    <a:pt x="828" y="2992"/>
                  </a:cubicBezTo>
                  <a:cubicBezTo>
                    <a:pt x="1094" y="3573"/>
                    <a:pt x="1645" y="3685"/>
                    <a:pt x="2029" y="3685"/>
                  </a:cubicBezTo>
                  <a:cubicBezTo>
                    <a:pt x="2268" y="3685"/>
                    <a:pt x="2443" y="3642"/>
                    <a:pt x="2443" y="3642"/>
                  </a:cubicBezTo>
                  <a:lnTo>
                    <a:pt x="2443" y="3642"/>
                  </a:lnTo>
                  <a:cubicBezTo>
                    <a:pt x="2443" y="3642"/>
                    <a:pt x="907" y="4272"/>
                    <a:pt x="1537" y="5179"/>
                  </a:cubicBezTo>
                  <a:cubicBezTo>
                    <a:pt x="1827" y="5595"/>
                    <a:pt x="2192" y="5708"/>
                    <a:pt x="2502" y="5708"/>
                  </a:cubicBezTo>
                  <a:cubicBezTo>
                    <a:pt x="2699" y="5708"/>
                    <a:pt x="2874" y="5662"/>
                    <a:pt x="2993" y="5620"/>
                  </a:cubicBezTo>
                  <a:lnTo>
                    <a:pt x="2993" y="5620"/>
                  </a:lnTo>
                  <a:cubicBezTo>
                    <a:pt x="2808" y="5731"/>
                    <a:pt x="2568" y="6005"/>
                    <a:pt x="2877" y="6637"/>
                  </a:cubicBezTo>
                  <a:cubicBezTo>
                    <a:pt x="2997" y="6877"/>
                    <a:pt x="3177" y="6975"/>
                    <a:pt x="3379" y="6975"/>
                  </a:cubicBezTo>
                  <a:cubicBezTo>
                    <a:pt x="3974" y="6975"/>
                    <a:pt x="4764" y="6131"/>
                    <a:pt x="4808" y="5573"/>
                  </a:cubicBezTo>
                  <a:lnTo>
                    <a:pt x="4808" y="5573"/>
                  </a:lnTo>
                  <a:cubicBezTo>
                    <a:pt x="4808" y="5573"/>
                    <a:pt x="4208" y="6377"/>
                    <a:pt x="3560" y="6377"/>
                  </a:cubicBezTo>
                  <a:cubicBezTo>
                    <a:pt x="3484" y="6377"/>
                    <a:pt x="3407" y="6366"/>
                    <a:pt x="3330" y="6341"/>
                  </a:cubicBezTo>
                  <a:cubicBezTo>
                    <a:pt x="2601" y="6085"/>
                    <a:pt x="4098" y="4706"/>
                    <a:pt x="4098" y="4706"/>
                  </a:cubicBezTo>
                  <a:lnTo>
                    <a:pt x="4098" y="4706"/>
                  </a:lnTo>
                  <a:cubicBezTo>
                    <a:pt x="4098" y="4706"/>
                    <a:pt x="3422" y="5249"/>
                    <a:pt x="2860" y="5249"/>
                  </a:cubicBezTo>
                  <a:cubicBezTo>
                    <a:pt x="2643" y="5249"/>
                    <a:pt x="2443" y="5167"/>
                    <a:pt x="2305" y="4942"/>
                  </a:cubicBezTo>
                  <a:cubicBezTo>
                    <a:pt x="1813" y="4154"/>
                    <a:pt x="3389" y="2992"/>
                    <a:pt x="3389" y="2992"/>
                  </a:cubicBezTo>
                  <a:lnTo>
                    <a:pt x="3389" y="2992"/>
                  </a:lnTo>
                  <a:cubicBezTo>
                    <a:pt x="3389" y="2992"/>
                    <a:pt x="2771" y="3312"/>
                    <a:pt x="2219" y="3312"/>
                  </a:cubicBezTo>
                  <a:cubicBezTo>
                    <a:pt x="1884" y="3312"/>
                    <a:pt x="1573" y="3194"/>
                    <a:pt x="1439" y="2814"/>
                  </a:cubicBezTo>
                  <a:cubicBezTo>
                    <a:pt x="1131" y="1990"/>
                    <a:pt x="2045" y="1550"/>
                    <a:pt x="2382" y="1419"/>
                  </a:cubicBezTo>
                  <a:lnTo>
                    <a:pt x="2382" y="1419"/>
                  </a:lnTo>
                  <a:cubicBezTo>
                    <a:pt x="2191" y="1483"/>
                    <a:pt x="1810" y="1597"/>
                    <a:pt x="1511" y="1597"/>
                  </a:cubicBezTo>
                  <a:cubicBezTo>
                    <a:pt x="1248" y="1597"/>
                    <a:pt x="1050" y="1509"/>
                    <a:pt x="1104" y="1218"/>
                  </a:cubicBezTo>
                  <a:cubicBezTo>
                    <a:pt x="1241" y="470"/>
                    <a:pt x="2089" y="56"/>
                    <a:pt x="2089" y="56"/>
                  </a:cubicBezTo>
                  <a:cubicBezTo>
                    <a:pt x="2089" y="56"/>
                    <a:pt x="1965" y="0"/>
                    <a:pt x="17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8161637" y="887480"/>
              <a:ext cx="99012" cy="91737"/>
            </a:xfrm>
            <a:custGeom>
              <a:avLst/>
              <a:gdLst/>
              <a:ahLst/>
              <a:cxnLst/>
              <a:rect l="l" t="t" r="r" b="b"/>
              <a:pathLst>
                <a:path w="2749" h="2547" extrusionOk="0">
                  <a:moveTo>
                    <a:pt x="2296" y="0"/>
                  </a:moveTo>
                  <a:lnTo>
                    <a:pt x="1724" y="158"/>
                  </a:lnTo>
                  <a:cubicBezTo>
                    <a:pt x="1724" y="158"/>
                    <a:pt x="2197" y="1636"/>
                    <a:pt x="1527" y="1951"/>
                  </a:cubicBezTo>
                  <a:cubicBezTo>
                    <a:pt x="1465" y="1979"/>
                    <a:pt x="1407" y="1992"/>
                    <a:pt x="1353" y="1992"/>
                  </a:cubicBezTo>
                  <a:cubicBezTo>
                    <a:pt x="721" y="1992"/>
                    <a:pt x="621" y="237"/>
                    <a:pt x="621" y="237"/>
                  </a:cubicBezTo>
                  <a:lnTo>
                    <a:pt x="207" y="276"/>
                  </a:lnTo>
                  <a:cubicBezTo>
                    <a:pt x="207" y="276"/>
                    <a:pt x="1" y="2546"/>
                    <a:pt x="1419" y="2546"/>
                  </a:cubicBezTo>
                  <a:cubicBezTo>
                    <a:pt x="1454" y="2546"/>
                    <a:pt x="1490" y="2545"/>
                    <a:pt x="1527" y="2542"/>
                  </a:cubicBezTo>
                  <a:cubicBezTo>
                    <a:pt x="2749" y="2443"/>
                    <a:pt x="2296" y="0"/>
                    <a:pt x="22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8278174" y="933575"/>
              <a:ext cx="142849" cy="80253"/>
            </a:xfrm>
            <a:custGeom>
              <a:avLst/>
              <a:gdLst/>
              <a:ahLst/>
              <a:cxnLst/>
              <a:rect l="l" t="t" r="r" b="b"/>
              <a:pathLst>
                <a:path w="3074" h="2228" extrusionOk="0">
                  <a:moveTo>
                    <a:pt x="0" y="1"/>
                  </a:moveTo>
                  <a:cubicBezTo>
                    <a:pt x="118" y="316"/>
                    <a:pt x="414" y="2227"/>
                    <a:pt x="414" y="2227"/>
                  </a:cubicBezTo>
                  <a:lnTo>
                    <a:pt x="30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8125800" y="958435"/>
              <a:ext cx="60365" cy="59645"/>
            </a:xfrm>
            <a:custGeom>
              <a:avLst/>
              <a:gdLst/>
              <a:ahLst/>
              <a:cxnLst/>
              <a:rect l="l" t="t" r="r" b="b"/>
              <a:pathLst>
                <a:path w="1676" h="1656" extrusionOk="0">
                  <a:moveTo>
                    <a:pt x="828" y="0"/>
                  </a:moveTo>
                  <a:cubicBezTo>
                    <a:pt x="375" y="0"/>
                    <a:pt x="0" y="375"/>
                    <a:pt x="0" y="828"/>
                  </a:cubicBezTo>
                  <a:cubicBezTo>
                    <a:pt x="0" y="1281"/>
                    <a:pt x="375" y="1656"/>
                    <a:pt x="828" y="1656"/>
                  </a:cubicBezTo>
                  <a:cubicBezTo>
                    <a:pt x="1301" y="1656"/>
                    <a:pt x="1675" y="1281"/>
                    <a:pt x="1675" y="828"/>
                  </a:cubicBezTo>
                  <a:cubicBezTo>
                    <a:pt x="1675" y="375"/>
                    <a:pt x="1301" y="0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" name="Google Shape;89;p4"/>
          <p:cNvGrpSpPr/>
          <p:nvPr/>
        </p:nvGrpSpPr>
        <p:grpSpPr>
          <a:xfrm>
            <a:off x="743368" y="4496986"/>
            <a:ext cx="10683533" cy="1772751"/>
            <a:chOff x="557525" y="3372738"/>
            <a:chExt cx="8012650" cy="1329563"/>
          </a:xfrm>
        </p:grpSpPr>
        <p:sp>
          <p:nvSpPr>
            <p:cNvPr id="90" name="Google Shape;90;p4"/>
            <p:cNvSpPr/>
            <p:nvPr/>
          </p:nvSpPr>
          <p:spPr>
            <a:xfrm>
              <a:off x="8026350" y="4121600"/>
              <a:ext cx="543825" cy="580700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57525" y="4021125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87175" y="337273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11199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11428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38621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23"/>
          <p:cNvSpPr txBox="1">
            <a:spLocks noGrp="1"/>
          </p:cNvSpPr>
          <p:nvPr>
            <p:ph type="title"/>
          </p:nvPr>
        </p:nvSpPr>
        <p:spPr>
          <a:xfrm>
            <a:off x="950800" y="2119000"/>
            <a:ext cx="4346000" cy="8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3"/>
          <p:cNvSpPr txBox="1">
            <a:spLocks noGrp="1"/>
          </p:cNvSpPr>
          <p:nvPr>
            <p:ph type="subTitle" idx="1"/>
          </p:nvPr>
        </p:nvSpPr>
        <p:spPr>
          <a:xfrm>
            <a:off x="950800" y="2944600"/>
            <a:ext cx="4346000" cy="179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999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50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6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03" name="Google Shape;503;p36"/>
          <p:cNvGrpSpPr/>
          <p:nvPr/>
        </p:nvGrpSpPr>
        <p:grpSpPr>
          <a:xfrm>
            <a:off x="624422" y="490828"/>
            <a:ext cx="10869170" cy="1810607"/>
            <a:chOff x="468316" y="368120"/>
            <a:chExt cx="8151878" cy="1357955"/>
          </a:xfrm>
        </p:grpSpPr>
        <p:grpSp>
          <p:nvGrpSpPr>
            <p:cNvPr id="504" name="Google Shape;504;p36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505" name="Google Shape;505;p36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36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36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36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36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36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36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36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36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36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36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36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36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36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19" name="Google Shape;519;p36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520" name="Google Shape;520;p36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36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36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36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36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36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36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27" name="Google Shape;527;p36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29" name="Google Shape;529;p36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530" name="Google Shape;530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38" name="Google Shape;538;p36"/>
          <p:cNvGrpSpPr/>
          <p:nvPr/>
        </p:nvGrpSpPr>
        <p:grpSpPr>
          <a:xfrm>
            <a:off x="624434" y="3132934"/>
            <a:ext cx="5925908" cy="3106267"/>
            <a:chOff x="468325" y="2349700"/>
            <a:chExt cx="4444431" cy="2329700"/>
          </a:xfrm>
        </p:grpSpPr>
        <p:sp>
          <p:nvSpPr>
            <p:cNvPr id="539" name="Google Shape;539;p36"/>
            <p:cNvSpPr/>
            <p:nvPr/>
          </p:nvSpPr>
          <p:spPr>
            <a:xfrm>
              <a:off x="468325" y="40806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2127150" y="44199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526475" y="23497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42" name="Google Shape;542;p36"/>
            <p:cNvGrpSpPr/>
            <p:nvPr/>
          </p:nvGrpSpPr>
          <p:grpSpPr>
            <a:xfrm>
              <a:off x="4633458" y="4369780"/>
              <a:ext cx="279298" cy="284452"/>
              <a:chOff x="8090375" y="1459050"/>
              <a:chExt cx="375350" cy="382225"/>
            </a:xfrm>
          </p:grpSpPr>
          <p:sp>
            <p:nvSpPr>
              <p:cNvPr id="543" name="Google Shape;543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51" name="Google Shape;551;p36"/>
            <p:cNvSpPr/>
            <p:nvPr/>
          </p:nvSpPr>
          <p:spPr>
            <a:xfrm>
              <a:off x="562850" y="3129650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1826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54" name="Google Shape;554;p37"/>
          <p:cNvGrpSpPr/>
          <p:nvPr/>
        </p:nvGrpSpPr>
        <p:grpSpPr>
          <a:xfrm>
            <a:off x="983967" y="757469"/>
            <a:ext cx="10249647" cy="5381337"/>
            <a:chOff x="737975" y="568100"/>
            <a:chExt cx="7687235" cy="4036003"/>
          </a:xfrm>
        </p:grpSpPr>
        <p:sp>
          <p:nvSpPr>
            <p:cNvPr id="555" name="Google Shape;555;p37"/>
            <p:cNvSpPr/>
            <p:nvPr/>
          </p:nvSpPr>
          <p:spPr>
            <a:xfrm>
              <a:off x="7604632" y="3727884"/>
              <a:ext cx="820578" cy="876218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737975" y="568100"/>
              <a:ext cx="764846" cy="876211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4284925" y="420488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58" name="Google Shape;558;p37"/>
            <p:cNvGrpSpPr/>
            <p:nvPr/>
          </p:nvGrpSpPr>
          <p:grpSpPr>
            <a:xfrm>
              <a:off x="966575" y="3822675"/>
              <a:ext cx="375350" cy="382225"/>
              <a:chOff x="8090375" y="1459050"/>
              <a:chExt cx="375350" cy="382225"/>
            </a:xfrm>
          </p:grpSpPr>
          <p:sp>
            <p:nvSpPr>
              <p:cNvPr id="559" name="Google Shape;55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67" name="Google Shape;567;p37"/>
            <p:cNvSpPr/>
            <p:nvPr/>
          </p:nvSpPr>
          <p:spPr>
            <a:xfrm>
              <a:off x="7917050" y="280635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68" name="Google Shape;568;p37"/>
            <p:cNvGrpSpPr/>
            <p:nvPr/>
          </p:nvGrpSpPr>
          <p:grpSpPr>
            <a:xfrm>
              <a:off x="1030854" y="2349907"/>
              <a:ext cx="435744" cy="443687"/>
              <a:chOff x="8090375" y="1459050"/>
              <a:chExt cx="375350" cy="382225"/>
            </a:xfrm>
          </p:grpSpPr>
          <p:sp>
            <p:nvSpPr>
              <p:cNvPr id="569" name="Google Shape;56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77" name="Google Shape;577;p37"/>
            <p:cNvSpPr/>
            <p:nvPr/>
          </p:nvSpPr>
          <p:spPr>
            <a:xfrm>
              <a:off x="7917050" y="784347"/>
              <a:ext cx="375355" cy="443712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78" name="Google Shape;578;p37"/>
          <p:cNvGrpSpPr/>
          <p:nvPr/>
        </p:nvGrpSpPr>
        <p:grpSpPr>
          <a:xfrm>
            <a:off x="1882438" y="1478932"/>
            <a:ext cx="7990503" cy="1630063"/>
            <a:chOff x="1411828" y="1109198"/>
            <a:chExt cx="5992877" cy="1222547"/>
          </a:xfrm>
        </p:grpSpPr>
        <p:grpSp>
          <p:nvGrpSpPr>
            <p:cNvPr id="579" name="Google Shape;579;p37"/>
            <p:cNvGrpSpPr/>
            <p:nvPr/>
          </p:nvGrpSpPr>
          <p:grpSpPr>
            <a:xfrm>
              <a:off x="6086056" y="1109219"/>
              <a:ext cx="1318649" cy="1222526"/>
              <a:chOff x="6408388" y="676125"/>
              <a:chExt cx="957068" cy="887238"/>
            </a:xfrm>
          </p:grpSpPr>
          <p:sp>
            <p:nvSpPr>
              <p:cNvPr id="580" name="Google Shape;580;p37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37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37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37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37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37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37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37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37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37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37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94" name="Google Shape;594;p37"/>
            <p:cNvGrpSpPr/>
            <p:nvPr/>
          </p:nvGrpSpPr>
          <p:grpSpPr>
            <a:xfrm>
              <a:off x="1411828" y="1109198"/>
              <a:ext cx="1477461" cy="1222409"/>
              <a:chOff x="7558775" y="805000"/>
              <a:chExt cx="862247" cy="713399"/>
            </a:xfrm>
          </p:grpSpPr>
          <p:sp>
            <p:nvSpPr>
              <p:cNvPr id="595" name="Google Shape;595;p37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46586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25201" y="2393000"/>
            <a:ext cx="7084800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14"/>
          <p:cNvSpPr/>
          <p:nvPr/>
        </p:nvSpPr>
        <p:spPr>
          <a:xfrm>
            <a:off x="10925618" y="184573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26767" y="221283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82900" y="113731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14"/>
          <p:cNvSpPr/>
          <p:nvPr/>
        </p:nvSpPr>
        <p:spPr>
          <a:xfrm>
            <a:off x="464835" y="606603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4015" y="643313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402968" y="539146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998" y="37553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402967" y="587651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14"/>
          <p:cNvSpPr/>
          <p:nvPr/>
        </p:nvSpPr>
        <p:spPr>
          <a:xfrm>
            <a:off x="1321034" y="-12531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79882" y="26554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085" y="558620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5600" y="911800"/>
            <a:ext cx="5618400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4900" y="4436800"/>
            <a:ext cx="3665600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68129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667" y="4948644"/>
            <a:ext cx="37896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60669" y="5473167"/>
            <a:ext cx="31324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64643" y="2583513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88966" y="5473167"/>
            <a:ext cx="32512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58355" y="2583491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508600" y="5473167"/>
            <a:ext cx="31748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26801" y="2229297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54601" y="4948644"/>
            <a:ext cx="40828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88967" y="4948644"/>
            <a:ext cx="22780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901" y="2615652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718783" y="15946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4" name="Google Shape;154;p13"/>
          <p:cNvSpPr/>
          <p:nvPr/>
        </p:nvSpPr>
        <p:spPr>
          <a:xfrm>
            <a:off x="11280185" y="19746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28367" y="23417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551" y="31226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4267" y="34897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2651" y="6007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5582" y="10122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37198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40600" y="2578533"/>
            <a:ext cx="6580800" cy="21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40600" y="4774100"/>
            <a:ext cx="658080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 idx="2"/>
          </p:nvPr>
        </p:nvSpPr>
        <p:spPr>
          <a:xfrm>
            <a:off x="1375167" y="1437000"/>
            <a:ext cx="631720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24422" y="490828"/>
            <a:ext cx="10869170" cy="1810607"/>
            <a:chOff x="468316" y="368120"/>
            <a:chExt cx="8151878" cy="1357955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57126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960000" y="1590467"/>
            <a:ext cx="10281200" cy="4548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0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700">
                <a:solidFill>
                  <a:srgbClr val="434343"/>
                </a:solidFill>
              </a:defRPr>
            </a:lvl1pPr>
            <a:lvl2pPr marL="1217249" lvl="1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5874" lvl="2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4499" lvl="3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3123" lvl="4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1748" lvl="5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0372" lvl="6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68997" lvl="7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77622" lvl="8" indent="-405750" rtl="0">
              <a:lnSpc>
                <a:spcPct val="115000"/>
              </a:lnSpc>
              <a:spcBef>
                <a:spcPts val="2130"/>
              </a:spcBef>
              <a:spcAft>
                <a:spcPts val="213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81" name="Google Shape;81;p4"/>
          <p:cNvGrpSpPr/>
          <p:nvPr/>
        </p:nvGrpSpPr>
        <p:grpSpPr>
          <a:xfrm flipH="1">
            <a:off x="10388655" y="697176"/>
            <a:ext cx="912373" cy="754871"/>
            <a:chOff x="7558775" y="805000"/>
            <a:chExt cx="862247" cy="713399"/>
          </a:xfrm>
        </p:grpSpPr>
        <p:sp>
          <p:nvSpPr>
            <p:cNvPr id="82" name="Google Shape;82;p4"/>
            <p:cNvSpPr/>
            <p:nvPr/>
          </p:nvSpPr>
          <p:spPr>
            <a:xfrm>
              <a:off x="7558775" y="805000"/>
              <a:ext cx="861539" cy="713399"/>
            </a:xfrm>
            <a:custGeom>
              <a:avLst/>
              <a:gdLst/>
              <a:ahLst/>
              <a:cxnLst/>
              <a:rect l="l" t="t" r="r" b="b"/>
              <a:pathLst>
                <a:path w="23920" h="19807" extrusionOk="0">
                  <a:moveTo>
                    <a:pt x="6252" y="0"/>
                  </a:moveTo>
                  <a:cubicBezTo>
                    <a:pt x="6112" y="0"/>
                    <a:pt x="5973" y="14"/>
                    <a:pt x="5833" y="44"/>
                  </a:cubicBezTo>
                  <a:cubicBezTo>
                    <a:pt x="4000" y="438"/>
                    <a:pt x="6601" y="3669"/>
                    <a:pt x="6601" y="3669"/>
                  </a:cubicBezTo>
                  <a:cubicBezTo>
                    <a:pt x="6601" y="3669"/>
                    <a:pt x="4590" y="1565"/>
                    <a:pt x="3213" y="1565"/>
                  </a:cubicBezTo>
                  <a:cubicBezTo>
                    <a:pt x="2910" y="1565"/>
                    <a:pt x="2638" y="1667"/>
                    <a:pt x="2424" y="1916"/>
                  </a:cubicBezTo>
                  <a:cubicBezTo>
                    <a:pt x="1163" y="3354"/>
                    <a:pt x="4592" y="5837"/>
                    <a:pt x="4592" y="5837"/>
                  </a:cubicBezTo>
                  <a:cubicBezTo>
                    <a:pt x="4592" y="5837"/>
                    <a:pt x="2636" y="4760"/>
                    <a:pt x="1416" y="4760"/>
                  </a:cubicBezTo>
                  <a:cubicBezTo>
                    <a:pt x="953" y="4760"/>
                    <a:pt x="596" y="4916"/>
                    <a:pt x="493" y="5344"/>
                  </a:cubicBezTo>
                  <a:cubicBezTo>
                    <a:pt x="1" y="7393"/>
                    <a:pt x="4119" y="10624"/>
                    <a:pt x="7961" y="11629"/>
                  </a:cubicBezTo>
                  <a:cubicBezTo>
                    <a:pt x="7961" y="11629"/>
                    <a:pt x="5401" y="13430"/>
                    <a:pt x="2896" y="13430"/>
                  </a:cubicBezTo>
                  <a:cubicBezTo>
                    <a:pt x="2436" y="13430"/>
                    <a:pt x="1978" y="13369"/>
                    <a:pt x="1538" y="13225"/>
                  </a:cubicBezTo>
                  <a:lnTo>
                    <a:pt x="1538" y="13225"/>
                  </a:lnTo>
                  <a:cubicBezTo>
                    <a:pt x="1538" y="13226"/>
                    <a:pt x="2025" y="19807"/>
                    <a:pt x="11322" y="19807"/>
                  </a:cubicBezTo>
                  <a:cubicBezTo>
                    <a:pt x="11377" y="19807"/>
                    <a:pt x="11432" y="19806"/>
                    <a:pt x="11488" y="19806"/>
                  </a:cubicBezTo>
                  <a:cubicBezTo>
                    <a:pt x="22029" y="19727"/>
                    <a:pt x="23920" y="1758"/>
                    <a:pt x="18482" y="1108"/>
                  </a:cubicBezTo>
                  <a:cubicBezTo>
                    <a:pt x="18193" y="1074"/>
                    <a:pt x="17922" y="1058"/>
                    <a:pt x="17669" y="1058"/>
                  </a:cubicBezTo>
                  <a:cubicBezTo>
                    <a:pt x="13957" y="1058"/>
                    <a:pt x="13821" y="4556"/>
                    <a:pt x="12512" y="7433"/>
                  </a:cubicBezTo>
                  <a:cubicBezTo>
                    <a:pt x="12512" y="7433"/>
                    <a:pt x="9438" y="0"/>
                    <a:pt x="62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020052" y="1100380"/>
              <a:ext cx="273625" cy="163952"/>
            </a:xfrm>
            <a:custGeom>
              <a:avLst/>
              <a:gdLst/>
              <a:ahLst/>
              <a:cxnLst/>
              <a:rect l="l" t="t" r="r" b="b"/>
              <a:pathLst>
                <a:path w="7597" h="4552" extrusionOk="0">
                  <a:moveTo>
                    <a:pt x="2207" y="729"/>
                  </a:moveTo>
                  <a:lnTo>
                    <a:pt x="2207" y="729"/>
                  </a:lnTo>
                  <a:cubicBezTo>
                    <a:pt x="2207" y="729"/>
                    <a:pt x="2172" y="778"/>
                    <a:pt x="2124" y="861"/>
                  </a:cubicBezTo>
                  <a:lnTo>
                    <a:pt x="2124" y="861"/>
                  </a:lnTo>
                  <a:cubicBezTo>
                    <a:pt x="2176" y="781"/>
                    <a:pt x="2207" y="729"/>
                    <a:pt x="2207" y="729"/>
                  </a:cubicBezTo>
                  <a:close/>
                  <a:moveTo>
                    <a:pt x="907" y="0"/>
                  </a:moveTo>
                  <a:lnTo>
                    <a:pt x="907" y="0"/>
                  </a:lnTo>
                  <a:cubicBezTo>
                    <a:pt x="907" y="0"/>
                    <a:pt x="1" y="237"/>
                    <a:pt x="237" y="1497"/>
                  </a:cubicBezTo>
                  <a:cubicBezTo>
                    <a:pt x="344" y="2066"/>
                    <a:pt x="618" y="2222"/>
                    <a:pt x="888" y="2222"/>
                  </a:cubicBezTo>
                  <a:cubicBezTo>
                    <a:pt x="1216" y="2222"/>
                    <a:pt x="1537" y="1990"/>
                    <a:pt x="1537" y="1990"/>
                  </a:cubicBezTo>
                  <a:lnTo>
                    <a:pt x="1537" y="1990"/>
                  </a:lnTo>
                  <a:cubicBezTo>
                    <a:pt x="1537" y="1990"/>
                    <a:pt x="947" y="2601"/>
                    <a:pt x="1971" y="3054"/>
                  </a:cubicBezTo>
                  <a:cubicBezTo>
                    <a:pt x="2156" y="3132"/>
                    <a:pt x="2332" y="3164"/>
                    <a:pt x="2497" y="3164"/>
                  </a:cubicBezTo>
                  <a:cubicBezTo>
                    <a:pt x="3247" y="3164"/>
                    <a:pt x="3764" y="2503"/>
                    <a:pt x="3764" y="2502"/>
                  </a:cubicBezTo>
                  <a:lnTo>
                    <a:pt x="3764" y="2502"/>
                  </a:lnTo>
                  <a:cubicBezTo>
                    <a:pt x="3764" y="2503"/>
                    <a:pt x="2937" y="3960"/>
                    <a:pt x="4118" y="4256"/>
                  </a:cubicBezTo>
                  <a:cubicBezTo>
                    <a:pt x="4263" y="4292"/>
                    <a:pt x="4396" y="4308"/>
                    <a:pt x="4519" y="4308"/>
                  </a:cubicBezTo>
                  <a:cubicBezTo>
                    <a:pt x="5147" y="4308"/>
                    <a:pt x="5506" y="3895"/>
                    <a:pt x="5661" y="3655"/>
                  </a:cubicBezTo>
                  <a:lnTo>
                    <a:pt x="5661" y="3655"/>
                  </a:lnTo>
                  <a:cubicBezTo>
                    <a:pt x="5587" y="3860"/>
                    <a:pt x="5595" y="4216"/>
                    <a:pt x="6306" y="4492"/>
                  </a:cubicBezTo>
                  <a:cubicBezTo>
                    <a:pt x="6411" y="4533"/>
                    <a:pt x="6508" y="4552"/>
                    <a:pt x="6598" y="4552"/>
                  </a:cubicBezTo>
                  <a:cubicBezTo>
                    <a:pt x="7416" y="4552"/>
                    <a:pt x="7597" y="2992"/>
                    <a:pt x="7153" y="2423"/>
                  </a:cubicBezTo>
                  <a:lnTo>
                    <a:pt x="7153" y="2423"/>
                  </a:lnTo>
                  <a:cubicBezTo>
                    <a:pt x="7153" y="2424"/>
                    <a:pt x="7251" y="3684"/>
                    <a:pt x="6463" y="3960"/>
                  </a:cubicBezTo>
                  <a:cubicBezTo>
                    <a:pt x="6410" y="3980"/>
                    <a:pt x="6361" y="3990"/>
                    <a:pt x="6317" y="3990"/>
                  </a:cubicBezTo>
                  <a:cubicBezTo>
                    <a:pt x="5709" y="3990"/>
                    <a:pt x="5931" y="2227"/>
                    <a:pt x="5931" y="2226"/>
                  </a:cubicBezTo>
                  <a:lnTo>
                    <a:pt x="5931" y="2226"/>
                  </a:lnTo>
                  <a:cubicBezTo>
                    <a:pt x="5931" y="2227"/>
                    <a:pt x="5633" y="3602"/>
                    <a:pt x="4839" y="3602"/>
                  </a:cubicBezTo>
                  <a:cubicBezTo>
                    <a:pt x="4767" y="3602"/>
                    <a:pt x="4691" y="3591"/>
                    <a:pt x="4611" y="3566"/>
                  </a:cubicBezTo>
                  <a:cubicBezTo>
                    <a:pt x="3626" y="3290"/>
                    <a:pt x="4118" y="1400"/>
                    <a:pt x="4118" y="1399"/>
                  </a:cubicBezTo>
                  <a:lnTo>
                    <a:pt x="4118" y="1399"/>
                  </a:lnTo>
                  <a:cubicBezTo>
                    <a:pt x="4118" y="1399"/>
                    <a:pt x="3548" y="2627"/>
                    <a:pt x="2735" y="2627"/>
                  </a:cubicBezTo>
                  <a:cubicBezTo>
                    <a:pt x="2604" y="2627"/>
                    <a:pt x="2467" y="2596"/>
                    <a:pt x="2326" y="2522"/>
                  </a:cubicBezTo>
                  <a:cubicBezTo>
                    <a:pt x="1503" y="2095"/>
                    <a:pt x="1925" y="1198"/>
                    <a:pt x="2124" y="861"/>
                  </a:cubicBezTo>
                  <a:lnTo>
                    <a:pt x="2124" y="861"/>
                  </a:lnTo>
                  <a:cubicBezTo>
                    <a:pt x="1948" y="1124"/>
                    <a:pt x="1530" y="1693"/>
                    <a:pt x="1187" y="1693"/>
                  </a:cubicBezTo>
                  <a:cubicBezTo>
                    <a:pt x="1084" y="1693"/>
                    <a:pt x="988" y="1642"/>
                    <a:pt x="907" y="1517"/>
                  </a:cubicBezTo>
                  <a:cubicBezTo>
                    <a:pt x="493" y="867"/>
                    <a:pt x="907" y="0"/>
                    <a:pt x="9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7939373" y="1202958"/>
              <a:ext cx="234762" cy="243514"/>
            </a:xfrm>
            <a:custGeom>
              <a:avLst/>
              <a:gdLst/>
              <a:ahLst/>
              <a:cxnLst/>
              <a:rect l="l" t="t" r="r" b="b"/>
              <a:pathLst>
                <a:path w="6518" h="6761" extrusionOk="0">
                  <a:moveTo>
                    <a:pt x="2418" y="1250"/>
                  </a:moveTo>
                  <a:cubicBezTo>
                    <a:pt x="2418" y="1250"/>
                    <a:pt x="2380" y="1273"/>
                    <a:pt x="2319" y="1314"/>
                  </a:cubicBezTo>
                  <a:lnTo>
                    <a:pt x="2319" y="1314"/>
                  </a:lnTo>
                  <a:cubicBezTo>
                    <a:pt x="2381" y="1275"/>
                    <a:pt x="2418" y="1250"/>
                    <a:pt x="2418" y="1250"/>
                  </a:cubicBezTo>
                  <a:close/>
                  <a:moveTo>
                    <a:pt x="1392" y="1"/>
                  </a:moveTo>
                  <a:cubicBezTo>
                    <a:pt x="1123" y="1"/>
                    <a:pt x="478" y="109"/>
                    <a:pt x="231" y="1112"/>
                  </a:cubicBezTo>
                  <a:cubicBezTo>
                    <a:pt x="1" y="2048"/>
                    <a:pt x="653" y="2174"/>
                    <a:pt x="1022" y="2174"/>
                  </a:cubicBezTo>
                  <a:cubicBezTo>
                    <a:pt x="1158" y="2174"/>
                    <a:pt x="1255" y="2157"/>
                    <a:pt x="1255" y="2157"/>
                  </a:cubicBezTo>
                  <a:lnTo>
                    <a:pt x="1255" y="2157"/>
                  </a:lnTo>
                  <a:cubicBezTo>
                    <a:pt x="1255" y="2157"/>
                    <a:pt x="428" y="2452"/>
                    <a:pt x="1196" y="3319"/>
                  </a:cubicBezTo>
                  <a:cubicBezTo>
                    <a:pt x="1525" y="3673"/>
                    <a:pt x="1920" y="3776"/>
                    <a:pt x="2267" y="3776"/>
                  </a:cubicBezTo>
                  <a:cubicBezTo>
                    <a:pt x="2752" y="3776"/>
                    <a:pt x="3147" y="3575"/>
                    <a:pt x="3147" y="3575"/>
                  </a:cubicBezTo>
                  <a:lnTo>
                    <a:pt x="3147" y="3575"/>
                  </a:lnTo>
                  <a:cubicBezTo>
                    <a:pt x="3147" y="3575"/>
                    <a:pt x="1728" y="4600"/>
                    <a:pt x="2713" y="5368"/>
                  </a:cubicBezTo>
                  <a:cubicBezTo>
                    <a:pt x="3043" y="5620"/>
                    <a:pt x="3357" y="5705"/>
                    <a:pt x="3631" y="5705"/>
                  </a:cubicBezTo>
                  <a:cubicBezTo>
                    <a:pt x="3984" y="5705"/>
                    <a:pt x="4269" y="5565"/>
                    <a:pt x="4433" y="5460"/>
                  </a:cubicBezTo>
                  <a:lnTo>
                    <a:pt x="4433" y="5460"/>
                  </a:lnTo>
                  <a:cubicBezTo>
                    <a:pt x="4276" y="5619"/>
                    <a:pt x="4125" y="5958"/>
                    <a:pt x="4684" y="6531"/>
                  </a:cubicBezTo>
                  <a:cubicBezTo>
                    <a:pt x="4845" y="6692"/>
                    <a:pt x="5014" y="6760"/>
                    <a:pt x="5181" y="6760"/>
                  </a:cubicBezTo>
                  <a:cubicBezTo>
                    <a:pt x="5871" y="6760"/>
                    <a:pt x="6517" y="5589"/>
                    <a:pt x="6358" y="4954"/>
                  </a:cubicBezTo>
                  <a:lnTo>
                    <a:pt x="6358" y="4954"/>
                  </a:lnTo>
                  <a:cubicBezTo>
                    <a:pt x="6358" y="4955"/>
                    <a:pt x="5933" y="6101"/>
                    <a:pt x="5136" y="6101"/>
                  </a:cubicBezTo>
                  <a:cubicBezTo>
                    <a:pt x="5111" y="6101"/>
                    <a:pt x="5085" y="6100"/>
                    <a:pt x="5058" y="6097"/>
                  </a:cubicBezTo>
                  <a:cubicBezTo>
                    <a:pt x="4191" y="6038"/>
                    <a:pt x="5294" y="4246"/>
                    <a:pt x="5295" y="4245"/>
                  </a:cubicBezTo>
                  <a:lnTo>
                    <a:pt x="5295" y="4245"/>
                  </a:lnTo>
                  <a:cubicBezTo>
                    <a:pt x="5294" y="4246"/>
                    <a:pt x="4639" y="5128"/>
                    <a:pt x="3963" y="5128"/>
                  </a:cubicBezTo>
                  <a:cubicBezTo>
                    <a:pt x="3794" y="5128"/>
                    <a:pt x="3624" y="5073"/>
                    <a:pt x="3462" y="4935"/>
                  </a:cubicBezTo>
                  <a:cubicBezTo>
                    <a:pt x="2654" y="4245"/>
                    <a:pt x="3935" y="2689"/>
                    <a:pt x="3935" y="2689"/>
                  </a:cubicBezTo>
                  <a:lnTo>
                    <a:pt x="3935" y="2689"/>
                  </a:lnTo>
                  <a:cubicBezTo>
                    <a:pt x="3935" y="2689"/>
                    <a:pt x="3189" y="3331"/>
                    <a:pt x="2494" y="3331"/>
                  </a:cubicBezTo>
                  <a:cubicBezTo>
                    <a:pt x="2230" y="3331"/>
                    <a:pt x="1974" y="3239"/>
                    <a:pt x="1768" y="2984"/>
                  </a:cubicBezTo>
                  <a:cubicBezTo>
                    <a:pt x="1160" y="2212"/>
                    <a:pt x="2017" y="1523"/>
                    <a:pt x="2319" y="1314"/>
                  </a:cubicBezTo>
                  <a:lnTo>
                    <a:pt x="2319" y="1314"/>
                  </a:lnTo>
                  <a:cubicBezTo>
                    <a:pt x="2103" y="1450"/>
                    <a:pt x="1581" y="1753"/>
                    <a:pt x="1222" y="1753"/>
                  </a:cubicBezTo>
                  <a:cubicBezTo>
                    <a:pt x="1037" y="1753"/>
                    <a:pt x="895" y="1672"/>
                    <a:pt x="861" y="1447"/>
                  </a:cubicBezTo>
                  <a:cubicBezTo>
                    <a:pt x="743" y="639"/>
                    <a:pt x="1512" y="9"/>
                    <a:pt x="1512" y="9"/>
                  </a:cubicBezTo>
                  <a:cubicBezTo>
                    <a:pt x="1512" y="9"/>
                    <a:pt x="1466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7796527" y="1263720"/>
              <a:ext cx="173172" cy="251222"/>
            </a:xfrm>
            <a:custGeom>
              <a:avLst/>
              <a:gdLst/>
              <a:ahLst/>
              <a:cxnLst/>
              <a:rect l="l" t="t" r="r" b="b"/>
              <a:pathLst>
                <a:path w="4808" h="6975" extrusionOk="0">
                  <a:moveTo>
                    <a:pt x="2502" y="1376"/>
                  </a:moveTo>
                  <a:cubicBezTo>
                    <a:pt x="2502" y="1376"/>
                    <a:pt x="2456" y="1390"/>
                    <a:pt x="2382" y="1419"/>
                  </a:cubicBezTo>
                  <a:lnTo>
                    <a:pt x="2382" y="1419"/>
                  </a:lnTo>
                  <a:cubicBezTo>
                    <a:pt x="2457" y="1393"/>
                    <a:pt x="2502" y="1376"/>
                    <a:pt x="2502" y="1376"/>
                  </a:cubicBezTo>
                  <a:close/>
                  <a:moveTo>
                    <a:pt x="1776" y="0"/>
                  </a:moveTo>
                  <a:cubicBezTo>
                    <a:pt x="1487" y="0"/>
                    <a:pt x="1043" y="130"/>
                    <a:pt x="650" y="785"/>
                  </a:cubicBezTo>
                  <a:cubicBezTo>
                    <a:pt x="0" y="1888"/>
                    <a:pt x="1222" y="1947"/>
                    <a:pt x="1222" y="1947"/>
                  </a:cubicBezTo>
                  <a:cubicBezTo>
                    <a:pt x="1222" y="1947"/>
                    <a:pt x="414" y="2046"/>
                    <a:pt x="828" y="2992"/>
                  </a:cubicBezTo>
                  <a:cubicBezTo>
                    <a:pt x="1094" y="3573"/>
                    <a:pt x="1645" y="3685"/>
                    <a:pt x="2029" y="3685"/>
                  </a:cubicBezTo>
                  <a:cubicBezTo>
                    <a:pt x="2268" y="3685"/>
                    <a:pt x="2443" y="3642"/>
                    <a:pt x="2443" y="3642"/>
                  </a:cubicBezTo>
                  <a:lnTo>
                    <a:pt x="2443" y="3642"/>
                  </a:lnTo>
                  <a:cubicBezTo>
                    <a:pt x="2443" y="3642"/>
                    <a:pt x="907" y="4272"/>
                    <a:pt x="1537" y="5179"/>
                  </a:cubicBezTo>
                  <a:cubicBezTo>
                    <a:pt x="1827" y="5595"/>
                    <a:pt x="2192" y="5708"/>
                    <a:pt x="2502" y="5708"/>
                  </a:cubicBezTo>
                  <a:cubicBezTo>
                    <a:pt x="2699" y="5708"/>
                    <a:pt x="2874" y="5662"/>
                    <a:pt x="2993" y="5620"/>
                  </a:cubicBezTo>
                  <a:lnTo>
                    <a:pt x="2993" y="5620"/>
                  </a:lnTo>
                  <a:cubicBezTo>
                    <a:pt x="2808" y="5731"/>
                    <a:pt x="2568" y="6005"/>
                    <a:pt x="2877" y="6637"/>
                  </a:cubicBezTo>
                  <a:cubicBezTo>
                    <a:pt x="2997" y="6877"/>
                    <a:pt x="3177" y="6975"/>
                    <a:pt x="3379" y="6975"/>
                  </a:cubicBezTo>
                  <a:cubicBezTo>
                    <a:pt x="3974" y="6975"/>
                    <a:pt x="4764" y="6131"/>
                    <a:pt x="4808" y="5573"/>
                  </a:cubicBezTo>
                  <a:lnTo>
                    <a:pt x="4808" y="5573"/>
                  </a:lnTo>
                  <a:cubicBezTo>
                    <a:pt x="4808" y="5573"/>
                    <a:pt x="4208" y="6377"/>
                    <a:pt x="3560" y="6377"/>
                  </a:cubicBezTo>
                  <a:cubicBezTo>
                    <a:pt x="3484" y="6377"/>
                    <a:pt x="3407" y="6366"/>
                    <a:pt x="3330" y="6341"/>
                  </a:cubicBezTo>
                  <a:cubicBezTo>
                    <a:pt x="2601" y="6085"/>
                    <a:pt x="4098" y="4706"/>
                    <a:pt x="4098" y="4706"/>
                  </a:cubicBezTo>
                  <a:lnTo>
                    <a:pt x="4098" y="4706"/>
                  </a:lnTo>
                  <a:cubicBezTo>
                    <a:pt x="4098" y="4706"/>
                    <a:pt x="3422" y="5249"/>
                    <a:pt x="2860" y="5249"/>
                  </a:cubicBezTo>
                  <a:cubicBezTo>
                    <a:pt x="2643" y="5249"/>
                    <a:pt x="2443" y="5167"/>
                    <a:pt x="2305" y="4942"/>
                  </a:cubicBezTo>
                  <a:cubicBezTo>
                    <a:pt x="1813" y="4154"/>
                    <a:pt x="3389" y="2992"/>
                    <a:pt x="3389" y="2992"/>
                  </a:cubicBezTo>
                  <a:lnTo>
                    <a:pt x="3389" y="2992"/>
                  </a:lnTo>
                  <a:cubicBezTo>
                    <a:pt x="3389" y="2992"/>
                    <a:pt x="2771" y="3312"/>
                    <a:pt x="2219" y="3312"/>
                  </a:cubicBezTo>
                  <a:cubicBezTo>
                    <a:pt x="1884" y="3312"/>
                    <a:pt x="1573" y="3194"/>
                    <a:pt x="1439" y="2814"/>
                  </a:cubicBezTo>
                  <a:cubicBezTo>
                    <a:pt x="1131" y="1990"/>
                    <a:pt x="2045" y="1550"/>
                    <a:pt x="2382" y="1419"/>
                  </a:cubicBezTo>
                  <a:lnTo>
                    <a:pt x="2382" y="1419"/>
                  </a:lnTo>
                  <a:cubicBezTo>
                    <a:pt x="2191" y="1483"/>
                    <a:pt x="1810" y="1597"/>
                    <a:pt x="1511" y="1597"/>
                  </a:cubicBezTo>
                  <a:cubicBezTo>
                    <a:pt x="1248" y="1597"/>
                    <a:pt x="1050" y="1509"/>
                    <a:pt x="1104" y="1218"/>
                  </a:cubicBezTo>
                  <a:cubicBezTo>
                    <a:pt x="1241" y="470"/>
                    <a:pt x="2089" y="56"/>
                    <a:pt x="2089" y="56"/>
                  </a:cubicBezTo>
                  <a:cubicBezTo>
                    <a:pt x="2089" y="56"/>
                    <a:pt x="1965" y="0"/>
                    <a:pt x="17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8161637" y="887480"/>
              <a:ext cx="99012" cy="91737"/>
            </a:xfrm>
            <a:custGeom>
              <a:avLst/>
              <a:gdLst/>
              <a:ahLst/>
              <a:cxnLst/>
              <a:rect l="l" t="t" r="r" b="b"/>
              <a:pathLst>
                <a:path w="2749" h="2547" extrusionOk="0">
                  <a:moveTo>
                    <a:pt x="2296" y="0"/>
                  </a:moveTo>
                  <a:lnTo>
                    <a:pt x="1724" y="158"/>
                  </a:lnTo>
                  <a:cubicBezTo>
                    <a:pt x="1724" y="158"/>
                    <a:pt x="2197" y="1636"/>
                    <a:pt x="1527" y="1951"/>
                  </a:cubicBezTo>
                  <a:cubicBezTo>
                    <a:pt x="1465" y="1979"/>
                    <a:pt x="1407" y="1992"/>
                    <a:pt x="1353" y="1992"/>
                  </a:cubicBezTo>
                  <a:cubicBezTo>
                    <a:pt x="721" y="1992"/>
                    <a:pt x="621" y="237"/>
                    <a:pt x="621" y="237"/>
                  </a:cubicBezTo>
                  <a:lnTo>
                    <a:pt x="207" y="276"/>
                  </a:lnTo>
                  <a:cubicBezTo>
                    <a:pt x="207" y="276"/>
                    <a:pt x="1" y="2546"/>
                    <a:pt x="1419" y="2546"/>
                  </a:cubicBezTo>
                  <a:cubicBezTo>
                    <a:pt x="1454" y="2546"/>
                    <a:pt x="1490" y="2545"/>
                    <a:pt x="1527" y="2542"/>
                  </a:cubicBezTo>
                  <a:cubicBezTo>
                    <a:pt x="2749" y="2443"/>
                    <a:pt x="2296" y="0"/>
                    <a:pt x="22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8278174" y="933575"/>
              <a:ext cx="142849" cy="80253"/>
            </a:xfrm>
            <a:custGeom>
              <a:avLst/>
              <a:gdLst/>
              <a:ahLst/>
              <a:cxnLst/>
              <a:rect l="l" t="t" r="r" b="b"/>
              <a:pathLst>
                <a:path w="3074" h="2228" extrusionOk="0">
                  <a:moveTo>
                    <a:pt x="0" y="1"/>
                  </a:moveTo>
                  <a:cubicBezTo>
                    <a:pt x="118" y="316"/>
                    <a:pt x="414" y="2227"/>
                    <a:pt x="414" y="2227"/>
                  </a:cubicBezTo>
                  <a:lnTo>
                    <a:pt x="30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8125800" y="958435"/>
              <a:ext cx="60365" cy="59645"/>
            </a:xfrm>
            <a:custGeom>
              <a:avLst/>
              <a:gdLst/>
              <a:ahLst/>
              <a:cxnLst/>
              <a:rect l="l" t="t" r="r" b="b"/>
              <a:pathLst>
                <a:path w="1676" h="1656" extrusionOk="0">
                  <a:moveTo>
                    <a:pt x="828" y="0"/>
                  </a:moveTo>
                  <a:cubicBezTo>
                    <a:pt x="375" y="0"/>
                    <a:pt x="0" y="375"/>
                    <a:pt x="0" y="828"/>
                  </a:cubicBezTo>
                  <a:cubicBezTo>
                    <a:pt x="0" y="1281"/>
                    <a:pt x="375" y="1656"/>
                    <a:pt x="828" y="1656"/>
                  </a:cubicBezTo>
                  <a:cubicBezTo>
                    <a:pt x="1301" y="1656"/>
                    <a:pt x="1675" y="1281"/>
                    <a:pt x="1675" y="828"/>
                  </a:cubicBezTo>
                  <a:cubicBezTo>
                    <a:pt x="1675" y="375"/>
                    <a:pt x="1301" y="0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" name="Google Shape;89;p4"/>
          <p:cNvGrpSpPr/>
          <p:nvPr/>
        </p:nvGrpSpPr>
        <p:grpSpPr>
          <a:xfrm>
            <a:off x="743368" y="4496986"/>
            <a:ext cx="10683533" cy="1772751"/>
            <a:chOff x="557525" y="3372738"/>
            <a:chExt cx="8012650" cy="1329563"/>
          </a:xfrm>
        </p:grpSpPr>
        <p:sp>
          <p:nvSpPr>
            <p:cNvPr id="90" name="Google Shape;90;p4"/>
            <p:cNvSpPr/>
            <p:nvPr/>
          </p:nvSpPr>
          <p:spPr>
            <a:xfrm>
              <a:off x="8026350" y="4121600"/>
              <a:ext cx="543825" cy="580700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57525" y="4021125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87175" y="337273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05645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6484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90557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23"/>
          <p:cNvSpPr txBox="1">
            <a:spLocks noGrp="1"/>
          </p:cNvSpPr>
          <p:nvPr>
            <p:ph type="title"/>
          </p:nvPr>
        </p:nvSpPr>
        <p:spPr>
          <a:xfrm>
            <a:off x="950800" y="2119000"/>
            <a:ext cx="4346000" cy="8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3"/>
          <p:cNvSpPr txBox="1">
            <a:spLocks noGrp="1"/>
          </p:cNvSpPr>
          <p:nvPr>
            <p:ph type="subTitle" idx="1"/>
          </p:nvPr>
        </p:nvSpPr>
        <p:spPr>
          <a:xfrm>
            <a:off x="950800" y="2944600"/>
            <a:ext cx="4346000" cy="179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34138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6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03" name="Google Shape;503;p36"/>
          <p:cNvGrpSpPr/>
          <p:nvPr/>
        </p:nvGrpSpPr>
        <p:grpSpPr>
          <a:xfrm>
            <a:off x="624422" y="490828"/>
            <a:ext cx="10869170" cy="1810607"/>
            <a:chOff x="468316" y="368120"/>
            <a:chExt cx="8151878" cy="1357955"/>
          </a:xfrm>
        </p:grpSpPr>
        <p:grpSp>
          <p:nvGrpSpPr>
            <p:cNvPr id="504" name="Google Shape;504;p36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505" name="Google Shape;505;p36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36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36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36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36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36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36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36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36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36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36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36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36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36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19" name="Google Shape;519;p36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520" name="Google Shape;520;p36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36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36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36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36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36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36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27" name="Google Shape;527;p36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29" name="Google Shape;529;p36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530" name="Google Shape;530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38" name="Google Shape;538;p36"/>
          <p:cNvGrpSpPr/>
          <p:nvPr/>
        </p:nvGrpSpPr>
        <p:grpSpPr>
          <a:xfrm>
            <a:off x="624434" y="3132934"/>
            <a:ext cx="5925908" cy="3106267"/>
            <a:chOff x="468325" y="2349700"/>
            <a:chExt cx="4444431" cy="2329700"/>
          </a:xfrm>
        </p:grpSpPr>
        <p:sp>
          <p:nvSpPr>
            <p:cNvPr id="539" name="Google Shape;539;p36"/>
            <p:cNvSpPr/>
            <p:nvPr/>
          </p:nvSpPr>
          <p:spPr>
            <a:xfrm>
              <a:off x="468325" y="40806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2127150" y="44199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526475" y="23497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42" name="Google Shape;542;p36"/>
            <p:cNvGrpSpPr/>
            <p:nvPr/>
          </p:nvGrpSpPr>
          <p:grpSpPr>
            <a:xfrm>
              <a:off x="4633458" y="4369780"/>
              <a:ext cx="279298" cy="284452"/>
              <a:chOff x="8090375" y="1459050"/>
              <a:chExt cx="375350" cy="382225"/>
            </a:xfrm>
          </p:grpSpPr>
          <p:sp>
            <p:nvSpPr>
              <p:cNvPr id="543" name="Google Shape;543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51" name="Google Shape;551;p36"/>
            <p:cNvSpPr/>
            <p:nvPr/>
          </p:nvSpPr>
          <p:spPr>
            <a:xfrm>
              <a:off x="562850" y="3129650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0606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89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54" name="Google Shape;554;p37"/>
          <p:cNvGrpSpPr/>
          <p:nvPr/>
        </p:nvGrpSpPr>
        <p:grpSpPr>
          <a:xfrm>
            <a:off x="983967" y="757469"/>
            <a:ext cx="10249647" cy="5381337"/>
            <a:chOff x="737975" y="568100"/>
            <a:chExt cx="7687235" cy="4036003"/>
          </a:xfrm>
        </p:grpSpPr>
        <p:sp>
          <p:nvSpPr>
            <p:cNvPr id="555" name="Google Shape;555;p37"/>
            <p:cNvSpPr/>
            <p:nvPr/>
          </p:nvSpPr>
          <p:spPr>
            <a:xfrm>
              <a:off x="7604632" y="3727884"/>
              <a:ext cx="820578" cy="876218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737975" y="568100"/>
              <a:ext cx="764846" cy="876211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4284925" y="420488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58" name="Google Shape;558;p37"/>
            <p:cNvGrpSpPr/>
            <p:nvPr/>
          </p:nvGrpSpPr>
          <p:grpSpPr>
            <a:xfrm>
              <a:off x="966575" y="3822675"/>
              <a:ext cx="375350" cy="382225"/>
              <a:chOff x="8090375" y="1459050"/>
              <a:chExt cx="375350" cy="382225"/>
            </a:xfrm>
          </p:grpSpPr>
          <p:sp>
            <p:nvSpPr>
              <p:cNvPr id="559" name="Google Shape;55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67" name="Google Shape;567;p37"/>
            <p:cNvSpPr/>
            <p:nvPr/>
          </p:nvSpPr>
          <p:spPr>
            <a:xfrm>
              <a:off x="7917050" y="280635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68" name="Google Shape;568;p37"/>
            <p:cNvGrpSpPr/>
            <p:nvPr/>
          </p:nvGrpSpPr>
          <p:grpSpPr>
            <a:xfrm>
              <a:off x="1030854" y="2349907"/>
              <a:ext cx="435744" cy="443687"/>
              <a:chOff x="8090375" y="1459050"/>
              <a:chExt cx="375350" cy="382225"/>
            </a:xfrm>
          </p:grpSpPr>
          <p:sp>
            <p:nvSpPr>
              <p:cNvPr id="569" name="Google Shape;56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77" name="Google Shape;577;p37"/>
            <p:cNvSpPr/>
            <p:nvPr/>
          </p:nvSpPr>
          <p:spPr>
            <a:xfrm>
              <a:off x="7917050" y="784347"/>
              <a:ext cx="375355" cy="443712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78" name="Google Shape;578;p37"/>
          <p:cNvGrpSpPr/>
          <p:nvPr/>
        </p:nvGrpSpPr>
        <p:grpSpPr>
          <a:xfrm>
            <a:off x="1882438" y="1478932"/>
            <a:ext cx="7990503" cy="1630063"/>
            <a:chOff x="1411828" y="1109198"/>
            <a:chExt cx="5992877" cy="1222547"/>
          </a:xfrm>
        </p:grpSpPr>
        <p:grpSp>
          <p:nvGrpSpPr>
            <p:cNvPr id="579" name="Google Shape;579;p37"/>
            <p:cNvGrpSpPr/>
            <p:nvPr/>
          </p:nvGrpSpPr>
          <p:grpSpPr>
            <a:xfrm>
              <a:off x="6086056" y="1109219"/>
              <a:ext cx="1318649" cy="1222526"/>
              <a:chOff x="6408388" y="676125"/>
              <a:chExt cx="957068" cy="887238"/>
            </a:xfrm>
          </p:grpSpPr>
          <p:sp>
            <p:nvSpPr>
              <p:cNvPr id="580" name="Google Shape;580;p37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37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37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37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37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37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37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37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37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37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37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94" name="Google Shape;594;p37"/>
            <p:cNvGrpSpPr/>
            <p:nvPr/>
          </p:nvGrpSpPr>
          <p:grpSpPr>
            <a:xfrm>
              <a:off x="1411828" y="1109198"/>
              <a:ext cx="1477461" cy="1222409"/>
              <a:chOff x="7558775" y="805000"/>
              <a:chExt cx="862247" cy="713399"/>
            </a:xfrm>
          </p:grpSpPr>
          <p:sp>
            <p:nvSpPr>
              <p:cNvPr id="595" name="Google Shape;595;p37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03956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25201" y="2393000"/>
            <a:ext cx="7084800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14"/>
          <p:cNvSpPr/>
          <p:nvPr/>
        </p:nvSpPr>
        <p:spPr>
          <a:xfrm>
            <a:off x="10925618" y="184573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26767" y="221283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82900" y="113731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14"/>
          <p:cNvSpPr/>
          <p:nvPr/>
        </p:nvSpPr>
        <p:spPr>
          <a:xfrm>
            <a:off x="464835" y="606603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4015" y="643313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402968" y="539146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998" y="37553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402967" y="587651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14"/>
          <p:cNvSpPr/>
          <p:nvPr/>
        </p:nvSpPr>
        <p:spPr>
          <a:xfrm>
            <a:off x="1321034" y="-12531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79882" y="26554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085" y="558620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5600" y="911800"/>
            <a:ext cx="5618400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4900" y="4436800"/>
            <a:ext cx="3665600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20058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667" y="4948644"/>
            <a:ext cx="37896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60669" y="5473167"/>
            <a:ext cx="31324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64643" y="2583513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88966" y="5473167"/>
            <a:ext cx="32512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58355" y="2583491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508600" y="5473167"/>
            <a:ext cx="31748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26801" y="2229297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54601" y="4948644"/>
            <a:ext cx="40828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88967" y="4948644"/>
            <a:ext cx="22780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901" y="2615652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718783" y="15946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4" name="Google Shape;154;p13"/>
          <p:cNvSpPr/>
          <p:nvPr/>
        </p:nvSpPr>
        <p:spPr>
          <a:xfrm>
            <a:off x="11280185" y="19746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28367" y="23417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551" y="31226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4267" y="34897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2651" y="6007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5582" y="10122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875471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40600" y="2578533"/>
            <a:ext cx="6580800" cy="21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40600" y="4774100"/>
            <a:ext cx="658080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 idx="2"/>
          </p:nvPr>
        </p:nvSpPr>
        <p:spPr>
          <a:xfrm>
            <a:off x="1375167" y="1437000"/>
            <a:ext cx="631720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24422" y="490828"/>
            <a:ext cx="10869170" cy="1810607"/>
            <a:chOff x="468316" y="368120"/>
            <a:chExt cx="8151878" cy="1357955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65346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960000" y="1590467"/>
            <a:ext cx="10281200" cy="4548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0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700">
                <a:solidFill>
                  <a:srgbClr val="434343"/>
                </a:solidFill>
              </a:defRPr>
            </a:lvl1pPr>
            <a:lvl2pPr marL="1217249" lvl="1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5874" lvl="2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4499" lvl="3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3123" lvl="4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1748" lvl="5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0372" lvl="6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68997" lvl="7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77622" lvl="8" indent="-405750" rtl="0">
              <a:lnSpc>
                <a:spcPct val="115000"/>
              </a:lnSpc>
              <a:spcBef>
                <a:spcPts val="2130"/>
              </a:spcBef>
              <a:spcAft>
                <a:spcPts val="213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81" name="Google Shape;81;p4"/>
          <p:cNvGrpSpPr/>
          <p:nvPr/>
        </p:nvGrpSpPr>
        <p:grpSpPr>
          <a:xfrm flipH="1">
            <a:off x="10388655" y="697176"/>
            <a:ext cx="912373" cy="754871"/>
            <a:chOff x="7558775" y="805000"/>
            <a:chExt cx="862247" cy="713399"/>
          </a:xfrm>
        </p:grpSpPr>
        <p:sp>
          <p:nvSpPr>
            <p:cNvPr id="82" name="Google Shape;82;p4"/>
            <p:cNvSpPr/>
            <p:nvPr/>
          </p:nvSpPr>
          <p:spPr>
            <a:xfrm>
              <a:off x="7558775" y="805000"/>
              <a:ext cx="861539" cy="713399"/>
            </a:xfrm>
            <a:custGeom>
              <a:avLst/>
              <a:gdLst/>
              <a:ahLst/>
              <a:cxnLst/>
              <a:rect l="l" t="t" r="r" b="b"/>
              <a:pathLst>
                <a:path w="23920" h="19807" extrusionOk="0">
                  <a:moveTo>
                    <a:pt x="6252" y="0"/>
                  </a:moveTo>
                  <a:cubicBezTo>
                    <a:pt x="6112" y="0"/>
                    <a:pt x="5973" y="14"/>
                    <a:pt x="5833" y="44"/>
                  </a:cubicBezTo>
                  <a:cubicBezTo>
                    <a:pt x="4000" y="438"/>
                    <a:pt x="6601" y="3669"/>
                    <a:pt x="6601" y="3669"/>
                  </a:cubicBezTo>
                  <a:cubicBezTo>
                    <a:pt x="6601" y="3669"/>
                    <a:pt x="4590" y="1565"/>
                    <a:pt x="3213" y="1565"/>
                  </a:cubicBezTo>
                  <a:cubicBezTo>
                    <a:pt x="2910" y="1565"/>
                    <a:pt x="2638" y="1667"/>
                    <a:pt x="2424" y="1916"/>
                  </a:cubicBezTo>
                  <a:cubicBezTo>
                    <a:pt x="1163" y="3354"/>
                    <a:pt x="4592" y="5837"/>
                    <a:pt x="4592" y="5837"/>
                  </a:cubicBezTo>
                  <a:cubicBezTo>
                    <a:pt x="4592" y="5837"/>
                    <a:pt x="2636" y="4760"/>
                    <a:pt x="1416" y="4760"/>
                  </a:cubicBezTo>
                  <a:cubicBezTo>
                    <a:pt x="953" y="4760"/>
                    <a:pt x="596" y="4916"/>
                    <a:pt x="493" y="5344"/>
                  </a:cubicBezTo>
                  <a:cubicBezTo>
                    <a:pt x="1" y="7393"/>
                    <a:pt x="4119" y="10624"/>
                    <a:pt x="7961" y="11629"/>
                  </a:cubicBezTo>
                  <a:cubicBezTo>
                    <a:pt x="7961" y="11629"/>
                    <a:pt x="5401" y="13430"/>
                    <a:pt x="2896" y="13430"/>
                  </a:cubicBezTo>
                  <a:cubicBezTo>
                    <a:pt x="2436" y="13430"/>
                    <a:pt x="1978" y="13369"/>
                    <a:pt x="1538" y="13225"/>
                  </a:cubicBezTo>
                  <a:lnTo>
                    <a:pt x="1538" y="13225"/>
                  </a:lnTo>
                  <a:cubicBezTo>
                    <a:pt x="1538" y="13226"/>
                    <a:pt x="2025" y="19807"/>
                    <a:pt x="11322" y="19807"/>
                  </a:cubicBezTo>
                  <a:cubicBezTo>
                    <a:pt x="11377" y="19807"/>
                    <a:pt x="11432" y="19806"/>
                    <a:pt x="11488" y="19806"/>
                  </a:cubicBezTo>
                  <a:cubicBezTo>
                    <a:pt x="22029" y="19727"/>
                    <a:pt x="23920" y="1758"/>
                    <a:pt x="18482" y="1108"/>
                  </a:cubicBezTo>
                  <a:cubicBezTo>
                    <a:pt x="18193" y="1074"/>
                    <a:pt x="17922" y="1058"/>
                    <a:pt x="17669" y="1058"/>
                  </a:cubicBezTo>
                  <a:cubicBezTo>
                    <a:pt x="13957" y="1058"/>
                    <a:pt x="13821" y="4556"/>
                    <a:pt x="12512" y="7433"/>
                  </a:cubicBezTo>
                  <a:cubicBezTo>
                    <a:pt x="12512" y="7433"/>
                    <a:pt x="9438" y="0"/>
                    <a:pt x="62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020052" y="1100380"/>
              <a:ext cx="273625" cy="163952"/>
            </a:xfrm>
            <a:custGeom>
              <a:avLst/>
              <a:gdLst/>
              <a:ahLst/>
              <a:cxnLst/>
              <a:rect l="l" t="t" r="r" b="b"/>
              <a:pathLst>
                <a:path w="7597" h="4552" extrusionOk="0">
                  <a:moveTo>
                    <a:pt x="2207" y="729"/>
                  </a:moveTo>
                  <a:lnTo>
                    <a:pt x="2207" y="729"/>
                  </a:lnTo>
                  <a:cubicBezTo>
                    <a:pt x="2207" y="729"/>
                    <a:pt x="2172" y="778"/>
                    <a:pt x="2124" y="861"/>
                  </a:cubicBezTo>
                  <a:lnTo>
                    <a:pt x="2124" y="861"/>
                  </a:lnTo>
                  <a:cubicBezTo>
                    <a:pt x="2176" y="781"/>
                    <a:pt x="2207" y="729"/>
                    <a:pt x="2207" y="729"/>
                  </a:cubicBezTo>
                  <a:close/>
                  <a:moveTo>
                    <a:pt x="907" y="0"/>
                  </a:moveTo>
                  <a:lnTo>
                    <a:pt x="907" y="0"/>
                  </a:lnTo>
                  <a:cubicBezTo>
                    <a:pt x="907" y="0"/>
                    <a:pt x="1" y="237"/>
                    <a:pt x="237" y="1497"/>
                  </a:cubicBezTo>
                  <a:cubicBezTo>
                    <a:pt x="344" y="2066"/>
                    <a:pt x="618" y="2222"/>
                    <a:pt x="888" y="2222"/>
                  </a:cubicBezTo>
                  <a:cubicBezTo>
                    <a:pt x="1216" y="2222"/>
                    <a:pt x="1537" y="1990"/>
                    <a:pt x="1537" y="1990"/>
                  </a:cubicBezTo>
                  <a:lnTo>
                    <a:pt x="1537" y="1990"/>
                  </a:lnTo>
                  <a:cubicBezTo>
                    <a:pt x="1537" y="1990"/>
                    <a:pt x="947" y="2601"/>
                    <a:pt x="1971" y="3054"/>
                  </a:cubicBezTo>
                  <a:cubicBezTo>
                    <a:pt x="2156" y="3132"/>
                    <a:pt x="2332" y="3164"/>
                    <a:pt x="2497" y="3164"/>
                  </a:cubicBezTo>
                  <a:cubicBezTo>
                    <a:pt x="3247" y="3164"/>
                    <a:pt x="3764" y="2503"/>
                    <a:pt x="3764" y="2502"/>
                  </a:cubicBezTo>
                  <a:lnTo>
                    <a:pt x="3764" y="2502"/>
                  </a:lnTo>
                  <a:cubicBezTo>
                    <a:pt x="3764" y="2503"/>
                    <a:pt x="2937" y="3960"/>
                    <a:pt x="4118" y="4256"/>
                  </a:cubicBezTo>
                  <a:cubicBezTo>
                    <a:pt x="4263" y="4292"/>
                    <a:pt x="4396" y="4308"/>
                    <a:pt x="4519" y="4308"/>
                  </a:cubicBezTo>
                  <a:cubicBezTo>
                    <a:pt x="5147" y="4308"/>
                    <a:pt x="5506" y="3895"/>
                    <a:pt x="5661" y="3655"/>
                  </a:cubicBezTo>
                  <a:lnTo>
                    <a:pt x="5661" y="3655"/>
                  </a:lnTo>
                  <a:cubicBezTo>
                    <a:pt x="5587" y="3860"/>
                    <a:pt x="5595" y="4216"/>
                    <a:pt x="6306" y="4492"/>
                  </a:cubicBezTo>
                  <a:cubicBezTo>
                    <a:pt x="6411" y="4533"/>
                    <a:pt x="6508" y="4552"/>
                    <a:pt x="6598" y="4552"/>
                  </a:cubicBezTo>
                  <a:cubicBezTo>
                    <a:pt x="7416" y="4552"/>
                    <a:pt x="7597" y="2992"/>
                    <a:pt x="7153" y="2423"/>
                  </a:cubicBezTo>
                  <a:lnTo>
                    <a:pt x="7153" y="2423"/>
                  </a:lnTo>
                  <a:cubicBezTo>
                    <a:pt x="7153" y="2424"/>
                    <a:pt x="7251" y="3684"/>
                    <a:pt x="6463" y="3960"/>
                  </a:cubicBezTo>
                  <a:cubicBezTo>
                    <a:pt x="6410" y="3980"/>
                    <a:pt x="6361" y="3990"/>
                    <a:pt x="6317" y="3990"/>
                  </a:cubicBezTo>
                  <a:cubicBezTo>
                    <a:pt x="5709" y="3990"/>
                    <a:pt x="5931" y="2227"/>
                    <a:pt x="5931" y="2226"/>
                  </a:cubicBezTo>
                  <a:lnTo>
                    <a:pt x="5931" y="2226"/>
                  </a:lnTo>
                  <a:cubicBezTo>
                    <a:pt x="5931" y="2227"/>
                    <a:pt x="5633" y="3602"/>
                    <a:pt x="4839" y="3602"/>
                  </a:cubicBezTo>
                  <a:cubicBezTo>
                    <a:pt x="4767" y="3602"/>
                    <a:pt x="4691" y="3591"/>
                    <a:pt x="4611" y="3566"/>
                  </a:cubicBezTo>
                  <a:cubicBezTo>
                    <a:pt x="3626" y="3290"/>
                    <a:pt x="4118" y="1400"/>
                    <a:pt x="4118" y="1399"/>
                  </a:cubicBezTo>
                  <a:lnTo>
                    <a:pt x="4118" y="1399"/>
                  </a:lnTo>
                  <a:cubicBezTo>
                    <a:pt x="4118" y="1399"/>
                    <a:pt x="3548" y="2627"/>
                    <a:pt x="2735" y="2627"/>
                  </a:cubicBezTo>
                  <a:cubicBezTo>
                    <a:pt x="2604" y="2627"/>
                    <a:pt x="2467" y="2596"/>
                    <a:pt x="2326" y="2522"/>
                  </a:cubicBezTo>
                  <a:cubicBezTo>
                    <a:pt x="1503" y="2095"/>
                    <a:pt x="1925" y="1198"/>
                    <a:pt x="2124" y="861"/>
                  </a:cubicBezTo>
                  <a:lnTo>
                    <a:pt x="2124" y="861"/>
                  </a:lnTo>
                  <a:cubicBezTo>
                    <a:pt x="1948" y="1124"/>
                    <a:pt x="1530" y="1693"/>
                    <a:pt x="1187" y="1693"/>
                  </a:cubicBezTo>
                  <a:cubicBezTo>
                    <a:pt x="1084" y="1693"/>
                    <a:pt x="988" y="1642"/>
                    <a:pt x="907" y="1517"/>
                  </a:cubicBezTo>
                  <a:cubicBezTo>
                    <a:pt x="493" y="867"/>
                    <a:pt x="907" y="0"/>
                    <a:pt x="9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7939373" y="1202958"/>
              <a:ext cx="234762" cy="243514"/>
            </a:xfrm>
            <a:custGeom>
              <a:avLst/>
              <a:gdLst/>
              <a:ahLst/>
              <a:cxnLst/>
              <a:rect l="l" t="t" r="r" b="b"/>
              <a:pathLst>
                <a:path w="6518" h="6761" extrusionOk="0">
                  <a:moveTo>
                    <a:pt x="2418" y="1250"/>
                  </a:moveTo>
                  <a:cubicBezTo>
                    <a:pt x="2418" y="1250"/>
                    <a:pt x="2380" y="1273"/>
                    <a:pt x="2319" y="1314"/>
                  </a:cubicBezTo>
                  <a:lnTo>
                    <a:pt x="2319" y="1314"/>
                  </a:lnTo>
                  <a:cubicBezTo>
                    <a:pt x="2381" y="1275"/>
                    <a:pt x="2418" y="1250"/>
                    <a:pt x="2418" y="1250"/>
                  </a:cubicBezTo>
                  <a:close/>
                  <a:moveTo>
                    <a:pt x="1392" y="1"/>
                  </a:moveTo>
                  <a:cubicBezTo>
                    <a:pt x="1123" y="1"/>
                    <a:pt x="478" y="109"/>
                    <a:pt x="231" y="1112"/>
                  </a:cubicBezTo>
                  <a:cubicBezTo>
                    <a:pt x="1" y="2048"/>
                    <a:pt x="653" y="2174"/>
                    <a:pt x="1022" y="2174"/>
                  </a:cubicBezTo>
                  <a:cubicBezTo>
                    <a:pt x="1158" y="2174"/>
                    <a:pt x="1255" y="2157"/>
                    <a:pt x="1255" y="2157"/>
                  </a:cubicBezTo>
                  <a:lnTo>
                    <a:pt x="1255" y="2157"/>
                  </a:lnTo>
                  <a:cubicBezTo>
                    <a:pt x="1255" y="2157"/>
                    <a:pt x="428" y="2452"/>
                    <a:pt x="1196" y="3319"/>
                  </a:cubicBezTo>
                  <a:cubicBezTo>
                    <a:pt x="1525" y="3673"/>
                    <a:pt x="1920" y="3776"/>
                    <a:pt x="2267" y="3776"/>
                  </a:cubicBezTo>
                  <a:cubicBezTo>
                    <a:pt x="2752" y="3776"/>
                    <a:pt x="3147" y="3575"/>
                    <a:pt x="3147" y="3575"/>
                  </a:cubicBezTo>
                  <a:lnTo>
                    <a:pt x="3147" y="3575"/>
                  </a:lnTo>
                  <a:cubicBezTo>
                    <a:pt x="3147" y="3575"/>
                    <a:pt x="1728" y="4600"/>
                    <a:pt x="2713" y="5368"/>
                  </a:cubicBezTo>
                  <a:cubicBezTo>
                    <a:pt x="3043" y="5620"/>
                    <a:pt x="3357" y="5705"/>
                    <a:pt x="3631" y="5705"/>
                  </a:cubicBezTo>
                  <a:cubicBezTo>
                    <a:pt x="3984" y="5705"/>
                    <a:pt x="4269" y="5565"/>
                    <a:pt x="4433" y="5460"/>
                  </a:cubicBezTo>
                  <a:lnTo>
                    <a:pt x="4433" y="5460"/>
                  </a:lnTo>
                  <a:cubicBezTo>
                    <a:pt x="4276" y="5619"/>
                    <a:pt x="4125" y="5958"/>
                    <a:pt x="4684" y="6531"/>
                  </a:cubicBezTo>
                  <a:cubicBezTo>
                    <a:pt x="4845" y="6692"/>
                    <a:pt x="5014" y="6760"/>
                    <a:pt x="5181" y="6760"/>
                  </a:cubicBezTo>
                  <a:cubicBezTo>
                    <a:pt x="5871" y="6760"/>
                    <a:pt x="6517" y="5589"/>
                    <a:pt x="6358" y="4954"/>
                  </a:cubicBezTo>
                  <a:lnTo>
                    <a:pt x="6358" y="4954"/>
                  </a:lnTo>
                  <a:cubicBezTo>
                    <a:pt x="6358" y="4955"/>
                    <a:pt x="5933" y="6101"/>
                    <a:pt x="5136" y="6101"/>
                  </a:cubicBezTo>
                  <a:cubicBezTo>
                    <a:pt x="5111" y="6101"/>
                    <a:pt x="5085" y="6100"/>
                    <a:pt x="5058" y="6097"/>
                  </a:cubicBezTo>
                  <a:cubicBezTo>
                    <a:pt x="4191" y="6038"/>
                    <a:pt x="5294" y="4246"/>
                    <a:pt x="5295" y="4245"/>
                  </a:cubicBezTo>
                  <a:lnTo>
                    <a:pt x="5295" y="4245"/>
                  </a:lnTo>
                  <a:cubicBezTo>
                    <a:pt x="5294" y="4246"/>
                    <a:pt x="4639" y="5128"/>
                    <a:pt x="3963" y="5128"/>
                  </a:cubicBezTo>
                  <a:cubicBezTo>
                    <a:pt x="3794" y="5128"/>
                    <a:pt x="3624" y="5073"/>
                    <a:pt x="3462" y="4935"/>
                  </a:cubicBezTo>
                  <a:cubicBezTo>
                    <a:pt x="2654" y="4245"/>
                    <a:pt x="3935" y="2689"/>
                    <a:pt x="3935" y="2689"/>
                  </a:cubicBezTo>
                  <a:lnTo>
                    <a:pt x="3935" y="2689"/>
                  </a:lnTo>
                  <a:cubicBezTo>
                    <a:pt x="3935" y="2689"/>
                    <a:pt x="3189" y="3331"/>
                    <a:pt x="2494" y="3331"/>
                  </a:cubicBezTo>
                  <a:cubicBezTo>
                    <a:pt x="2230" y="3331"/>
                    <a:pt x="1974" y="3239"/>
                    <a:pt x="1768" y="2984"/>
                  </a:cubicBezTo>
                  <a:cubicBezTo>
                    <a:pt x="1160" y="2212"/>
                    <a:pt x="2017" y="1523"/>
                    <a:pt x="2319" y="1314"/>
                  </a:cubicBezTo>
                  <a:lnTo>
                    <a:pt x="2319" y="1314"/>
                  </a:lnTo>
                  <a:cubicBezTo>
                    <a:pt x="2103" y="1450"/>
                    <a:pt x="1581" y="1753"/>
                    <a:pt x="1222" y="1753"/>
                  </a:cubicBezTo>
                  <a:cubicBezTo>
                    <a:pt x="1037" y="1753"/>
                    <a:pt x="895" y="1672"/>
                    <a:pt x="861" y="1447"/>
                  </a:cubicBezTo>
                  <a:cubicBezTo>
                    <a:pt x="743" y="639"/>
                    <a:pt x="1512" y="9"/>
                    <a:pt x="1512" y="9"/>
                  </a:cubicBezTo>
                  <a:cubicBezTo>
                    <a:pt x="1512" y="9"/>
                    <a:pt x="1466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7796527" y="1263720"/>
              <a:ext cx="173172" cy="251222"/>
            </a:xfrm>
            <a:custGeom>
              <a:avLst/>
              <a:gdLst/>
              <a:ahLst/>
              <a:cxnLst/>
              <a:rect l="l" t="t" r="r" b="b"/>
              <a:pathLst>
                <a:path w="4808" h="6975" extrusionOk="0">
                  <a:moveTo>
                    <a:pt x="2502" y="1376"/>
                  </a:moveTo>
                  <a:cubicBezTo>
                    <a:pt x="2502" y="1376"/>
                    <a:pt x="2456" y="1390"/>
                    <a:pt x="2382" y="1419"/>
                  </a:cubicBezTo>
                  <a:lnTo>
                    <a:pt x="2382" y="1419"/>
                  </a:lnTo>
                  <a:cubicBezTo>
                    <a:pt x="2457" y="1393"/>
                    <a:pt x="2502" y="1376"/>
                    <a:pt x="2502" y="1376"/>
                  </a:cubicBezTo>
                  <a:close/>
                  <a:moveTo>
                    <a:pt x="1776" y="0"/>
                  </a:moveTo>
                  <a:cubicBezTo>
                    <a:pt x="1487" y="0"/>
                    <a:pt x="1043" y="130"/>
                    <a:pt x="650" y="785"/>
                  </a:cubicBezTo>
                  <a:cubicBezTo>
                    <a:pt x="0" y="1888"/>
                    <a:pt x="1222" y="1947"/>
                    <a:pt x="1222" y="1947"/>
                  </a:cubicBezTo>
                  <a:cubicBezTo>
                    <a:pt x="1222" y="1947"/>
                    <a:pt x="414" y="2046"/>
                    <a:pt x="828" y="2992"/>
                  </a:cubicBezTo>
                  <a:cubicBezTo>
                    <a:pt x="1094" y="3573"/>
                    <a:pt x="1645" y="3685"/>
                    <a:pt x="2029" y="3685"/>
                  </a:cubicBezTo>
                  <a:cubicBezTo>
                    <a:pt x="2268" y="3685"/>
                    <a:pt x="2443" y="3642"/>
                    <a:pt x="2443" y="3642"/>
                  </a:cubicBezTo>
                  <a:lnTo>
                    <a:pt x="2443" y="3642"/>
                  </a:lnTo>
                  <a:cubicBezTo>
                    <a:pt x="2443" y="3642"/>
                    <a:pt x="907" y="4272"/>
                    <a:pt x="1537" y="5179"/>
                  </a:cubicBezTo>
                  <a:cubicBezTo>
                    <a:pt x="1827" y="5595"/>
                    <a:pt x="2192" y="5708"/>
                    <a:pt x="2502" y="5708"/>
                  </a:cubicBezTo>
                  <a:cubicBezTo>
                    <a:pt x="2699" y="5708"/>
                    <a:pt x="2874" y="5662"/>
                    <a:pt x="2993" y="5620"/>
                  </a:cubicBezTo>
                  <a:lnTo>
                    <a:pt x="2993" y="5620"/>
                  </a:lnTo>
                  <a:cubicBezTo>
                    <a:pt x="2808" y="5731"/>
                    <a:pt x="2568" y="6005"/>
                    <a:pt x="2877" y="6637"/>
                  </a:cubicBezTo>
                  <a:cubicBezTo>
                    <a:pt x="2997" y="6877"/>
                    <a:pt x="3177" y="6975"/>
                    <a:pt x="3379" y="6975"/>
                  </a:cubicBezTo>
                  <a:cubicBezTo>
                    <a:pt x="3974" y="6975"/>
                    <a:pt x="4764" y="6131"/>
                    <a:pt x="4808" y="5573"/>
                  </a:cubicBezTo>
                  <a:lnTo>
                    <a:pt x="4808" y="5573"/>
                  </a:lnTo>
                  <a:cubicBezTo>
                    <a:pt x="4808" y="5573"/>
                    <a:pt x="4208" y="6377"/>
                    <a:pt x="3560" y="6377"/>
                  </a:cubicBezTo>
                  <a:cubicBezTo>
                    <a:pt x="3484" y="6377"/>
                    <a:pt x="3407" y="6366"/>
                    <a:pt x="3330" y="6341"/>
                  </a:cubicBezTo>
                  <a:cubicBezTo>
                    <a:pt x="2601" y="6085"/>
                    <a:pt x="4098" y="4706"/>
                    <a:pt x="4098" y="4706"/>
                  </a:cubicBezTo>
                  <a:lnTo>
                    <a:pt x="4098" y="4706"/>
                  </a:lnTo>
                  <a:cubicBezTo>
                    <a:pt x="4098" y="4706"/>
                    <a:pt x="3422" y="5249"/>
                    <a:pt x="2860" y="5249"/>
                  </a:cubicBezTo>
                  <a:cubicBezTo>
                    <a:pt x="2643" y="5249"/>
                    <a:pt x="2443" y="5167"/>
                    <a:pt x="2305" y="4942"/>
                  </a:cubicBezTo>
                  <a:cubicBezTo>
                    <a:pt x="1813" y="4154"/>
                    <a:pt x="3389" y="2992"/>
                    <a:pt x="3389" y="2992"/>
                  </a:cubicBezTo>
                  <a:lnTo>
                    <a:pt x="3389" y="2992"/>
                  </a:lnTo>
                  <a:cubicBezTo>
                    <a:pt x="3389" y="2992"/>
                    <a:pt x="2771" y="3312"/>
                    <a:pt x="2219" y="3312"/>
                  </a:cubicBezTo>
                  <a:cubicBezTo>
                    <a:pt x="1884" y="3312"/>
                    <a:pt x="1573" y="3194"/>
                    <a:pt x="1439" y="2814"/>
                  </a:cubicBezTo>
                  <a:cubicBezTo>
                    <a:pt x="1131" y="1990"/>
                    <a:pt x="2045" y="1550"/>
                    <a:pt x="2382" y="1419"/>
                  </a:cubicBezTo>
                  <a:lnTo>
                    <a:pt x="2382" y="1419"/>
                  </a:lnTo>
                  <a:cubicBezTo>
                    <a:pt x="2191" y="1483"/>
                    <a:pt x="1810" y="1597"/>
                    <a:pt x="1511" y="1597"/>
                  </a:cubicBezTo>
                  <a:cubicBezTo>
                    <a:pt x="1248" y="1597"/>
                    <a:pt x="1050" y="1509"/>
                    <a:pt x="1104" y="1218"/>
                  </a:cubicBezTo>
                  <a:cubicBezTo>
                    <a:pt x="1241" y="470"/>
                    <a:pt x="2089" y="56"/>
                    <a:pt x="2089" y="56"/>
                  </a:cubicBezTo>
                  <a:cubicBezTo>
                    <a:pt x="2089" y="56"/>
                    <a:pt x="1965" y="0"/>
                    <a:pt x="17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8161637" y="887480"/>
              <a:ext cx="99012" cy="91737"/>
            </a:xfrm>
            <a:custGeom>
              <a:avLst/>
              <a:gdLst/>
              <a:ahLst/>
              <a:cxnLst/>
              <a:rect l="l" t="t" r="r" b="b"/>
              <a:pathLst>
                <a:path w="2749" h="2547" extrusionOk="0">
                  <a:moveTo>
                    <a:pt x="2296" y="0"/>
                  </a:moveTo>
                  <a:lnTo>
                    <a:pt x="1724" y="158"/>
                  </a:lnTo>
                  <a:cubicBezTo>
                    <a:pt x="1724" y="158"/>
                    <a:pt x="2197" y="1636"/>
                    <a:pt x="1527" y="1951"/>
                  </a:cubicBezTo>
                  <a:cubicBezTo>
                    <a:pt x="1465" y="1979"/>
                    <a:pt x="1407" y="1992"/>
                    <a:pt x="1353" y="1992"/>
                  </a:cubicBezTo>
                  <a:cubicBezTo>
                    <a:pt x="721" y="1992"/>
                    <a:pt x="621" y="237"/>
                    <a:pt x="621" y="237"/>
                  </a:cubicBezTo>
                  <a:lnTo>
                    <a:pt x="207" y="276"/>
                  </a:lnTo>
                  <a:cubicBezTo>
                    <a:pt x="207" y="276"/>
                    <a:pt x="1" y="2546"/>
                    <a:pt x="1419" y="2546"/>
                  </a:cubicBezTo>
                  <a:cubicBezTo>
                    <a:pt x="1454" y="2546"/>
                    <a:pt x="1490" y="2545"/>
                    <a:pt x="1527" y="2542"/>
                  </a:cubicBezTo>
                  <a:cubicBezTo>
                    <a:pt x="2749" y="2443"/>
                    <a:pt x="2296" y="0"/>
                    <a:pt x="22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8278174" y="933575"/>
              <a:ext cx="142849" cy="80253"/>
            </a:xfrm>
            <a:custGeom>
              <a:avLst/>
              <a:gdLst/>
              <a:ahLst/>
              <a:cxnLst/>
              <a:rect l="l" t="t" r="r" b="b"/>
              <a:pathLst>
                <a:path w="3074" h="2228" extrusionOk="0">
                  <a:moveTo>
                    <a:pt x="0" y="1"/>
                  </a:moveTo>
                  <a:cubicBezTo>
                    <a:pt x="118" y="316"/>
                    <a:pt x="414" y="2227"/>
                    <a:pt x="414" y="2227"/>
                  </a:cubicBezTo>
                  <a:lnTo>
                    <a:pt x="30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8125800" y="958435"/>
              <a:ext cx="60365" cy="59645"/>
            </a:xfrm>
            <a:custGeom>
              <a:avLst/>
              <a:gdLst/>
              <a:ahLst/>
              <a:cxnLst/>
              <a:rect l="l" t="t" r="r" b="b"/>
              <a:pathLst>
                <a:path w="1676" h="1656" extrusionOk="0">
                  <a:moveTo>
                    <a:pt x="828" y="0"/>
                  </a:moveTo>
                  <a:cubicBezTo>
                    <a:pt x="375" y="0"/>
                    <a:pt x="0" y="375"/>
                    <a:pt x="0" y="828"/>
                  </a:cubicBezTo>
                  <a:cubicBezTo>
                    <a:pt x="0" y="1281"/>
                    <a:pt x="375" y="1656"/>
                    <a:pt x="828" y="1656"/>
                  </a:cubicBezTo>
                  <a:cubicBezTo>
                    <a:pt x="1301" y="1656"/>
                    <a:pt x="1675" y="1281"/>
                    <a:pt x="1675" y="828"/>
                  </a:cubicBezTo>
                  <a:cubicBezTo>
                    <a:pt x="1675" y="375"/>
                    <a:pt x="1301" y="0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" name="Google Shape;89;p4"/>
          <p:cNvGrpSpPr/>
          <p:nvPr/>
        </p:nvGrpSpPr>
        <p:grpSpPr>
          <a:xfrm>
            <a:off x="743368" y="4496986"/>
            <a:ext cx="10683533" cy="1772751"/>
            <a:chOff x="557525" y="3372738"/>
            <a:chExt cx="8012650" cy="1329563"/>
          </a:xfrm>
        </p:grpSpPr>
        <p:sp>
          <p:nvSpPr>
            <p:cNvPr id="90" name="Google Shape;90;p4"/>
            <p:cNvSpPr/>
            <p:nvPr/>
          </p:nvSpPr>
          <p:spPr>
            <a:xfrm>
              <a:off x="8026350" y="4121600"/>
              <a:ext cx="543825" cy="580700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57525" y="4021125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87175" y="337273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976808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4089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191812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23"/>
          <p:cNvSpPr txBox="1">
            <a:spLocks noGrp="1"/>
          </p:cNvSpPr>
          <p:nvPr>
            <p:ph type="title"/>
          </p:nvPr>
        </p:nvSpPr>
        <p:spPr>
          <a:xfrm>
            <a:off x="950800" y="2119000"/>
            <a:ext cx="4346000" cy="8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3"/>
          <p:cNvSpPr txBox="1">
            <a:spLocks noGrp="1"/>
          </p:cNvSpPr>
          <p:nvPr>
            <p:ph type="subTitle" idx="1"/>
          </p:nvPr>
        </p:nvSpPr>
        <p:spPr>
          <a:xfrm>
            <a:off x="950800" y="2944600"/>
            <a:ext cx="4346000" cy="179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512854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6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03" name="Google Shape;503;p36"/>
          <p:cNvGrpSpPr/>
          <p:nvPr/>
        </p:nvGrpSpPr>
        <p:grpSpPr>
          <a:xfrm>
            <a:off x="624422" y="490828"/>
            <a:ext cx="10869170" cy="1810607"/>
            <a:chOff x="468316" y="368120"/>
            <a:chExt cx="8151878" cy="1357955"/>
          </a:xfrm>
        </p:grpSpPr>
        <p:grpSp>
          <p:nvGrpSpPr>
            <p:cNvPr id="504" name="Google Shape;504;p36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505" name="Google Shape;505;p36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36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36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36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36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36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36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36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36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36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36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36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36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36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19" name="Google Shape;519;p36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520" name="Google Shape;520;p36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36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36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36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36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36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36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27" name="Google Shape;527;p36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29" name="Google Shape;529;p36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530" name="Google Shape;530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38" name="Google Shape;538;p36"/>
          <p:cNvGrpSpPr/>
          <p:nvPr/>
        </p:nvGrpSpPr>
        <p:grpSpPr>
          <a:xfrm>
            <a:off x="624434" y="3132934"/>
            <a:ext cx="5925908" cy="3106267"/>
            <a:chOff x="468325" y="2349700"/>
            <a:chExt cx="4444431" cy="2329700"/>
          </a:xfrm>
        </p:grpSpPr>
        <p:sp>
          <p:nvSpPr>
            <p:cNvPr id="539" name="Google Shape;539;p36"/>
            <p:cNvSpPr/>
            <p:nvPr/>
          </p:nvSpPr>
          <p:spPr>
            <a:xfrm>
              <a:off x="468325" y="40806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2127150" y="44199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526475" y="23497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42" name="Google Shape;542;p36"/>
            <p:cNvGrpSpPr/>
            <p:nvPr/>
          </p:nvGrpSpPr>
          <p:grpSpPr>
            <a:xfrm>
              <a:off x="4633458" y="4369780"/>
              <a:ext cx="279298" cy="284452"/>
              <a:chOff x="8090375" y="1459050"/>
              <a:chExt cx="375350" cy="382225"/>
            </a:xfrm>
          </p:grpSpPr>
          <p:sp>
            <p:nvSpPr>
              <p:cNvPr id="543" name="Google Shape;543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51" name="Google Shape;551;p36"/>
            <p:cNvSpPr/>
            <p:nvPr/>
          </p:nvSpPr>
          <p:spPr>
            <a:xfrm>
              <a:off x="562850" y="3129650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18701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54" name="Google Shape;554;p37"/>
          <p:cNvGrpSpPr/>
          <p:nvPr/>
        </p:nvGrpSpPr>
        <p:grpSpPr>
          <a:xfrm>
            <a:off x="983967" y="757469"/>
            <a:ext cx="10249647" cy="5381337"/>
            <a:chOff x="737975" y="568100"/>
            <a:chExt cx="7687235" cy="4036003"/>
          </a:xfrm>
        </p:grpSpPr>
        <p:sp>
          <p:nvSpPr>
            <p:cNvPr id="555" name="Google Shape;555;p37"/>
            <p:cNvSpPr/>
            <p:nvPr/>
          </p:nvSpPr>
          <p:spPr>
            <a:xfrm>
              <a:off x="7604632" y="3727884"/>
              <a:ext cx="820578" cy="876218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737975" y="568100"/>
              <a:ext cx="764846" cy="876211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4284925" y="420488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58" name="Google Shape;558;p37"/>
            <p:cNvGrpSpPr/>
            <p:nvPr/>
          </p:nvGrpSpPr>
          <p:grpSpPr>
            <a:xfrm>
              <a:off x="966575" y="3822675"/>
              <a:ext cx="375350" cy="382225"/>
              <a:chOff x="8090375" y="1459050"/>
              <a:chExt cx="375350" cy="382225"/>
            </a:xfrm>
          </p:grpSpPr>
          <p:sp>
            <p:nvSpPr>
              <p:cNvPr id="559" name="Google Shape;55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67" name="Google Shape;567;p37"/>
            <p:cNvSpPr/>
            <p:nvPr/>
          </p:nvSpPr>
          <p:spPr>
            <a:xfrm>
              <a:off x="7917050" y="280635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68" name="Google Shape;568;p37"/>
            <p:cNvGrpSpPr/>
            <p:nvPr/>
          </p:nvGrpSpPr>
          <p:grpSpPr>
            <a:xfrm>
              <a:off x="1030854" y="2349907"/>
              <a:ext cx="435744" cy="443687"/>
              <a:chOff x="8090375" y="1459050"/>
              <a:chExt cx="375350" cy="382225"/>
            </a:xfrm>
          </p:grpSpPr>
          <p:sp>
            <p:nvSpPr>
              <p:cNvPr id="569" name="Google Shape;56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77" name="Google Shape;577;p37"/>
            <p:cNvSpPr/>
            <p:nvPr/>
          </p:nvSpPr>
          <p:spPr>
            <a:xfrm>
              <a:off x="7917050" y="784347"/>
              <a:ext cx="375355" cy="443712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78" name="Google Shape;578;p37"/>
          <p:cNvGrpSpPr/>
          <p:nvPr/>
        </p:nvGrpSpPr>
        <p:grpSpPr>
          <a:xfrm>
            <a:off x="1882438" y="1478932"/>
            <a:ext cx="7990503" cy="1630063"/>
            <a:chOff x="1411828" y="1109198"/>
            <a:chExt cx="5992877" cy="1222547"/>
          </a:xfrm>
        </p:grpSpPr>
        <p:grpSp>
          <p:nvGrpSpPr>
            <p:cNvPr id="579" name="Google Shape;579;p37"/>
            <p:cNvGrpSpPr/>
            <p:nvPr/>
          </p:nvGrpSpPr>
          <p:grpSpPr>
            <a:xfrm>
              <a:off x="6086056" y="1109219"/>
              <a:ext cx="1318649" cy="1222526"/>
              <a:chOff x="6408388" y="676125"/>
              <a:chExt cx="957068" cy="887238"/>
            </a:xfrm>
          </p:grpSpPr>
          <p:sp>
            <p:nvSpPr>
              <p:cNvPr id="580" name="Google Shape;580;p37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37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37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37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37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37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37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37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37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37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37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94" name="Google Shape;594;p37"/>
            <p:cNvGrpSpPr/>
            <p:nvPr/>
          </p:nvGrpSpPr>
          <p:grpSpPr>
            <a:xfrm>
              <a:off x="1411828" y="1109198"/>
              <a:ext cx="1477461" cy="1222409"/>
              <a:chOff x="7558775" y="805000"/>
              <a:chExt cx="862247" cy="713399"/>
            </a:xfrm>
          </p:grpSpPr>
          <p:sp>
            <p:nvSpPr>
              <p:cNvPr id="595" name="Google Shape;595;p37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891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8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7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0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648939"/>
            <a:ext cx="10290400" cy="4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67408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648939"/>
            <a:ext cx="10290400" cy="4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01793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648939"/>
            <a:ext cx="10290400" cy="4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10321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648939"/>
            <a:ext cx="10290400" cy="4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42279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648939"/>
            <a:ext cx="10290400" cy="4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97490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648939"/>
            <a:ext cx="10290400" cy="4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71345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648939"/>
            <a:ext cx="10290400" cy="4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39995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648939"/>
            <a:ext cx="10290400" cy="4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64684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648939"/>
            <a:ext cx="10290400" cy="4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28211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648939"/>
            <a:ext cx="10290400" cy="4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44626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7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642" y="496183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43587" y="2211571"/>
            <a:ext cx="2434304" cy="3375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4220499" y="629264"/>
            <a:ext cx="5801115" cy="5680715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7850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11501" r="4251" b="19817"/>
          <a:stretch/>
        </p:blipFill>
        <p:spPr>
          <a:xfrm>
            <a:off x="-228600" y="-141098"/>
            <a:ext cx="12572999" cy="7139264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438400" y="336837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buClr>
                <a:srgbClr val="000000"/>
              </a:buClr>
              <a:defRPr/>
            </a:pPr>
            <a:endParaRPr lang="en-US" altLang="en-US" sz="3600" b="1" i="1" kern="0" dirty="0">
              <a:solidFill>
                <a:srgbClr val="FFFFFF"/>
              </a:solidFill>
              <a:latin typeface="HP001 4 hàng" pitchFamily="34" charset="0"/>
              <a:cs typeface="Arial"/>
              <a:sym typeface="Arial"/>
            </a:endParaRPr>
          </a:p>
          <a:p>
            <a:pPr>
              <a:spcAft>
                <a:spcPts val="750"/>
              </a:spcAft>
              <a:buClr>
                <a:srgbClr val="000000"/>
              </a:buClr>
              <a:defRPr/>
            </a:pPr>
            <a:r>
              <a:rPr lang="en-US" altLang="en-US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              </a:t>
            </a:r>
          </a:p>
          <a:p>
            <a:pPr>
              <a:spcAft>
                <a:spcPts val="750"/>
              </a:spcAft>
              <a:buClr>
                <a:srgbClr val="000000"/>
              </a:buClr>
              <a:defRPr/>
            </a:pPr>
            <a:r>
              <a:rPr lang="en-US" altLang="en-US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buClr>
                <a:srgbClr val="000000"/>
              </a:buClr>
              <a:defRPr/>
            </a:pPr>
            <a:r>
              <a:rPr lang="en-US" altLang="en-US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 </a:t>
            </a:r>
          </a:p>
          <a:p>
            <a:pPr>
              <a:spcAft>
                <a:spcPts val="750"/>
              </a:spcAft>
              <a:buClr>
                <a:srgbClr val="000000"/>
              </a:buClr>
              <a:defRPr/>
            </a:pPr>
            <a:endParaRPr lang="en-US" altLang="en-US" sz="3600" b="1" kern="0" dirty="0">
              <a:solidFill>
                <a:srgbClr val="FFFFFF"/>
              </a:solidFill>
              <a:latin typeface="HP001 4 hàng" pitchFamily="34" charset="0"/>
              <a:cs typeface="Arial"/>
              <a:sym typeface="Arial"/>
            </a:endParaRPr>
          </a:p>
          <a:p>
            <a:pPr>
              <a:spcAft>
                <a:spcPts val="750"/>
              </a:spcAft>
              <a:buClr>
                <a:srgbClr val="000000"/>
              </a:buClr>
              <a:defRPr/>
            </a:pPr>
            <a:endParaRPr lang="en-US" altLang="en-US" sz="3600" b="1" kern="0">
              <a:solidFill>
                <a:srgbClr val="FFFFFF"/>
              </a:solidFill>
              <a:latin typeface="HP001 4 hàng" pitchFamily="34" charset="0"/>
              <a:cs typeface="Arial"/>
              <a:sym typeface="Arial"/>
            </a:endParaRPr>
          </a:p>
          <a:p>
            <a:pPr>
              <a:spcAft>
                <a:spcPts val="750"/>
              </a:spcAft>
              <a:buClr>
                <a:srgbClr val="000000"/>
              </a:buClr>
              <a:defRPr/>
            </a:pPr>
            <a:endParaRPr lang="en-US" altLang="en-US" sz="3600" b="1" kern="0">
              <a:solidFill>
                <a:srgbClr val="FFFFFF"/>
              </a:solidFill>
              <a:latin typeface="HP001 4 hàng" pitchFamily="34" charset="0"/>
              <a:cs typeface="Arial"/>
              <a:sym typeface="Arial"/>
            </a:endParaRPr>
          </a:p>
          <a:p>
            <a:pPr>
              <a:spcAft>
                <a:spcPts val="750"/>
              </a:spcAft>
              <a:buClr>
                <a:srgbClr val="000000"/>
              </a:buClr>
              <a:defRPr/>
            </a:pPr>
            <a:endParaRPr lang="en-US" altLang="en-US" sz="3600" b="1" kern="0">
              <a:solidFill>
                <a:srgbClr val="FFFFFF"/>
              </a:solidFill>
              <a:latin typeface="HP001 4 hàng" pitchFamily="34" charset="0"/>
              <a:cs typeface="Arial"/>
              <a:sym typeface="Arial"/>
            </a:endParaRPr>
          </a:p>
          <a:p>
            <a:pPr>
              <a:spcAft>
                <a:spcPts val="750"/>
              </a:spcAft>
              <a:buClr>
                <a:srgbClr val="000000"/>
              </a:buClr>
              <a:defRPr/>
            </a:pPr>
            <a:endParaRPr lang="en-US" altLang="en-US" sz="3600" b="1" kern="0" dirty="0">
              <a:solidFill>
                <a:srgbClr val="FFFFFF"/>
              </a:solidFill>
              <a:latin typeface="HP001 4 hàng" pitchFamily="34" charset="0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altLang="en-US" sz="36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Thứ … </a:t>
            </a:r>
            <a:r>
              <a:rPr lang="en-US" sz="36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w</a:t>
            </a:r>
            <a:r>
              <a:rPr lang="en-US" altLang="en-US" sz="36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gày … </a:t>
            </a:r>
            <a:r>
              <a:rPr lang="en-US" sz="3600" b="1" kern="0">
                <a:solidFill>
                  <a:srgbClr val="FFFFFF"/>
                </a:solidFill>
                <a:latin typeface="HP001 4 hàng" pitchFamily="34" charset="0"/>
                <a:ea typeface="Calibri"/>
                <a:cs typeface="Arial"/>
                <a:sym typeface="Arial"/>
              </a:rPr>
              <a:t>Ǉ</a:t>
            </a:r>
            <a:r>
              <a:rPr lang="en-US" altLang="en-US" sz="36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háng … </a:t>
            </a:r>
            <a:r>
              <a:rPr lang="en-US" sz="36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w</a:t>
            </a:r>
            <a:r>
              <a:rPr lang="en-US" altLang="en-US" sz="36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ăm 2022</a:t>
            </a:r>
            <a:endParaRPr lang="en-US" altLang="en-US" sz="3600" b="1" kern="0" dirty="0">
              <a:solidFill>
                <a:srgbClr val="FFFFFF"/>
              </a:solidFill>
              <a:latin typeface="HP001 4 hàng" pitchFamily="34" charset="0"/>
              <a:cs typeface="Arial"/>
              <a:sym typeface="Arial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532312" y="1212444"/>
            <a:ext cx="30511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buClr>
                <a:srgbClr val="000000"/>
              </a:buClr>
              <a:defRPr/>
            </a:pPr>
            <a:r>
              <a:rPr lang="en-US" altLang="en-US" sz="36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T</a:t>
            </a:r>
            <a:r>
              <a:rPr lang="el-GR" altLang="en-US" sz="36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Η</a:t>
            </a:r>
            <a:r>
              <a:rPr lang="en-US" altLang="en-US" sz="36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Ğng V</a:t>
            </a:r>
            <a:r>
              <a:rPr lang="el-GR" altLang="en-US" sz="36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Η</a:t>
            </a:r>
            <a:r>
              <a:rPr lang="en-US" altLang="en-US" sz="36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İt</a:t>
            </a:r>
            <a:r>
              <a:rPr lang="el-GR" altLang="en-US" sz="36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endParaRPr lang="en-US" altLang="en-US" sz="3600" b="1" kern="0" dirty="0">
              <a:solidFill>
                <a:srgbClr val="FFFFFF"/>
              </a:solidFill>
              <a:latin typeface="HP001 4 hàng" pitchFamily="34" charset="0"/>
              <a:cs typeface="Arial"/>
              <a:sym typeface="Arial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191000" y="1980493"/>
            <a:ext cx="5978072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vi-VN" sz="36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Cỏ w</a:t>
            </a:r>
            <a:r>
              <a:rPr lang="el-GR" sz="36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Ϊ </a:t>
            </a:r>
            <a:r>
              <a:rPr lang="vi-VN" sz="36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cưƟ ǟē</a:t>
            </a:r>
            <a:endParaRPr lang="en-US" sz="3600" b="1" kern="0">
              <a:solidFill>
                <a:srgbClr val="FFFFFF"/>
              </a:solidFill>
              <a:latin typeface="HP001 4 hàng" pitchFamily="34" charset="0"/>
              <a:cs typeface="Arial"/>
              <a:sym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1194" y="1941541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36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N</a:t>
            </a:r>
            <a:r>
              <a:rPr lang="el-GR" sz="36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Ή; - νμ</a:t>
            </a:r>
            <a:r>
              <a:rPr lang="en-US" sz="36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Ğt: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E8E93A4-CCF0-42E7-89DA-CFD7CBCDE3EC}"/>
              </a:ext>
            </a:extLst>
          </p:cNvPr>
          <p:cNvSpPr/>
          <p:nvPr/>
        </p:nvSpPr>
        <p:spPr>
          <a:xfrm>
            <a:off x="609598" y="2778222"/>
            <a:ext cx="10896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	</a:t>
            </a:r>
            <a:r>
              <a:rPr lang="vi-VN" sz="3600" b="1" kern="0" dirty="0">
                <a:solidFill>
                  <a:srgbClr val="FFFFFF"/>
                </a:solidFill>
                <a:latin typeface="HP001 5 hàng" panose="020B0603050302020204" pitchFamily="34" charset="0"/>
                <a:cs typeface="Arial"/>
                <a:sym typeface="Arial"/>
              </a:rPr>
              <a:t>É</a:t>
            </a:r>
            <a:r>
              <a:rPr lang="vi-VN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n wâu gĊ các bạn của jì</a:t>
            </a:r>
            <a:r>
              <a:rPr lang="el-GR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ζ Α</a:t>
            </a:r>
            <a:r>
              <a:rPr lang="vi-VN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Ğn. Suō </a:t>
            </a:r>
            <a:r>
              <a:rPr lang="el-GR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Α</a:t>
            </a:r>
            <a:r>
              <a:rPr lang="vi-VN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łm, cả đàn đi Ǉìm cỏ </a:t>
            </a:r>
            <a:r>
              <a:rPr lang="el-GR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δ</a:t>
            </a:r>
            <a:r>
              <a:rPr lang="vi-VN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ô </a:t>
            </a:r>
            <a:r>
              <a:rPr lang="el-GR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Ι</a:t>
            </a:r>
            <a:r>
              <a:rPr lang="vi-VN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Ğt </a:t>
            </a:r>
            <a:r>
              <a:rPr lang="el-GR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κ</a:t>
            </a:r>
            <a:r>
              <a:rPr lang="vi-VN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à</a:t>
            </a:r>
            <a:r>
              <a:rPr lang="el-GR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ζ </a:t>
            </a:r>
            <a:r>
              <a:rPr lang="vi-VN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dŜg </a:t>
            </a:r>
            <a:r>
              <a:rPr lang="el-GR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ε</a:t>
            </a:r>
            <a:r>
              <a:rPr lang="vi-VN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ữ “KhŪg giẫm </a:t>
            </a:r>
            <a:r>
              <a:rPr lang="el-GR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ε</a:t>
            </a:r>
            <a:r>
              <a:rPr lang="vi-VN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ân </a:t>
            </a:r>
            <a:r>
              <a:rPr lang="el-GR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Δ</a:t>
            </a:r>
            <a:r>
              <a:rPr lang="vi-VN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łn cỏ!”, ǟē đặt </a:t>
            </a:r>
            <a:r>
              <a:rPr lang="el-GR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Λ</a:t>
            </a:r>
            <a:r>
              <a:rPr lang="vi-VN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łn bãi cỏ. X</a:t>
            </a:r>
            <a:r>
              <a:rPr lang="el-GR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Ϊ</a:t>
            </a:r>
            <a:r>
              <a:rPr lang="vi-VN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g </a:t>
            </a:r>
            <a:r>
              <a:rPr lang="el-GR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νμ</a:t>
            </a:r>
            <a:r>
              <a:rPr lang="vi-VN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İc, én wâu Ǉư</a:t>
            </a:r>
            <a:r>
              <a:rPr lang="el-GR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Π </a:t>
            </a:r>
            <a:r>
              <a:rPr lang="vi-VN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cưƟ bảo cỏ w</a:t>
            </a:r>
            <a:r>
              <a:rPr lang="el-GR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Ϊ:</a:t>
            </a:r>
          </a:p>
          <a:p>
            <a:pPr algn="just">
              <a:buClr>
                <a:srgbClr val="000000"/>
              </a:buClr>
              <a:buFont typeface="Arial"/>
              <a:buNone/>
            </a:pPr>
            <a:r>
              <a:rPr lang="el-GR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	- </a:t>
            </a:r>
            <a:r>
              <a:rPr lang="vi-VN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Từ way em </a:t>
            </a:r>
            <a:r>
              <a:rPr lang="el-GR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ΐ</a:t>
            </a:r>
            <a:r>
              <a:rPr lang="vi-VN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łn Ǉâm ǟē! KhŪg cŜ ai giẫm </a:t>
            </a:r>
            <a:r>
              <a:rPr lang="el-GR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Δ</a:t>
            </a:r>
            <a:r>
              <a:rPr lang="vi-VN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łn em wữa đâu. </a:t>
            </a:r>
          </a:p>
          <a:p>
            <a:pPr algn="just">
              <a:buClr>
                <a:srgbClr val="000000"/>
              </a:buClr>
              <a:buFont typeface="Arial"/>
              <a:buNone/>
            </a:pPr>
            <a:r>
              <a:rPr lang="vi-VN" sz="36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8910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4866" y="1915167"/>
            <a:ext cx="8569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vi-VN" sz="4400" b="1" dirty="0">
                <a:latin typeface="HP001 4 hàng" pitchFamily="34" charset="0"/>
              </a:rPr>
              <a:t> Đoạn chính tả</a:t>
            </a:r>
            <a:r>
              <a:rPr lang="en-US" sz="4400" b="1" dirty="0">
                <a:latin typeface="HP001 4 hàng" pitchFamily="34" charset="0"/>
              </a:rPr>
              <a:t> </a:t>
            </a:r>
            <a:r>
              <a:rPr lang="en-US" sz="4400" b="1" dirty="0" err="1">
                <a:latin typeface="HP001 4 hàng" pitchFamily="34" charset="0"/>
              </a:rPr>
              <a:t>có</a:t>
            </a:r>
            <a:r>
              <a:rPr lang="en-US" sz="4400" b="1" dirty="0">
                <a:latin typeface="HP001 4 hàng" pitchFamily="34" charset="0"/>
              </a:rPr>
              <a:t> </a:t>
            </a:r>
            <a:r>
              <a:rPr lang="vi-VN" sz="4400" b="1" dirty="0">
                <a:latin typeface="HP001 4 hàng" pitchFamily="34" charset="0"/>
              </a:rPr>
              <a:t>những chữ </a:t>
            </a:r>
            <a:r>
              <a:rPr lang="vi-VN" sz="4400" b="1" dirty="0" smtClean="0">
                <a:latin typeface="HP001 4 hàng" pitchFamily="34" charset="0"/>
              </a:rPr>
              <a:t>nào dễ viết sai?</a:t>
            </a:r>
            <a:endParaRPr lang="en-US" sz="4400" b="1" dirty="0">
              <a:effectLst/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29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A5395C7-9BCD-4A8D-9E11-3CE9B584A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5" y="219178"/>
            <a:ext cx="10973751" cy="64196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A1AF6F9-48DD-4D3D-B82F-369109F962C7}"/>
              </a:ext>
            </a:extLst>
          </p:cNvPr>
          <p:cNvSpPr txBox="1"/>
          <p:nvPr/>
        </p:nvSpPr>
        <p:spPr>
          <a:xfrm>
            <a:off x="3029899" y="1595894"/>
            <a:ext cx="22384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vi-VN" sz="8800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cưƟ</a:t>
            </a:r>
            <a:endParaRPr lang="en-US" sz="8800" kern="0">
              <a:solidFill>
                <a:srgbClr val="FFFFFF"/>
              </a:solidFill>
              <a:latin typeface="HP001 4 hàng" pitchFamily="34" charset="0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B54C274-1F92-4FC2-AD20-168FD56B7DFA}"/>
              </a:ext>
            </a:extLst>
          </p:cNvPr>
          <p:cNvSpPr txBox="1"/>
          <p:nvPr/>
        </p:nvSpPr>
        <p:spPr>
          <a:xfrm>
            <a:off x="3074586" y="3424694"/>
            <a:ext cx="69649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8800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ǧ</a:t>
            </a:r>
            <a:r>
              <a:rPr lang="el-GR" sz="8800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ί</a:t>
            </a:r>
            <a:r>
              <a:rPr lang="en-US" sz="8800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ō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37DDB4B-A703-4F19-B23F-F40A62912720}"/>
              </a:ext>
            </a:extLst>
          </p:cNvPr>
          <p:cNvCxnSpPr>
            <a:cxnSpLocks/>
          </p:cNvCxnSpPr>
          <p:nvPr/>
        </p:nvCxnSpPr>
        <p:spPr>
          <a:xfrm>
            <a:off x="3490906" y="2590800"/>
            <a:ext cx="8312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C76B9D96-52A4-4580-98A5-D5A5DD7C99D1}"/>
              </a:ext>
            </a:extLst>
          </p:cNvPr>
          <p:cNvCxnSpPr>
            <a:cxnSpLocks/>
          </p:cNvCxnSpPr>
          <p:nvPr/>
        </p:nvCxnSpPr>
        <p:spPr>
          <a:xfrm>
            <a:off x="2986008" y="4419600"/>
            <a:ext cx="6408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9517C270-CAED-48E6-8DA1-69FCE4F6BB81}"/>
              </a:ext>
            </a:extLst>
          </p:cNvPr>
          <p:cNvCxnSpPr>
            <a:cxnSpLocks/>
          </p:cNvCxnSpPr>
          <p:nvPr/>
        </p:nvCxnSpPr>
        <p:spPr>
          <a:xfrm>
            <a:off x="4551192" y="4419600"/>
            <a:ext cx="5083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6AD2F25-74D5-49F9-88AF-C3CC91AD4DB8}"/>
              </a:ext>
            </a:extLst>
          </p:cNvPr>
          <p:cNvSpPr txBox="1"/>
          <p:nvPr/>
        </p:nvSpPr>
        <p:spPr>
          <a:xfrm>
            <a:off x="6664001" y="1592880"/>
            <a:ext cx="40776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vi-VN" sz="8800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giẫm</a:t>
            </a:r>
            <a:endParaRPr lang="en-US" sz="8800" kern="0">
              <a:solidFill>
                <a:srgbClr val="FFFFFF"/>
              </a:solidFill>
              <a:latin typeface="HP001 4 hàng" pitchFamily="34" charset="0"/>
              <a:cs typeface="Arial"/>
              <a:sym typeface="Arial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60853CEB-938E-428A-9670-A7D3D673656C}"/>
              </a:ext>
            </a:extLst>
          </p:cNvPr>
          <p:cNvCxnSpPr>
            <a:cxnSpLocks/>
          </p:cNvCxnSpPr>
          <p:nvPr/>
        </p:nvCxnSpPr>
        <p:spPr>
          <a:xfrm>
            <a:off x="6664001" y="2590800"/>
            <a:ext cx="8312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25156AD-61B5-4F58-802F-87162E429669}"/>
              </a:ext>
            </a:extLst>
          </p:cNvPr>
          <p:cNvSpPr txBox="1"/>
          <p:nvPr/>
        </p:nvSpPr>
        <p:spPr>
          <a:xfrm>
            <a:off x="6673459" y="3429000"/>
            <a:ext cx="40776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l-GR" sz="8800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ε</a:t>
            </a:r>
            <a:r>
              <a:rPr lang="vi-VN" sz="8800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ân</a:t>
            </a:r>
            <a:endParaRPr lang="en-US" sz="8800" kern="0">
              <a:solidFill>
                <a:srgbClr val="FFFFFF"/>
              </a:solidFill>
              <a:latin typeface="HP001 4 hàng" pitchFamily="34" charset="0"/>
              <a:cs typeface="Arial"/>
              <a:sym typeface="Arial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28CF46A7-5EA9-4CE0-B3E7-2DDE4D2E1344}"/>
              </a:ext>
            </a:extLst>
          </p:cNvPr>
          <p:cNvCxnSpPr>
            <a:cxnSpLocks/>
          </p:cNvCxnSpPr>
          <p:nvPr/>
        </p:nvCxnSpPr>
        <p:spPr>
          <a:xfrm>
            <a:off x="6766303" y="4404101"/>
            <a:ext cx="8312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18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8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A5395C7-9BCD-4A8D-9E11-3CE9B584A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5" y="219178"/>
            <a:ext cx="10973751" cy="64196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A1AF6F9-48DD-4D3D-B82F-369109F962C7}"/>
              </a:ext>
            </a:extLst>
          </p:cNvPr>
          <p:cNvSpPr txBox="1"/>
          <p:nvPr/>
        </p:nvSpPr>
        <p:spPr>
          <a:xfrm>
            <a:off x="3059364" y="1595894"/>
            <a:ext cx="66796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vi-VN" sz="8800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x</a:t>
            </a:r>
            <a:r>
              <a:rPr lang="el-GR" sz="8800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Ϊ</a:t>
            </a:r>
            <a:r>
              <a:rPr lang="vi-VN" sz="8800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g</a:t>
            </a:r>
            <a:endParaRPr lang="en-US" sz="8800" kern="0">
              <a:solidFill>
                <a:srgbClr val="FFFFFF"/>
              </a:solidFill>
              <a:latin typeface="HP001 4 hàng" pitchFamily="34" charset="0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B54C274-1F92-4FC2-AD20-168FD56B7DFA}"/>
              </a:ext>
            </a:extLst>
          </p:cNvPr>
          <p:cNvSpPr txBox="1"/>
          <p:nvPr/>
        </p:nvSpPr>
        <p:spPr>
          <a:xfrm>
            <a:off x="3042059" y="3424694"/>
            <a:ext cx="69649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l-GR" sz="8800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νμ</a:t>
            </a:r>
            <a:r>
              <a:rPr lang="en-US" sz="8800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İc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37DDB4B-A703-4F19-B23F-F40A62912720}"/>
              </a:ext>
            </a:extLst>
          </p:cNvPr>
          <p:cNvCxnSpPr>
            <a:cxnSpLocks/>
          </p:cNvCxnSpPr>
          <p:nvPr/>
        </p:nvCxnSpPr>
        <p:spPr>
          <a:xfrm>
            <a:off x="3023398" y="2605008"/>
            <a:ext cx="7743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BE673111-3EF4-4C95-B6F4-4717A7A428DA}"/>
              </a:ext>
            </a:extLst>
          </p:cNvPr>
          <p:cNvCxnSpPr>
            <a:cxnSpLocks/>
          </p:cNvCxnSpPr>
          <p:nvPr/>
        </p:nvCxnSpPr>
        <p:spPr>
          <a:xfrm>
            <a:off x="4114800" y="4419600"/>
            <a:ext cx="6441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33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A5395C7-9BCD-4A8D-9E11-3CE9B584AC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892" t="7269" r="48611" b="48813"/>
          <a:stretch/>
        </p:blipFill>
        <p:spPr>
          <a:xfrm>
            <a:off x="914401" y="2019300"/>
            <a:ext cx="4114801" cy="2819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A1AF6F9-48DD-4D3D-B82F-369109F962C7}"/>
              </a:ext>
            </a:extLst>
          </p:cNvPr>
          <p:cNvSpPr txBox="1"/>
          <p:nvPr/>
        </p:nvSpPr>
        <p:spPr>
          <a:xfrm>
            <a:off x="1840165" y="2796798"/>
            <a:ext cx="23508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8800" kern="0">
                <a:solidFill>
                  <a:srgbClr val="FFFFFF"/>
                </a:solidFill>
                <a:latin typeface="HP001 5 hàng" panose="020B0603050302020204" pitchFamily="34" charset="0"/>
                <a:cs typeface="Arial"/>
                <a:sym typeface="Arial"/>
              </a:rPr>
              <a:t>Éw</a:t>
            </a:r>
          </a:p>
        </p:txBody>
      </p:sp>
      <p:pic>
        <p:nvPicPr>
          <p:cNvPr id="2" name="E">
            <a:hlinkClick r:id="" action="ppaction://media"/>
            <a:extLst>
              <a:ext uri="{FF2B5EF4-FFF2-40B4-BE49-F238E27FC236}">
                <a16:creationId xmlns:a16="http://schemas.microsoft.com/office/drawing/2014/main" xmlns="" id="{0876025D-0219-40CA-939A-25AB4667724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16789" y="1059364"/>
            <a:ext cx="4739273" cy="473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8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2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udent Writing (#4) | Free SVG">
            <a:extLst>
              <a:ext uri="{FF2B5EF4-FFF2-40B4-BE49-F238E27FC236}">
                <a16:creationId xmlns:a16="http://schemas.microsoft.com/office/drawing/2014/main" xmlns="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693" y="2662845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17C045-E5BF-4237-86E5-69A18ABEAC01}"/>
              </a:ext>
            </a:extLst>
          </p:cNvPr>
          <p:cNvSpPr txBox="1"/>
          <p:nvPr/>
        </p:nvSpPr>
        <p:spPr>
          <a:xfrm>
            <a:off x="3514511" y="2071020"/>
            <a:ext cx="53658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Học sinh viết bài vào vở ô li</a:t>
            </a:r>
            <a:endParaRPr lang="en-US" sz="28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57112F9-C830-489D-A196-7AF9B49F281A}"/>
              </a:ext>
            </a:extLst>
          </p:cNvPr>
          <p:cNvSpPr txBox="1"/>
          <p:nvPr/>
        </p:nvSpPr>
        <p:spPr>
          <a:xfrm>
            <a:off x="3514509" y="1310160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002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1570892" y="2155642"/>
            <a:ext cx="9214340" cy="215480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9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9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9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9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9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en-US" sz="29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9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9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9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9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916629" y="3056346"/>
            <a:ext cx="744597" cy="406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23862" y="3724726"/>
            <a:ext cx="693231" cy="406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8690" y="2979077"/>
            <a:ext cx="1253790" cy="59283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2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endParaRPr lang="en-US" sz="2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4441" y="3641661"/>
            <a:ext cx="848647" cy="59283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267750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  <p:bldP spid="8" grpId="0" animBg="1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74D8C7-CB64-476C-8B0A-FBB5B3D56ACD}"/>
              </a:ext>
            </a:extLst>
          </p:cNvPr>
          <p:cNvSpPr txBox="1">
            <a:spLocks/>
          </p:cNvSpPr>
          <p:nvPr/>
        </p:nvSpPr>
        <p:spPr>
          <a:xfrm>
            <a:off x="-523268" y="340487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b="1" kern="0">
                <a:solidFill>
                  <a:srgbClr val="00B0F0"/>
                </a:solidFill>
                <a:ea typeface="Arial-Rounded" pitchFamily="34" charset="0"/>
                <a:cs typeface="Arial-Rounded" pitchFamily="34" charset="0"/>
              </a:rPr>
              <a:t>ngh</a:t>
            </a:r>
            <a:endParaRPr lang="en-US" sz="4000" b="1" kern="0" dirty="0">
              <a:solidFill>
                <a:srgbClr val="00B0F0"/>
              </a:solidFill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5311B52E-16E6-4083-86DB-96EB74326F5B}"/>
              </a:ext>
            </a:extLst>
          </p:cNvPr>
          <p:cNvSpPr/>
          <p:nvPr/>
        </p:nvSpPr>
        <p:spPr>
          <a:xfrm rot="19834295">
            <a:off x="737152" y="2982114"/>
            <a:ext cx="1439609" cy="240526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6906"/>
              <a:gd name="connsiteY0" fmla="*/ 180975 h 185554"/>
              <a:gd name="connsiteX1" fmla="*/ 1536903 w 1536906"/>
              <a:gd name="connsiteY1" fmla="*/ 0 h 185554"/>
              <a:gd name="connsiteX2" fmla="*/ 1439210 w 1536906"/>
              <a:gd name="connsiteY2" fmla="*/ 184130 h 185554"/>
              <a:gd name="connsiteX3" fmla="*/ 4762 w 1536906"/>
              <a:gd name="connsiteY3" fmla="*/ 185554 h 185554"/>
              <a:gd name="connsiteX4" fmla="*/ 0 w 1536906"/>
              <a:gd name="connsiteY4" fmla="*/ 180975 h 185554"/>
              <a:gd name="connsiteX0" fmla="*/ 0 w 1536911"/>
              <a:gd name="connsiteY0" fmla="*/ 180975 h 185554"/>
              <a:gd name="connsiteX1" fmla="*/ 1536903 w 1536911"/>
              <a:gd name="connsiteY1" fmla="*/ 0 h 185554"/>
              <a:gd name="connsiteX2" fmla="*/ 1439210 w 1536911"/>
              <a:gd name="connsiteY2" fmla="*/ 184130 h 185554"/>
              <a:gd name="connsiteX3" fmla="*/ 4762 w 1536911"/>
              <a:gd name="connsiteY3" fmla="*/ 185554 h 185554"/>
              <a:gd name="connsiteX4" fmla="*/ 0 w 1536911"/>
              <a:gd name="connsiteY4" fmla="*/ 180975 h 185554"/>
              <a:gd name="connsiteX0" fmla="*/ 0 w 1536904"/>
              <a:gd name="connsiteY0" fmla="*/ 180975 h 185554"/>
              <a:gd name="connsiteX1" fmla="*/ 1536903 w 1536904"/>
              <a:gd name="connsiteY1" fmla="*/ 0 h 185554"/>
              <a:gd name="connsiteX2" fmla="*/ 1439210 w 1536904"/>
              <a:gd name="connsiteY2" fmla="*/ 184130 h 185554"/>
              <a:gd name="connsiteX3" fmla="*/ 4762 w 1536904"/>
              <a:gd name="connsiteY3" fmla="*/ 185554 h 185554"/>
              <a:gd name="connsiteX4" fmla="*/ 0 w 1536904"/>
              <a:gd name="connsiteY4" fmla="*/ 180975 h 185554"/>
              <a:gd name="connsiteX0" fmla="*/ 0 w 1536903"/>
              <a:gd name="connsiteY0" fmla="*/ 180975 h 185554"/>
              <a:gd name="connsiteX1" fmla="*/ 1536903 w 1536903"/>
              <a:gd name="connsiteY1" fmla="*/ 0 h 185554"/>
              <a:gd name="connsiteX2" fmla="*/ 1407645 w 1536903"/>
              <a:gd name="connsiteY2" fmla="*/ 179699 h 185554"/>
              <a:gd name="connsiteX3" fmla="*/ 4762 w 1536903"/>
              <a:gd name="connsiteY3" fmla="*/ 185554 h 185554"/>
              <a:gd name="connsiteX4" fmla="*/ 0 w 1536903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903" h="185554">
                <a:moveTo>
                  <a:pt x="0" y="180975"/>
                </a:moveTo>
                <a:lnTo>
                  <a:pt x="1536903" y="0"/>
                </a:lnTo>
                <a:cubicBezTo>
                  <a:pt x="1485617" y="68742"/>
                  <a:pt x="1448939" y="123756"/>
                  <a:pt x="1407645" y="179699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sz="1200" kern="0">
              <a:solidFill>
                <a:srgbClr val="FFA3A4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9F0EF2E3-E4A9-430F-9DA4-813FA13FD803}"/>
              </a:ext>
            </a:extLst>
          </p:cNvPr>
          <p:cNvSpPr/>
          <p:nvPr/>
        </p:nvSpPr>
        <p:spPr>
          <a:xfrm>
            <a:off x="932347" y="3596072"/>
            <a:ext cx="1094391" cy="185554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84" h="185554">
                <a:moveTo>
                  <a:pt x="0" y="180975"/>
                </a:moveTo>
                <a:lnTo>
                  <a:pt x="1536903" y="0"/>
                </a:lnTo>
                <a:cubicBezTo>
                  <a:pt x="1537697" y="61851"/>
                  <a:pt x="1538490" y="123703"/>
                  <a:pt x="1539284" y="185554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sz="1200" kern="0">
              <a:solidFill>
                <a:srgbClr val="FFA3A4"/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4093D584-EC2F-4DBC-BAF3-56F98FC1A74F}"/>
              </a:ext>
            </a:extLst>
          </p:cNvPr>
          <p:cNvSpPr/>
          <p:nvPr/>
        </p:nvSpPr>
        <p:spPr>
          <a:xfrm rot="1548600">
            <a:off x="883003" y="4109427"/>
            <a:ext cx="1265810" cy="210210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24219"/>
              <a:gd name="connsiteY0" fmla="*/ 163394 h 171089"/>
              <a:gd name="connsiteX1" fmla="*/ 1432679 w 1524219"/>
              <a:gd name="connsiteY1" fmla="*/ 0 h 171089"/>
              <a:gd name="connsiteX2" fmla="*/ 1524219 w 1524219"/>
              <a:gd name="connsiteY2" fmla="*/ 171090 h 171089"/>
              <a:gd name="connsiteX3" fmla="*/ 4762 w 1524219"/>
              <a:gd name="connsiteY3" fmla="*/ 167973 h 171089"/>
              <a:gd name="connsiteX4" fmla="*/ 0 w 1524219"/>
              <a:gd name="connsiteY4" fmla="*/ 163394 h 171089"/>
              <a:gd name="connsiteX0" fmla="*/ 0 w 1524219"/>
              <a:gd name="connsiteY0" fmla="*/ 163394 h 171090"/>
              <a:gd name="connsiteX1" fmla="*/ 1432679 w 1524219"/>
              <a:gd name="connsiteY1" fmla="*/ 0 h 171090"/>
              <a:gd name="connsiteX2" fmla="*/ 1524219 w 1524219"/>
              <a:gd name="connsiteY2" fmla="*/ 171090 h 171090"/>
              <a:gd name="connsiteX3" fmla="*/ 4762 w 1524219"/>
              <a:gd name="connsiteY3" fmla="*/ 167973 h 171090"/>
              <a:gd name="connsiteX4" fmla="*/ 0 w 1524219"/>
              <a:gd name="connsiteY4" fmla="*/ 163394 h 17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219" h="171090">
                <a:moveTo>
                  <a:pt x="0" y="163394"/>
                </a:moveTo>
                <a:lnTo>
                  <a:pt x="1432679" y="0"/>
                </a:lnTo>
                <a:cubicBezTo>
                  <a:pt x="1467765" y="61225"/>
                  <a:pt x="1479344" y="107255"/>
                  <a:pt x="1524219" y="171090"/>
                </a:cubicBezTo>
                <a:lnTo>
                  <a:pt x="4762" y="167973"/>
                </a:lnTo>
                <a:lnTo>
                  <a:pt x="0" y="1633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sz="1200" kern="0">
              <a:solidFill>
                <a:srgbClr val="FFA3A4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9898D5D0-D0C1-45E6-AC51-6BAC4A597147}"/>
              </a:ext>
            </a:extLst>
          </p:cNvPr>
          <p:cNvSpPr txBox="1">
            <a:spLocks/>
          </p:cNvSpPr>
          <p:nvPr/>
        </p:nvSpPr>
        <p:spPr>
          <a:xfrm>
            <a:off x="1746440" y="2378360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kern="0" dirty="0" err="1">
                <a:solidFill>
                  <a:srgbClr val="2C6076">
                    <a:lumMod val="75000"/>
                  </a:srgbClr>
                </a:solidFill>
                <a:ea typeface="Arial-Rounded" pitchFamily="34" charset="0"/>
                <a:cs typeface="Arial-Rounded" pitchFamily="34" charset="0"/>
              </a:rPr>
              <a:t>i</a:t>
            </a:r>
            <a:endParaRPr lang="en-US" sz="5400" b="1" kern="0" dirty="0">
              <a:solidFill>
                <a:srgbClr val="2C6076">
                  <a:lumMod val="75000"/>
                </a:srgbClr>
              </a:solidFill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B5116CC-9655-417A-8465-4C32DD21D49E}"/>
              </a:ext>
            </a:extLst>
          </p:cNvPr>
          <p:cNvSpPr txBox="1">
            <a:spLocks/>
          </p:cNvSpPr>
          <p:nvPr/>
        </p:nvSpPr>
        <p:spPr>
          <a:xfrm>
            <a:off x="1746440" y="3324793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kern="0" dirty="0">
                <a:solidFill>
                  <a:srgbClr val="2C6076">
                    <a:lumMod val="75000"/>
                  </a:srgbClr>
                </a:solidFill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CB60433C-747D-4D71-A501-FFD0B02C37DE}"/>
              </a:ext>
            </a:extLst>
          </p:cNvPr>
          <p:cNvSpPr txBox="1">
            <a:spLocks/>
          </p:cNvSpPr>
          <p:nvPr/>
        </p:nvSpPr>
        <p:spPr>
          <a:xfrm>
            <a:off x="1746440" y="4313432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kern="0" dirty="0">
                <a:solidFill>
                  <a:srgbClr val="2C6076">
                    <a:lumMod val="75000"/>
                  </a:srgbClr>
                </a:solidFill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A88CFAA4-6A24-49E8-9E83-3C9199819C57}"/>
              </a:ext>
            </a:extLst>
          </p:cNvPr>
          <p:cNvSpPr txBox="1">
            <a:spLocks/>
          </p:cNvSpPr>
          <p:nvPr/>
        </p:nvSpPr>
        <p:spPr>
          <a:xfrm>
            <a:off x="2941137" y="2215789"/>
            <a:ext cx="2723856" cy="914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800" b="1" kern="0">
                <a:solidFill>
                  <a:srgbClr val="FFFFFF"/>
                </a:solidFill>
                <a:ea typeface="Arial-Rounded" pitchFamily="34" charset="0"/>
                <a:cs typeface="Arial-Rounded" pitchFamily="34" charset="0"/>
              </a:rPr>
              <a:t>nghĩ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3EA24714-C816-459F-8761-20E6EE99A1D5}"/>
              </a:ext>
            </a:extLst>
          </p:cNvPr>
          <p:cNvSpPr txBox="1">
            <a:spLocks/>
          </p:cNvSpPr>
          <p:nvPr/>
        </p:nvSpPr>
        <p:spPr>
          <a:xfrm>
            <a:off x="2941137" y="3167896"/>
            <a:ext cx="2723856" cy="914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800" b="1" kern="0">
                <a:solidFill>
                  <a:srgbClr val="FFFFFF"/>
                </a:solidFill>
                <a:ea typeface="Arial-Rounded" pitchFamily="34" charset="0"/>
                <a:cs typeface="Arial-Rounded" pitchFamily="34" charset="0"/>
              </a:rPr>
              <a:t>nghèo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080D8E5B-2897-4CE1-8515-D50BFCCD1DE5}"/>
              </a:ext>
            </a:extLst>
          </p:cNvPr>
          <p:cNvSpPr txBox="1">
            <a:spLocks/>
          </p:cNvSpPr>
          <p:nvPr/>
        </p:nvSpPr>
        <p:spPr>
          <a:xfrm>
            <a:off x="2941137" y="4120003"/>
            <a:ext cx="2723856" cy="914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800" b="1" kern="0">
                <a:solidFill>
                  <a:srgbClr val="FFFFFF"/>
                </a:solidFill>
                <a:ea typeface="Arial-Rounded" pitchFamily="34" charset="0"/>
                <a:cs typeface="Arial-Rounded" pitchFamily="34" charset="0"/>
              </a:rPr>
              <a:t>nghệ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xmlns="" id="{DD0644CF-53A3-45E0-B8A9-BF3646476971}"/>
              </a:ext>
            </a:extLst>
          </p:cNvPr>
          <p:cNvSpPr/>
          <p:nvPr/>
        </p:nvSpPr>
        <p:spPr>
          <a:xfrm rot="19834295">
            <a:off x="7135377" y="2993544"/>
            <a:ext cx="1439609" cy="240526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6906"/>
              <a:gd name="connsiteY0" fmla="*/ 180975 h 185554"/>
              <a:gd name="connsiteX1" fmla="*/ 1536903 w 1536906"/>
              <a:gd name="connsiteY1" fmla="*/ 0 h 185554"/>
              <a:gd name="connsiteX2" fmla="*/ 1439210 w 1536906"/>
              <a:gd name="connsiteY2" fmla="*/ 184130 h 185554"/>
              <a:gd name="connsiteX3" fmla="*/ 4762 w 1536906"/>
              <a:gd name="connsiteY3" fmla="*/ 185554 h 185554"/>
              <a:gd name="connsiteX4" fmla="*/ 0 w 1536906"/>
              <a:gd name="connsiteY4" fmla="*/ 180975 h 185554"/>
              <a:gd name="connsiteX0" fmla="*/ 0 w 1536911"/>
              <a:gd name="connsiteY0" fmla="*/ 180975 h 185554"/>
              <a:gd name="connsiteX1" fmla="*/ 1536903 w 1536911"/>
              <a:gd name="connsiteY1" fmla="*/ 0 h 185554"/>
              <a:gd name="connsiteX2" fmla="*/ 1439210 w 1536911"/>
              <a:gd name="connsiteY2" fmla="*/ 184130 h 185554"/>
              <a:gd name="connsiteX3" fmla="*/ 4762 w 1536911"/>
              <a:gd name="connsiteY3" fmla="*/ 185554 h 185554"/>
              <a:gd name="connsiteX4" fmla="*/ 0 w 1536911"/>
              <a:gd name="connsiteY4" fmla="*/ 180975 h 185554"/>
              <a:gd name="connsiteX0" fmla="*/ 0 w 1536904"/>
              <a:gd name="connsiteY0" fmla="*/ 180975 h 185554"/>
              <a:gd name="connsiteX1" fmla="*/ 1536903 w 1536904"/>
              <a:gd name="connsiteY1" fmla="*/ 0 h 185554"/>
              <a:gd name="connsiteX2" fmla="*/ 1439210 w 1536904"/>
              <a:gd name="connsiteY2" fmla="*/ 184130 h 185554"/>
              <a:gd name="connsiteX3" fmla="*/ 4762 w 1536904"/>
              <a:gd name="connsiteY3" fmla="*/ 185554 h 185554"/>
              <a:gd name="connsiteX4" fmla="*/ 0 w 1536904"/>
              <a:gd name="connsiteY4" fmla="*/ 180975 h 185554"/>
              <a:gd name="connsiteX0" fmla="*/ 0 w 1536903"/>
              <a:gd name="connsiteY0" fmla="*/ 180975 h 185554"/>
              <a:gd name="connsiteX1" fmla="*/ 1536903 w 1536903"/>
              <a:gd name="connsiteY1" fmla="*/ 0 h 185554"/>
              <a:gd name="connsiteX2" fmla="*/ 1407645 w 1536903"/>
              <a:gd name="connsiteY2" fmla="*/ 179699 h 185554"/>
              <a:gd name="connsiteX3" fmla="*/ 4762 w 1536903"/>
              <a:gd name="connsiteY3" fmla="*/ 185554 h 185554"/>
              <a:gd name="connsiteX4" fmla="*/ 0 w 1536903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903" h="185554">
                <a:moveTo>
                  <a:pt x="0" y="180975"/>
                </a:moveTo>
                <a:lnTo>
                  <a:pt x="1536903" y="0"/>
                </a:lnTo>
                <a:cubicBezTo>
                  <a:pt x="1485617" y="68742"/>
                  <a:pt x="1448939" y="123756"/>
                  <a:pt x="1407645" y="179699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sz="1200" kern="0">
              <a:solidFill>
                <a:srgbClr val="FFA3A4"/>
              </a:solidFill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xmlns="" id="{F5711196-381B-4480-BB19-BD11BC9904CA}"/>
              </a:ext>
            </a:extLst>
          </p:cNvPr>
          <p:cNvSpPr/>
          <p:nvPr/>
        </p:nvSpPr>
        <p:spPr>
          <a:xfrm>
            <a:off x="7330572" y="3607502"/>
            <a:ext cx="1094391" cy="185554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84" h="185554">
                <a:moveTo>
                  <a:pt x="0" y="180975"/>
                </a:moveTo>
                <a:lnTo>
                  <a:pt x="1536903" y="0"/>
                </a:lnTo>
                <a:cubicBezTo>
                  <a:pt x="1537697" y="61851"/>
                  <a:pt x="1538490" y="123703"/>
                  <a:pt x="1539284" y="185554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sz="1200" kern="0">
              <a:solidFill>
                <a:srgbClr val="FFA3A4"/>
              </a:solidFill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xmlns="" id="{3ACFCE4D-DFDF-4743-80E4-A23ECCAAF17C}"/>
              </a:ext>
            </a:extLst>
          </p:cNvPr>
          <p:cNvSpPr/>
          <p:nvPr/>
        </p:nvSpPr>
        <p:spPr>
          <a:xfrm rot="1548600">
            <a:off x="7281228" y="4120856"/>
            <a:ext cx="1265810" cy="210210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24219"/>
              <a:gd name="connsiteY0" fmla="*/ 163394 h 171089"/>
              <a:gd name="connsiteX1" fmla="*/ 1432679 w 1524219"/>
              <a:gd name="connsiteY1" fmla="*/ 0 h 171089"/>
              <a:gd name="connsiteX2" fmla="*/ 1524219 w 1524219"/>
              <a:gd name="connsiteY2" fmla="*/ 171090 h 171089"/>
              <a:gd name="connsiteX3" fmla="*/ 4762 w 1524219"/>
              <a:gd name="connsiteY3" fmla="*/ 167973 h 171089"/>
              <a:gd name="connsiteX4" fmla="*/ 0 w 1524219"/>
              <a:gd name="connsiteY4" fmla="*/ 163394 h 171089"/>
              <a:gd name="connsiteX0" fmla="*/ 0 w 1524219"/>
              <a:gd name="connsiteY0" fmla="*/ 163394 h 171090"/>
              <a:gd name="connsiteX1" fmla="*/ 1432679 w 1524219"/>
              <a:gd name="connsiteY1" fmla="*/ 0 h 171090"/>
              <a:gd name="connsiteX2" fmla="*/ 1524219 w 1524219"/>
              <a:gd name="connsiteY2" fmla="*/ 171090 h 171090"/>
              <a:gd name="connsiteX3" fmla="*/ 4762 w 1524219"/>
              <a:gd name="connsiteY3" fmla="*/ 167973 h 171090"/>
              <a:gd name="connsiteX4" fmla="*/ 0 w 1524219"/>
              <a:gd name="connsiteY4" fmla="*/ 163394 h 17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219" h="171090">
                <a:moveTo>
                  <a:pt x="0" y="163394"/>
                </a:moveTo>
                <a:lnTo>
                  <a:pt x="1432679" y="0"/>
                </a:lnTo>
                <a:cubicBezTo>
                  <a:pt x="1467765" y="61225"/>
                  <a:pt x="1479344" y="107255"/>
                  <a:pt x="1524219" y="171090"/>
                </a:cubicBezTo>
                <a:lnTo>
                  <a:pt x="4762" y="167973"/>
                </a:lnTo>
                <a:lnTo>
                  <a:pt x="0" y="1633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sz="1200" kern="0">
              <a:solidFill>
                <a:srgbClr val="FFA3A4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153CA013-F96C-4F13-9CF6-0AE940C06CA2}"/>
              </a:ext>
            </a:extLst>
          </p:cNvPr>
          <p:cNvSpPr txBox="1">
            <a:spLocks/>
          </p:cNvSpPr>
          <p:nvPr/>
        </p:nvSpPr>
        <p:spPr>
          <a:xfrm>
            <a:off x="8144665" y="2389790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kern="0" dirty="0">
                <a:solidFill>
                  <a:srgbClr val="2C6076">
                    <a:lumMod val="75000"/>
                  </a:srgbClr>
                </a:solidFill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A1F306B2-A50A-4911-B902-ABB1EAF55031}"/>
              </a:ext>
            </a:extLst>
          </p:cNvPr>
          <p:cNvSpPr txBox="1">
            <a:spLocks/>
          </p:cNvSpPr>
          <p:nvPr/>
        </p:nvSpPr>
        <p:spPr>
          <a:xfrm>
            <a:off x="8144665" y="3336223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kern="0" dirty="0">
                <a:solidFill>
                  <a:srgbClr val="2C6076">
                    <a:lumMod val="75000"/>
                  </a:srgbClr>
                </a:solidFill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17C1E7B3-0BB4-4C4D-A7AA-F2F4CAF880F4}"/>
              </a:ext>
            </a:extLst>
          </p:cNvPr>
          <p:cNvSpPr txBox="1">
            <a:spLocks/>
          </p:cNvSpPr>
          <p:nvPr/>
        </p:nvSpPr>
        <p:spPr>
          <a:xfrm>
            <a:off x="8144665" y="4324862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kern="0">
                <a:solidFill>
                  <a:srgbClr val="2C6076">
                    <a:lumMod val="75000"/>
                  </a:srgbClr>
                </a:solidFill>
                <a:ea typeface="Arial-Rounded" pitchFamily="34" charset="0"/>
                <a:cs typeface="Arial-Rounded" pitchFamily="34" charset="0"/>
              </a:rPr>
              <a:t>ư</a:t>
            </a:r>
            <a:endParaRPr lang="en-US" sz="5400" b="1" kern="0" dirty="0">
              <a:solidFill>
                <a:srgbClr val="2C6076">
                  <a:lumMod val="75000"/>
                </a:srgbClr>
              </a:solidFill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E814755C-0C7F-4261-9738-C94968E8D6C6}"/>
              </a:ext>
            </a:extLst>
          </p:cNvPr>
          <p:cNvSpPr txBox="1">
            <a:spLocks/>
          </p:cNvSpPr>
          <p:nvPr/>
        </p:nvSpPr>
        <p:spPr>
          <a:xfrm>
            <a:off x="9339362" y="2134231"/>
            <a:ext cx="2395438" cy="914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800" b="1" kern="0">
                <a:solidFill>
                  <a:srgbClr val="FFFFFF"/>
                </a:solidFill>
                <a:ea typeface="Arial-Rounded" pitchFamily="34" charset="0"/>
                <a:cs typeface="Arial-Rounded" pitchFamily="34" charset="0"/>
              </a:rPr>
              <a:t>cá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20FA7BC8-A367-4339-8663-3B7F0FE3D576}"/>
              </a:ext>
            </a:extLst>
          </p:cNvPr>
          <p:cNvSpPr txBox="1">
            <a:spLocks/>
          </p:cNvSpPr>
          <p:nvPr/>
        </p:nvSpPr>
        <p:spPr>
          <a:xfrm>
            <a:off x="9339362" y="3086338"/>
            <a:ext cx="2395438" cy="914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800" b="1" kern="0">
                <a:solidFill>
                  <a:srgbClr val="FFFFFF"/>
                </a:solidFill>
                <a:ea typeface="Arial-Rounded" pitchFamily="34" charset="0"/>
                <a:cs typeface="Arial-Rounded" pitchFamily="34" charset="0"/>
              </a:rPr>
              <a:t>ngon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389DF3F-2379-4946-9061-154FCCF6DD29}"/>
              </a:ext>
            </a:extLst>
          </p:cNvPr>
          <p:cNvSpPr txBox="1">
            <a:spLocks/>
          </p:cNvSpPr>
          <p:nvPr/>
        </p:nvSpPr>
        <p:spPr>
          <a:xfrm>
            <a:off x="9339362" y="4038445"/>
            <a:ext cx="2395438" cy="914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800" b="1" kern="0">
                <a:solidFill>
                  <a:srgbClr val="FFFFFF"/>
                </a:solidFill>
                <a:ea typeface="Arial-Rounded" pitchFamily="34" charset="0"/>
                <a:cs typeface="Arial-Rounded" pitchFamily="34" charset="0"/>
              </a:rPr>
              <a:t>ngừ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DCCB4B05-3E1F-4CE4-BB91-21FBAE564B36}"/>
              </a:ext>
            </a:extLst>
          </p:cNvPr>
          <p:cNvSpPr txBox="1">
            <a:spLocks/>
          </p:cNvSpPr>
          <p:nvPr/>
        </p:nvSpPr>
        <p:spPr>
          <a:xfrm>
            <a:off x="5801332" y="34290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800" b="1" kern="0">
                <a:solidFill>
                  <a:srgbClr val="00B0F0"/>
                </a:solidFill>
                <a:ea typeface="Arial-Rounded" pitchFamily="34" charset="0"/>
                <a:cs typeface="Arial-Rounded" pitchFamily="34" charset="0"/>
              </a:rPr>
              <a:t>ng</a:t>
            </a:r>
            <a:endParaRPr lang="en-US" sz="4800" b="1" kern="0" dirty="0">
              <a:solidFill>
                <a:srgbClr val="00B0F0"/>
              </a:solidFill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Rounded Rectangle 12">
            <a:extLst>
              <a:ext uri="{FF2B5EF4-FFF2-40B4-BE49-F238E27FC236}">
                <a16:creationId xmlns:a16="http://schemas.microsoft.com/office/drawing/2014/main" xmlns="" id="{2CA23BDE-973D-4FE8-B057-9098A32D9F99}"/>
              </a:ext>
            </a:extLst>
          </p:cNvPr>
          <p:cNvSpPr/>
          <p:nvPr/>
        </p:nvSpPr>
        <p:spPr>
          <a:xfrm>
            <a:off x="3583957" y="533401"/>
            <a:ext cx="4945707" cy="747835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3600" b="1" kern="0" dirty="0" err="1">
                <a:solidFill>
                  <a:srgbClr val="2C6076">
                    <a:lumMod val="50000"/>
                  </a:srgbClr>
                </a:solidFill>
                <a:ea typeface="Arial-Rounded" pitchFamily="34" charset="0"/>
                <a:cs typeface="Arial" panose="020B0604020202020204" pitchFamily="34" charset="0"/>
              </a:rPr>
              <a:t>Các</a:t>
            </a:r>
            <a:r>
              <a:rPr lang="en-US" sz="3600" b="1" kern="0" dirty="0">
                <a:solidFill>
                  <a:srgbClr val="2C6076">
                    <a:lumMod val="50000"/>
                  </a:srgbClr>
                </a:solidFill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600" b="1" kern="0" dirty="0" smtClean="0">
                <a:solidFill>
                  <a:srgbClr val="2C6076">
                    <a:lumMod val="50000"/>
                  </a:srgbClr>
                </a:solidFill>
                <a:ea typeface="Arial-Rounded" pitchFamily="34" charset="0"/>
                <a:cs typeface="Arial" panose="020B0604020202020204" pitchFamily="34" charset="0"/>
              </a:rPr>
              <a:t>con </a:t>
            </a:r>
            <a:r>
              <a:rPr lang="en-US" sz="3600" b="1" kern="0" dirty="0" err="1">
                <a:solidFill>
                  <a:srgbClr val="2C6076">
                    <a:lumMod val="50000"/>
                  </a:srgbClr>
                </a:solidFill>
                <a:ea typeface="Arial-Rounded" pitchFamily="34" charset="0"/>
                <a:cs typeface="Arial" panose="020B0604020202020204" pitchFamily="34" charset="0"/>
              </a:rPr>
              <a:t>cần</a:t>
            </a:r>
            <a:r>
              <a:rPr lang="en-US" sz="3600" b="1" kern="0" dirty="0">
                <a:solidFill>
                  <a:srgbClr val="2C6076">
                    <a:lumMod val="50000"/>
                  </a:srgbClr>
                </a:solidFill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600" b="1" kern="0" dirty="0" err="1">
                <a:solidFill>
                  <a:srgbClr val="2C6076">
                    <a:lumMod val="50000"/>
                  </a:srgbClr>
                </a:solidFill>
                <a:ea typeface="Arial-Rounded" pitchFamily="34" charset="0"/>
                <a:cs typeface="Arial" panose="020B0604020202020204" pitchFamily="34" charset="0"/>
              </a:rPr>
              <a:t>nhớ</a:t>
            </a:r>
            <a:endParaRPr lang="en-US" sz="3600" b="1" kern="0" dirty="0">
              <a:solidFill>
                <a:srgbClr val="2C6076">
                  <a:lumMod val="50000"/>
                </a:srgbClr>
              </a:solidFill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xmlns="" id="{3B778A30-4CDF-412F-ACD0-BECBAA64DC0B}"/>
              </a:ext>
            </a:extLst>
          </p:cNvPr>
          <p:cNvSpPr/>
          <p:nvPr/>
        </p:nvSpPr>
        <p:spPr>
          <a:xfrm rot="2509383">
            <a:off x="7085812" y="4655880"/>
            <a:ext cx="1687761" cy="210758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24219"/>
              <a:gd name="connsiteY0" fmla="*/ 163394 h 171089"/>
              <a:gd name="connsiteX1" fmla="*/ 1432679 w 1524219"/>
              <a:gd name="connsiteY1" fmla="*/ 0 h 171089"/>
              <a:gd name="connsiteX2" fmla="*/ 1524219 w 1524219"/>
              <a:gd name="connsiteY2" fmla="*/ 171090 h 171089"/>
              <a:gd name="connsiteX3" fmla="*/ 4762 w 1524219"/>
              <a:gd name="connsiteY3" fmla="*/ 167973 h 171089"/>
              <a:gd name="connsiteX4" fmla="*/ 0 w 1524219"/>
              <a:gd name="connsiteY4" fmla="*/ 163394 h 171089"/>
              <a:gd name="connsiteX0" fmla="*/ 0 w 1524219"/>
              <a:gd name="connsiteY0" fmla="*/ 163394 h 171090"/>
              <a:gd name="connsiteX1" fmla="*/ 1432679 w 1524219"/>
              <a:gd name="connsiteY1" fmla="*/ 0 h 171090"/>
              <a:gd name="connsiteX2" fmla="*/ 1524219 w 1524219"/>
              <a:gd name="connsiteY2" fmla="*/ 171090 h 171090"/>
              <a:gd name="connsiteX3" fmla="*/ 4762 w 1524219"/>
              <a:gd name="connsiteY3" fmla="*/ 167973 h 171090"/>
              <a:gd name="connsiteX4" fmla="*/ 0 w 1524219"/>
              <a:gd name="connsiteY4" fmla="*/ 163394 h 171090"/>
              <a:gd name="connsiteX0" fmla="*/ 0 w 1663853"/>
              <a:gd name="connsiteY0" fmla="*/ 163394 h 187882"/>
              <a:gd name="connsiteX1" fmla="*/ 1432679 w 1663853"/>
              <a:gd name="connsiteY1" fmla="*/ 0 h 187882"/>
              <a:gd name="connsiteX2" fmla="*/ 1663853 w 1663853"/>
              <a:gd name="connsiteY2" fmla="*/ 187882 h 187882"/>
              <a:gd name="connsiteX3" fmla="*/ 4762 w 1663853"/>
              <a:gd name="connsiteY3" fmla="*/ 167973 h 187882"/>
              <a:gd name="connsiteX4" fmla="*/ 0 w 1663853"/>
              <a:gd name="connsiteY4" fmla="*/ 163394 h 18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3853" h="187882">
                <a:moveTo>
                  <a:pt x="0" y="163394"/>
                </a:moveTo>
                <a:lnTo>
                  <a:pt x="1432679" y="0"/>
                </a:lnTo>
                <a:cubicBezTo>
                  <a:pt x="1467765" y="61225"/>
                  <a:pt x="1618978" y="124047"/>
                  <a:pt x="1663853" y="187882"/>
                </a:cubicBezTo>
                <a:lnTo>
                  <a:pt x="4762" y="167973"/>
                </a:lnTo>
                <a:lnTo>
                  <a:pt x="0" y="1633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sz="1200" kern="0">
              <a:solidFill>
                <a:srgbClr val="FFA3A4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xmlns="" id="{D46A1C1D-1165-4AAC-832A-6D58E66B1B1D}"/>
              </a:ext>
            </a:extLst>
          </p:cNvPr>
          <p:cNvSpPr txBox="1">
            <a:spLocks/>
          </p:cNvSpPr>
          <p:nvPr/>
        </p:nvSpPr>
        <p:spPr>
          <a:xfrm>
            <a:off x="8227044" y="5177270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6000" b="1" kern="0">
                <a:solidFill>
                  <a:srgbClr val="2C6076">
                    <a:lumMod val="75000"/>
                  </a:srgbClr>
                </a:solidFill>
                <a:ea typeface="Arial-Rounded" pitchFamily="34" charset="0"/>
                <a:cs typeface="Arial-Rounded" pitchFamily="34" charset="0"/>
              </a:rPr>
              <a:t>…</a:t>
            </a:r>
            <a:endParaRPr lang="en-US" sz="6000" b="1" kern="0" dirty="0">
              <a:solidFill>
                <a:srgbClr val="2C6076">
                  <a:lumMod val="75000"/>
                </a:srgbClr>
              </a:solidFill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847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1550467" y="1799327"/>
            <a:ext cx="113918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851920" y="2783990"/>
            <a:ext cx="514663" cy="4082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10861" y="2681832"/>
            <a:ext cx="789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827977" y="3489278"/>
            <a:ext cx="468570" cy="4057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733512" y="4206586"/>
            <a:ext cx="532324" cy="4109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27977" y="3413017"/>
            <a:ext cx="742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21958" y="4146201"/>
            <a:ext cx="107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520987" y="4935538"/>
            <a:ext cx="441565" cy="4148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20987" y="4877082"/>
            <a:ext cx="107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63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animBg="1"/>
      <p:bldP spid="10" grpId="0"/>
      <p:bldP spid="11" grpId="0" animBg="1"/>
      <p:bldP spid="12" grpId="0" animBg="1"/>
      <p:bldP spid="13" grpId="0"/>
      <p:bldP spid="14" grpId="0"/>
      <p:bldP spid="15" grpId="0" animBg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1902158" y="1486139"/>
            <a:ext cx="8167966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b)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êch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   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uôm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uôm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chuôm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chênh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066783" y="2451725"/>
            <a:ext cx="577379" cy="44255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80372" y="2380615"/>
            <a:ext cx="663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65718" y="3206682"/>
            <a:ext cx="789455" cy="4446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576091" y="3867252"/>
            <a:ext cx="767091" cy="47610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2466" y="3123360"/>
            <a:ext cx="925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3671" y="3839419"/>
            <a:ext cx="971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25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4" grpId="0"/>
      <p:bldP spid="5" grpId="0" animBg="1"/>
      <p:bldP spid="6" grpId="0" animBg="1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10225300" y="1420767"/>
            <a:ext cx="1374677" cy="109728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430461" y="1866282"/>
            <a:ext cx="2589180" cy="2998348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9052285" y="1628182"/>
            <a:ext cx="2683295" cy="3188617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653633" y="599737"/>
            <a:ext cx="1561059" cy="90662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611" y="4675051"/>
            <a:ext cx="12192392" cy="2182963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4762777" y="4030744"/>
            <a:ext cx="2666388" cy="1274893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8722949" y="5016467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-18967" y="5016481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9028151" y="3770000"/>
            <a:ext cx="1472200" cy="275380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798718" y="3555885"/>
            <a:ext cx="1485367" cy="2967900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2749644" y="1377277"/>
            <a:ext cx="6370051" cy="2454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8000" dirty="0" err="1">
                <a:solidFill>
                  <a:srgbClr val="FF0000"/>
                </a:solidFill>
              </a:rPr>
              <a:t>Bài</a:t>
            </a:r>
            <a:r>
              <a:rPr lang="en-US" sz="8000" dirty="0">
                <a:solidFill>
                  <a:srgbClr val="FF0000"/>
                </a:solidFill>
              </a:rPr>
              <a:t> 14: </a:t>
            </a:r>
            <a:r>
              <a:rPr lang="en-US" sz="8000" dirty="0"/>
              <a:t/>
            </a:r>
            <a:br>
              <a:rPr lang="en-US" sz="8000" dirty="0"/>
            </a:br>
            <a:r>
              <a:rPr lang="en-US" sz="8000" b="1" dirty="0"/>
              <a:t>CỎ NON </a:t>
            </a:r>
            <a:br>
              <a:rPr lang="en-US" sz="8000" b="1" dirty="0"/>
            </a:br>
            <a:r>
              <a:rPr lang="en-US" sz="8000" b="1" dirty="0"/>
              <a:t>CƯỜI RỒI</a:t>
            </a:r>
            <a:endParaRPr sz="8000" b="1" dirty="0"/>
          </a:p>
        </p:txBody>
      </p:sp>
    </p:spTree>
    <p:extLst>
      <p:ext uri="{BB962C8B-B14F-4D97-AF65-F5344CB8AC3E}">
        <p14:creationId xmlns:p14="http://schemas.microsoft.com/office/powerpoint/2010/main" val="884938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">
            <a:extLst>
              <a:ext uri="{FF2B5EF4-FFF2-40B4-BE49-F238E27FC236}">
                <a16:creationId xmlns:a16="http://schemas.microsoft.com/office/drawing/2014/main" xmlns="" id="{5142FC1C-BA28-4F6F-A523-A70019BA2395}"/>
              </a:ext>
            </a:extLst>
          </p:cNvPr>
          <p:cNvSpPr txBox="1">
            <a:spLocks/>
          </p:cNvSpPr>
          <p:nvPr/>
        </p:nvSpPr>
        <p:spPr>
          <a:xfrm>
            <a:off x="768677" y="4280922"/>
            <a:ext cx="2606832" cy="11180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6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lnSpc>
                <a:spcPct val="150000"/>
              </a:lnSpc>
              <a:buClr>
                <a:srgbClr val="FFCE43"/>
              </a:buClr>
            </a:pPr>
            <a:r>
              <a:rPr lang="en-US" sz="3600" kern="0">
                <a:solidFill>
                  <a:srgbClr val="10475C"/>
                </a:solidFill>
                <a:latin typeface="Arial"/>
                <a:ea typeface="Arial-Rounded" pitchFamily="34" charset="0"/>
                <a:cs typeface="Arial-Rounded" pitchFamily="34" charset="0"/>
              </a:rPr>
              <a:t>trăm sóc</a:t>
            </a:r>
            <a:endParaRPr lang="vi-VN" sz="3600" kern="0">
              <a:solidFill>
                <a:srgbClr val="10475C"/>
              </a:solidFill>
              <a:latin typeface="Times New Roman" panose="02020603050405020304" pitchFamily="18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2">
            <a:extLst>
              <a:ext uri="{FF2B5EF4-FFF2-40B4-BE49-F238E27FC236}">
                <a16:creationId xmlns:a16="http://schemas.microsoft.com/office/drawing/2014/main" xmlns="" id="{3274F3D3-450D-4EBB-83B9-93C773834911}"/>
              </a:ext>
            </a:extLst>
          </p:cNvPr>
          <p:cNvSpPr txBox="1">
            <a:spLocks/>
          </p:cNvSpPr>
          <p:nvPr/>
        </p:nvSpPr>
        <p:spPr>
          <a:xfrm>
            <a:off x="800174" y="2776201"/>
            <a:ext cx="2606832" cy="11180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6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lnSpc>
                <a:spcPct val="150000"/>
              </a:lnSpc>
              <a:buClr>
                <a:srgbClr val="FFCE43"/>
              </a:buClr>
            </a:pPr>
            <a:r>
              <a:rPr lang="en-US" sz="3600" kern="0">
                <a:solidFill>
                  <a:srgbClr val="10475C"/>
                </a:solidFill>
                <a:latin typeface="Arial"/>
                <a:ea typeface="Arial-Rounded" pitchFamily="34" charset="0"/>
                <a:cs typeface="Arial-Rounded" pitchFamily="34" charset="0"/>
              </a:rPr>
              <a:t>chăm sóc</a:t>
            </a:r>
            <a:endParaRPr lang="vi-VN" sz="3600" kern="0">
              <a:solidFill>
                <a:srgbClr val="10475C"/>
              </a:solidFill>
              <a:latin typeface="Times New Roman" panose="02020603050405020304" pitchFamily="18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4">
            <a:extLst>
              <a:ext uri="{FF2B5EF4-FFF2-40B4-BE49-F238E27FC236}">
                <a16:creationId xmlns:a16="http://schemas.microsoft.com/office/drawing/2014/main" xmlns="" id="{31675A0A-2679-46FA-AAD3-E96E72F4CAAD}"/>
              </a:ext>
            </a:extLst>
          </p:cNvPr>
          <p:cNvSpPr txBox="1">
            <a:spLocks/>
          </p:cNvSpPr>
          <p:nvPr/>
        </p:nvSpPr>
        <p:spPr>
          <a:xfrm>
            <a:off x="4138732" y="4288140"/>
            <a:ext cx="3469694" cy="11180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6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lnSpc>
                <a:spcPct val="150000"/>
              </a:lnSpc>
              <a:buClr>
                <a:srgbClr val="FFCE43"/>
              </a:buClr>
            </a:pPr>
            <a:r>
              <a:rPr lang="en-US" sz="3600" kern="0">
                <a:solidFill>
                  <a:srgbClr val="10475C"/>
                </a:solidFill>
                <a:latin typeface="Arial"/>
                <a:ea typeface="Arial-Rounded" pitchFamily="34" charset="0"/>
                <a:cs typeface="Arial-Rounded" pitchFamily="34" charset="0"/>
              </a:rPr>
              <a:t>nghĩ ngợi</a:t>
            </a:r>
            <a:endParaRPr lang="vi-VN" sz="3600" kern="0">
              <a:solidFill>
                <a:srgbClr val="10475C"/>
              </a:solidFill>
              <a:latin typeface="Times New Roman" panose="02020603050405020304" pitchFamily="18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5">
            <a:extLst>
              <a:ext uri="{FF2B5EF4-FFF2-40B4-BE49-F238E27FC236}">
                <a16:creationId xmlns:a16="http://schemas.microsoft.com/office/drawing/2014/main" xmlns="" id="{A23F63DA-5C2E-465A-942C-45A9363D9CCC}"/>
              </a:ext>
            </a:extLst>
          </p:cNvPr>
          <p:cNvSpPr txBox="1">
            <a:spLocks/>
          </p:cNvSpPr>
          <p:nvPr/>
        </p:nvSpPr>
        <p:spPr>
          <a:xfrm>
            <a:off x="4102820" y="2776201"/>
            <a:ext cx="3469694" cy="11180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6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lnSpc>
                <a:spcPct val="150000"/>
              </a:lnSpc>
              <a:buClr>
                <a:srgbClr val="FFCE43"/>
              </a:buClr>
            </a:pPr>
            <a:r>
              <a:rPr lang="en-US" sz="3600" kern="0">
                <a:solidFill>
                  <a:srgbClr val="10475C"/>
                </a:solidFill>
                <a:latin typeface="Arial"/>
                <a:ea typeface="Arial-Rounded" pitchFamily="34" charset="0"/>
                <a:cs typeface="Arial-Rounded" pitchFamily="34" charset="0"/>
              </a:rPr>
              <a:t>ngĩ ngợi</a:t>
            </a:r>
            <a:endParaRPr lang="vi-VN" sz="3600" kern="0">
              <a:solidFill>
                <a:srgbClr val="10475C"/>
              </a:solidFill>
              <a:latin typeface="Times New Roman" panose="02020603050405020304" pitchFamily="18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8">
            <a:extLst>
              <a:ext uri="{FF2B5EF4-FFF2-40B4-BE49-F238E27FC236}">
                <a16:creationId xmlns:a16="http://schemas.microsoft.com/office/drawing/2014/main" xmlns="" id="{54454F72-D2D6-4E4A-9C64-175288279FC9}"/>
              </a:ext>
            </a:extLst>
          </p:cNvPr>
          <p:cNvSpPr txBox="1">
            <a:spLocks/>
          </p:cNvSpPr>
          <p:nvPr/>
        </p:nvSpPr>
        <p:spPr>
          <a:xfrm>
            <a:off x="8452372" y="4288140"/>
            <a:ext cx="2805985" cy="11180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6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lnSpc>
                <a:spcPct val="150000"/>
              </a:lnSpc>
              <a:buClr>
                <a:srgbClr val="FFCE43"/>
              </a:buClr>
            </a:pPr>
            <a:r>
              <a:rPr lang="en-US" sz="3600" kern="0">
                <a:solidFill>
                  <a:srgbClr val="10475C"/>
                </a:solidFill>
                <a:latin typeface="Arial"/>
                <a:ea typeface="Arial-Rounded" pitchFamily="34" charset="0"/>
                <a:cs typeface="Arial-Rounded" pitchFamily="34" charset="0"/>
              </a:rPr>
              <a:t>chênh lệch</a:t>
            </a:r>
            <a:endParaRPr lang="vi-VN" sz="3600" kern="0">
              <a:solidFill>
                <a:srgbClr val="10475C"/>
              </a:solidFill>
              <a:latin typeface="Times New Roman" panose="02020603050405020304" pitchFamily="18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9">
            <a:extLst>
              <a:ext uri="{FF2B5EF4-FFF2-40B4-BE49-F238E27FC236}">
                <a16:creationId xmlns:a16="http://schemas.microsoft.com/office/drawing/2014/main" xmlns="" id="{E17418BE-16B1-4771-931E-00A781886101}"/>
              </a:ext>
            </a:extLst>
          </p:cNvPr>
          <p:cNvSpPr txBox="1">
            <a:spLocks/>
          </p:cNvSpPr>
          <p:nvPr/>
        </p:nvSpPr>
        <p:spPr>
          <a:xfrm>
            <a:off x="8452372" y="2769046"/>
            <a:ext cx="2735675" cy="11180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6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lnSpc>
                <a:spcPct val="150000"/>
              </a:lnSpc>
              <a:buClr>
                <a:srgbClr val="FFCE43"/>
              </a:buClr>
            </a:pPr>
            <a:r>
              <a:rPr lang="en-US" sz="3600" kern="0">
                <a:solidFill>
                  <a:srgbClr val="10475C"/>
                </a:solidFill>
                <a:latin typeface="Arial"/>
                <a:ea typeface="Arial-Rounded" pitchFamily="34" charset="0"/>
                <a:cs typeface="Arial-Rounded" pitchFamily="34" charset="0"/>
              </a:rPr>
              <a:t>chênh lệt</a:t>
            </a:r>
            <a:endParaRPr lang="vi-VN" sz="3600" kern="0">
              <a:solidFill>
                <a:srgbClr val="10475C"/>
              </a:solidFill>
              <a:latin typeface="Times New Roman" panose="02020603050405020304" pitchFamily="18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D6DF55F-E614-4031-91FC-BB3153169F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t="18959" r="50000" b="26434"/>
          <a:stretch/>
        </p:blipFill>
        <p:spPr>
          <a:xfrm>
            <a:off x="3243370" y="3108706"/>
            <a:ext cx="675409" cy="6664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86F2DD9-3B6D-4E25-BB58-33BB3E37E5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0" t="17086" r="5764" b="28307"/>
          <a:stretch/>
        </p:blipFill>
        <p:spPr>
          <a:xfrm>
            <a:off x="3178408" y="4547190"/>
            <a:ext cx="675409" cy="6664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076C25B-F0FB-4739-8488-200FDBD97E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t="18959" r="50000" b="26434"/>
          <a:stretch/>
        </p:blipFill>
        <p:spPr>
          <a:xfrm>
            <a:off x="7499315" y="4527769"/>
            <a:ext cx="675409" cy="6664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2DAC750-60DB-4EC4-A5A9-C19D58D3B3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t="18959" r="50000" b="26434"/>
          <a:stretch/>
        </p:blipFill>
        <p:spPr>
          <a:xfrm>
            <a:off x="11145162" y="4577330"/>
            <a:ext cx="675409" cy="6664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E96E68E-24C1-4039-865F-3414DE14EF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0" t="17086" r="5764" b="28307"/>
          <a:stretch/>
        </p:blipFill>
        <p:spPr>
          <a:xfrm>
            <a:off x="7448558" y="2988120"/>
            <a:ext cx="675409" cy="6664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FEF2C1C-FDB7-4CEF-AC3D-F645AF50E5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0" t="17086" r="5764" b="28307"/>
          <a:stretch/>
        </p:blipFill>
        <p:spPr>
          <a:xfrm>
            <a:off x="11116026" y="2980965"/>
            <a:ext cx="675409" cy="6664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8ACFFA7-65CF-49A9-BA53-4275DAABE35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t="18959" r="50000" b="26434"/>
          <a:stretch/>
        </p:blipFill>
        <p:spPr>
          <a:xfrm>
            <a:off x="4338286" y="559028"/>
            <a:ext cx="1447800" cy="14286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E14E60A-A4F4-45B0-9961-612465E667E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0" t="17086" r="5764" b="28307"/>
          <a:stretch/>
        </p:blipFill>
        <p:spPr>
          <a:xfrm>
            <a:off x="5837667" y="466698"/>
            <a:ext cx="1447800" cy="1428696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2989B4E5-2479-417B-93EE-FBD1F1EFC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9" y="-65669"/>
            <a:ext cx="2535554" cy="270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CF65CAC-E6EE-4A65-A539-BFE2AB3DE701}"/>
              </a:ext>
            </a:extLst>
          </p:cNvPr>
          <p:cNvSpPr txBox="1"/>
          <p:nvPr/>
        </p:nvSpPr>
        <p:spPr>
          <a:xfrm>
            <a:off x="435346" y="1603505"/>
            <a:ext cx="1752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>
                <a:solidFill>
                  <a:srgbClr val="FFFFF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MỞ RỘNG</a:t>
            </a:r>
            <a:endParaRPr lang="en-US" sz="2800" b="1" kern="0" dirty="0">
              <a:solidFill>
                <a:srgbClr val="FFFFFF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044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6"/>
          <p:cNvSpPr txBox="1">
            <a:spLocks noGrp="1"/>
          </p:cNvSpPr>
          <p:nvPr>
            <p:ph type="ctrTitle" idx="4294967295"/>
          </p:nvPr>
        </p:nvSpPr>
        <p:spPr>
          <a:xfrm>
            <a:off x="1600201" y="381001"/>
            <a:ext cx="9002713" cy="1260475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algn="ctr"/>
            <a:r>
              <a:rPr lang="en" sz="4400" b="1">
                <a:latin typeface="+mj-lt"/>
              </a:rPr>
              <a:t>DẶN DÒ</a:t>
            </a:r>
            <a:endParaRPr sz="4400" b="1">
              <a:latin typeface="+mj-lt"/>
            </a:endParaRPr>
          </a:p>
        </p:txBody>
      </p:sp>
      <p:sp>
        <p:nvSpPr>
          <p:cNvPr id="416" name="Google Shape;416;p36"/>
          <p:cNvSpPr/>
          <p:nvPr/>
        </p:nvSpPr>
        <p:spPr>
          <a:xfrm>
            <a:off x="7467600" y="2057400"/>
            <a:ext cx="3200400" cy="320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8" name="Google Shape;418;p36"/>
          <p:cNvSpPr/>
          <p:nvPr/>
        </p:nvSpPr>
        <p:spPr>
          <a:xfrm>
            <a:off x="1676400" y="2057400"/>
            <a:ext cx="3200400" cy="320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9" name="Google Shape;419;p36"/>
          <p:cNvSpPr/>
          <p:nvPr/>
        </p:nvSpPr>
        <p:spPr>
          <a:xfrm>
            <a:off x="4553478" y="1721833"/>
            <a:ext cx="3200400" cy="320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6" name="Google Shape;426;p36"/>
          <p:cNvSpPr txBox="1">
            <a:spLocks noGrp="1"/>
          </p:cNvSpPr>
          <p:nvPr>
            <p:ph type="title" idx="4294967295"/>
          </p:nvPr>
        </p:nvSpPr>
        <p:spPr>
          <a:xfrm>
            <a:off x="4758266" y="2887662"/>
            <a:ext cx="2995613" cy="769938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H</a:t>
            </a:r>
            <a:r>
              <a:rPr lang="en" sz="4400">
                <a:solidFill>
                  <a:srgbClr val="FFFFFF"/>
                </a:solidFill>
                <a:latin typeface="+mj-lt"/>
              </a:rPr>
              <a:t>oàn thành bài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23" name="Google Shape;423;p36"/>
          <p:cNvSpPr txBox="1">
            <a:spLocks noGrp="1"/>
          </p:cNvSpPr>
          <p:nvPr>
            <p:ph type="title"/>
          </p:nvPr>
        </p:nvSpPr>
        <p:spPr>
          <a:xfrm>
            <a:off x="1752600" y="3289376"/>
            <a:ext cx="2933700" cy="710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Xe</a:t>
            </a:r>
            <a:r>
              <a:rPr lang="en" sz="4400">
                <a:solidFill>
                  <a:srgbClr val="FFFFFF"/>
                </a:solidFill>
                <a:latin typeface="+mj-lt"/>
              </a:rPr>
              <a:t>m lại bài đã học 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17" name="Google Shape;417;p36"/>
          <p:cNvSpPr txBox="1">
            <a:spLocks noGrp="1"/>
          </p:cNvSpPr>
          <p:nvPr>
            <p:ph type="title" idx="4294967295"/>
          </p:nvPr>
        </p:nvSpPr>
        <p:spPr>
          <a:xfrm>
            <a:off x="7901781" y="3271838"/>
            <a:ext cx="2332038" cy="771525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" sz="4000">
                <a:solidFill>
                  <a:srgbClr val="FFFFFF"/>
                </a:solidFill>
                <a:latin typeface="+mj-lt"/>
              </a:rPr>
              <a:t>C</a:t>
            </a:r>
            <a:r>
              <a:rPr lang="en-US" sz="4000">
                <a:solidFill>
                  <a:srgbClr val="FFFFFF"/>
                </a:solidFill>
                <a:latin typeface="+mj-lt"/>
              </a:rPr>
              <a:t>h</a:t>
            </a:r>
            <a:r>
              <a:rPr lang="en" sz="4000">
                <a:solidFill>
                  <a:srgbClr val="FFFFFF"/>
                </a:solidFill>
                <a:latin typeface="+mj-lt"/>
              </a:rPr>
              <a:t>uẩn bị bài mới</a:t>
            </a:r>
            <a:endParaRPr sz="400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0195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0" y="0"/>
            <a:ext cx="4847000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1995066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3554969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51230" y="1998865"/>
            <a:ext cx="696584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pl-PL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– viết đúng chính tả bài Cỏ non cười rồi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6913" y="3505287"/>
            <a:ext cx="6562469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pl-PL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đúng các bài tập chính tả phân biệt ng/ngh; tr/ch. (hoặc tiếng có vần êt hoặc êch). 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1166878" y="412020"/>
            <a:ext cx="7173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10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5817" y="1846609"/>
            <a:ext cx="562686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itchFamily="82" charset="0"/>
                <a:cs typeface="Arial" panose="020B0604020202020204" pitchFamily="34" charset="0"/>
              </a:rPr>
              <a:t>TIẾT HỌC</a:t>
            </a:r>
          </a:p>
          <a:p>
            <a:pPr algn="ctr"/>
            <a:r>
              <a:rPr lang="en-US" sz="8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itchFamily="82" charset="0"/>
                <a:cs typeface="Arial" panose="020B0604020202020204" pitchFamily="34" charset="0"/>
              </a:rPr>
              <a:t> KẾT THÚC</a:t>
            </a:r>
          </a:p>
        </p:txBody>
      </p:sp>
    </p:spTree>
    <p:extLst>
      <p:ext uri="{BB962C8B-B14F-4D97-AF65-F5344CB8AC3E}">
        <p14:creationId xmlns:p14="http://schemas.microsoft.com/office/powerpoint/2010/main" val="3082924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2487" y="2161750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Bodoni" pitchFamily="34" charset="0"/>
              </a:rPr>
              <a:t>TIẾT 3</a:t>
            </a:r>
          </a:p>
        </p:txBody>
      </p:sp>
    </p:spTree>
    <p:extLst>
      <p:ext uri="{BB962C8B-B14F-4D97-AF65-F5344CB8AC3E}">
        <p14:creationId xmlns:p14="http://schemas.microsoft.com/office/powerpoint/2010/main" val="1866975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9058" y="1461115"/>
            <a:ext cx="75248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886060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5645DE-A60F-4D3F-BAA6-765FA6824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9" y="-65669"/>
            <a:ext cx="2535554" cy="270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020FBA-1E29-4273-932B-4F95705B9A41}"/>
              </a:ext>
            </a:extLst>
          </p:cNvPr>
          <p:cNvSpPr txBox="1"/>
          <p:nvPr/>
        </p:nvSpPr>
        <p:spPr>
          <a:xfrm>
            <a:off x="366793" y="1584960"/>
            <a:ext cx="19841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>
                <a:solidFill>
                  <a:srgbClr val="FFFFF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Khởi động</a:t>
            </a:r>
            <a:endParaRPr lang="en-US" sz="2800" b="1" kern="0" dirty="0">
              <a:solidFill>
                <a:srgbClr val="FFFFFF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7BD6E2-BBEB-4F37-ADD4-D92B7821085A}"/>
              </a:ext>
            </a:extLst>
          </p:cNvPr>
          <p:cNvSpPr txBox="1"/>
          <p:nvPr/>
        </p:nvSpPr>
        <p:spPr>
          <a:xfrm>
            <a:off x="3519582" y="831931"/>
            <a:ext cx="5152836" cy="707886"/>
          </a:xfrm>
          <a:prstGeom prst="rect">
            <a:avLst/>
          </a:prstGeom>
          <a:solidFill>
            <a:schemeClr val="tx2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kern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NHÌN HÌNH VIẾT CHỮ</a:t>
            </a:r>
            <a:endParaRPr lang="vi-VN" sz="4800" kern="0">
              <a:solidFill>
                <a:srgbClr val="0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255D015-6568-4B5B-9935-30DFC504C9DA}"/>
              </a:ext>
            </a:extLst>
          </p:cNvPr>
          <p:cNvSpPr txBox="1"/>
          <p:nvPr/>
        </p:nvSpPr>
        <p:spPr>
          <a:xfrm>
            <a:off x="1981201" y="3385066"/>
            <a:ext cx="3199505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kern="0">
                <a:solidFill>
                  <a:srgbClr val="10475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con </a:t>
            </a:r>
            <a:r>
              <a:rPr lang="en-US" sz="4000" ker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gi</a:t>
            </a:r>
            <a:r>
              <a:rPr lang="en-US" sz="4000" kern="0">
                <a:solidFill>
                  <a:srgbClr val="10475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án</a:t>
            </a:r>
            <a:endParaRPr lang="vi-VN" sz="4800" kern="0">
              <a:solidFill>
                <a:srgbClr val="10475C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1026" name="Picture 2" descr="Thông Tin Đầy Đủ Nhất Về Loài Gián - Tìm Hiểu Ngay">
            <a:extLst>
              <a:ext uri="{FF2B5EF4-FFF2-40B4-BE49-F238E27FC236}">
                <a16:creationId xmlns:a16="http://schemas.microsoft.com/office/drawing/2014/main" xmlns="" id="{8C790206-FA25-4514-A1DC-53A1CB021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10209"/>
            <a:ext cx="548894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73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5645DE-A60F-4D3F-BAA6-765FA6824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9" y="-65669"/>
            <a:ext cx="2535554" cy="270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020FBA-1E29-4273-932B-4F95705B9A41}"/>
              </a:ext>
            </a:extLst>
          </p:cNvPr>
          <p:cNvSpPr txBox="1"/>
          <p:nvPr/>
        </p:nvSpPr>
        <p:spPr>
          <a:xfrm>
            <a:off x="366793" y="1584960"/>
            <a:ext cx="19841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>
                <a:solidFill>
                  <a:srgbClr val="FFFFF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Khởi động</a:t>
            </a:r>
            <a:endParaRPr lang="en-US" sz="2800" b="1" kern="0" dirty="0">
              <a:solidFill>
                <a:srgbClr val="FFFFFF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7BD6E2-BBEB-4F37-ADD4-D92B7821085A}"/>
              </a:ext>
            </a:extLst>
          </p:cNvPr>
          <p:cNvSpPr txBox="1"/>
          <p:nvPr/>
        </p:nvSpPr>
        <p:spPr>
          <a:xfrm>
            <a:off x="3519582" y="657806"/>
            <a:ext cx="5152836" cy="707886"/>
          </a:xfrm>
          <a:prstGeom prst="rect">
            <a:avLst/>
          </a:prstGeom>
          <a:solidFill>
            <a:schemeClr val="tx2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kern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NHÌN HÌNH VIẾT CHỮ</a:t>
            </a:r>
            <a:endParaRPr lang="vi-VN" sz="4800" kern="0">
              <a:solidFill>
                <a:srgbClr val="0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8E6D60E-5CD6-4871-8A61-9822104E11FD}"/>
              </a:ext>
            </a:extLst>
          </p:cNvPr>
          <p:cNvSpPr txBox="1"/>
          <p:nvPr/>
        </p:nvSpPr>
        <p:spPr>
          <a:xfrm>
            <a:off x="2057401" y="3940968"/>
            <a:ext cx="3199505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kern="0">
                <a:solidFill>
                  <a:srgbClr val="10475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lính c</a:t>
            </a:r>
            <a:r>
              <a:rPr lang="en-US" sz="4000" ker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ứu</a:t>
            </a:r>
            <a:r>
              <a:rPr lang="en-US" sz="4000" kern="0">
                <a:solidFill>
                  <a:srgbClr val="10475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hoả</a:t>
            </a:r>
            <a:endParaRPr lang="vi-VN" sz="4800" kern="0">
              <a:solidFill>
                <a:srgbClr val="10475C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2050" name="Picture 2" descr="Lính cứu hỏa – Wikipedia tiếng Việt">
            <a:extLst>
              <a:ext uri="{FF2B5EF4-FFF2-40B4-BE49-F238E27FC236}">
                <a16:creationId xmlns:a16="http://schemas.microsoft.com/office/drawing/2014/main" xmlns="" id="{E674BA29-C1FD-43AB-81A3-B13B6C514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35685"/>
            <a:ext cx="5334794" cy="381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9FFA55C-E78F-4064-94A9-28A5EC5C5C11}"/>
              </a:ext>
            </a:extLst>
          </p:cNvPr>
          <p:cNvSpPr txBox="1"/>
          <p:nvPr/>
        </p:nvSpPr>
        <p:spPr>
          <a:xfrm>
            <a:off x="6096001" y="5969362"/>
            <a:ext cx="45703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400" kern="0">
                <a:solidFill>
                  <a:srgbClr val="000000"/>
                </a:solidFill>
                <a:cs typeface="Arial"/>
                <a:sym typeface="Arial"/>
              </a:rPr>
              <a:t>Đây là một nghề nghiệp</a:t>
            </a:r>
          </a:p>
        </p:txBody>
      </p:sp>
    </p:spTree>
    <p:extLst>
      <p:ext uri="{BB962C8B-B14F-4D97-AF65-F5344CB8AC3E}">
        <p14:creationId xmlns:p14="http://schemas.microsoft.com/office/powerpoint/2010/main" val="89429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5645DE-A60F-4D3F-BAA6-765FA6824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8274"/>
            <a:ext cx="2535554" cy="270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020FBA-1E29-4273-932B-4F95705B9A41}"/>
              </a:ext>
            </a:extLst>
          </p:cNvPr>
          <p:cNvSpPr txBox="1"/>
          <p:nvPr/>
        </p:nvSpPr>
        <p:spPr>
          <a:xfrm>
            <a:off x="856324" y="1938902"/>
            <a:ext cx="19841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>
                <a:solidFill>
                  <a:srgbClr val="FFFFF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Khởi động</a:t>
            </a:r>
            <a:endParaRPr lang="en-US" sz="2800" b="1" kern="0" dirty="0">
              <a:solidFill>
                <a:srgbClr val="FFFFFF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7BD6E2-BBEB-4F37-ADD4-D92B7821085A}"/>
              </a:ext>
            </a:extLst>
          </p:cNvPr>
          <p:cNvSpPr txBox="1"/>
          <p:nvPr/>
        </p:nvSpPr>
        <p:spPr>
          <a:xfrm>
            <a:off x="3519582" y="737564"/>
            <a:ext cx="5152836" cy="707886"/>
          </a:xfrm>
          <a:prstGeom prst="rect">
            <a:avLst/>
          </a:prstGeom>
          <a:solidFill>
            <a:schemeClr val="tx2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kern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NHÌN HÌNH VIẾT CHỮ</a:t>
            </a:r>
            <a:endParaRPr lang="vi-VN" sz="4800" kern="0">
              <a:solidFill>
                <a:srgbClr val="0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255D015-6568-4B5B-9935-30DFC504C9DA}"/>
              </a:ext>
            </a:extLst>
          </p:cNvPr>
          <p:cNvSpPr txBox="1"/>
          <p:nvPr/>
        </p:nvSpPr>
        <p:spPr>
          <a:xfrm>
            <a:off x="2123018" y="3886087"/>
            <a:ext cx="3244377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kern="0">
                <a:solidFill>
                  <a:srgbClr val="10475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suôn m</a:t>
            </a:r>
            <a:r>
              <a:rPr lang="en-US" sz="4000" ker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ượt</a:t>
            </a:r>
            <a:endParaRPr lang="vi-VN" sz="4800" ker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3074" name="Picture 2" descr="19 Mẹo Để Bạn Có Được Một &amp;quot;Mái Tóc Mượt Mà&amp;quot; Tự Nhiên Ngay Tại Nhà">
            <a:extLst>
              <a:ext uri="{FF2B5EF4-FFF2-40B4-BE49-F238E27FC236}">
                <a16:creationId xmlns:a16="http://schemas.microsoft.com/office/drawing/2014/main" xmlns="" id="{454596FB-8AF5-4881-BA04-C9F9AE4C3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559" y="2196400"/>
            <a:ext cx="5649119" cy="365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20C5E6E-9DAB-41EF-B61C-C6B3B9D403D9}"/>
              </a:ext>
            </a:extLst>
          </p:cNvPr>
          <p:cNvSpPr txBox="1"/>
          <p:nvPr/>
        </p:nvSpPr>
        <p:spPr>
          <a:xfrm>
            <a:off x="501790" y="6058445"/>
            <a:ext cx="107765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400" kern="0">
                <a:solidFill>
                  <a:srgbClr val="000000"/>
                </a:solidFill>
                <a:cs typeface="Arial"/>
                <a:sym typeface="Arial"/>
              </a:rPr>
              <a:t>Từ ngữ này chỉ đặc điểm của mái tóc, có chứa vần </a:t>
            </a:r>
            <a:r>
              <a:rPr lang="en-US" sz="2400" kern="0">
                <a:solidFill>
                  <a:srgbClr val="FF0000"/>
                </a:solidFill>
                <a:cs typeface="Arial"/>
                <a:sym typeface="Arial"/>
              </a:rPr>
              <a:t>ươt</a:t>
            </a:r>
            <a:r>
              <a:rPr lang="en-US" sz="2400" kern="0">
                <a:solidFill>
                  <a:srgbClr val="000000"/>
                </a:solidFill>
                <a:cs typeface="Arial"/>
                <a:sym typeface="Arial"/>
              </a:rPr>
              <a:t> hoặc </a:t>
            </a:r>
            <a:r>
              <a:rPr lang="en-US" sz="2400" kern="0">
                <a:solidFill>
                  <a:srgbClr val="FF0000"/>
                </a:solidFill>
                <a:cs typeface="Arial"/>
                <a:sym typeface="Arial"/>
              </a:rPr>
              <a:t>ươc</a:t>
            </a:r>
            <a:endParaRPr lang="en-US" sz="2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113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832683" y="1567016"/>
            <a:ext cx="4268016" cy="2142308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1813" y="3784254"/>
            <a:ext cx="9642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 /x,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178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0" y="0"/>
            <a:ext cx="4847000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1995066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3554969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51230" y="1998865"/>
            <a:ext cx="696584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pl-PL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– viết đúng chính tả bài Cỏ non cười rồi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6913" y="3505287"/>
            <a:ext cx="6562469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pl-PL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đúng các bài tập chính tả phân biệt ng/ngh; tr/ch. (hoặc tiếng có vần êt hoặc êch). 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1166878" y="412020"/>
            <a:ext cx="7173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Pre-K for Christian Schools: God Created Families to Love One Another by Slidesgo">
  <a:themeElements>
    <a:clrScheme name="Simple Light">
      <a:dk1>
        <a:srgbClr val="10475C"/>
      </a:dk1>
      <a:lt1>
        <a:srgbClr val="FFA3A4"/>
      </a:lt1>
      <a:dk2>
        <a:srgbClr val="2C6076"/>
      </a:dk2>
      <a:lt2>
        <a:srgbClr val="FFF9DE"/>
      </a:lt2>
      <a:accent1>
        <a:srgbClr val="709FA5"/>
      </a:accent1>
      <a:accent2>
        <a:srgbClr val="FF5252"/>
      </a:accent2>
      <a:accent3>
        <a:srgbClr val="FFCE43"/>
      </a:accent3>
      <a:accent4>
        <a:srgbClr val="66C6B9"/>
      </a:accent4>
      <a:accent5>
        <a:srgbClr val="721F1F"/>
      </a:accent5>
      <a:accent6>
        <a:srgbClr val="723737"/>
      </a:accent6>
      <a:hlink>
        <a:srgbClr val="1047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Pre-K for Christian Schools: God Created Families to Love One Another by Slidesgo">
  <a:themeElements>
    <a:clrScheme name="Simple Light">
      <a:dk1>
        <a:srgbClr val="10475C"/>
      </a:dk1>
      <a:lt1>
        <a:srgbClr val="FFA3A4"/>
      </a:lt1>
      <a:dk2>
        <a:srgbClr val="2C6076"/>
      </a:dk2>
      <a:lt2>
        <a:srgbClr val="FFF9DE"/>
      </a:lt2>
      <a:accent1>
        <a:srgbClr val="709FA5"/>
      </a:accent1>
      <a:accent2>
        <a:srgbClr val="FF5252"/>
      </a:accent2>
      <a:accent3>
        <a:srgbClr val="FFCE43"/>
      </a:accent3>
      <a:accent4>
        <a:srgbClr val="66C6B9"/>
      </a:accent4>
      <a:accent5>
        <a:srgbClr val="721F1F"/>
      </a:accent5>
      <a:accent6>
        <a:srgbClr val="723737"/>
      </a:accent6>
      <a:hlink>
        <a:srgbClr val="1047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-K for Christian Schools: God Created Families to Love One Another by Slidesgo">
  <a:themeElements>
    <a:clrScheme name="Simple Light">
      <a:dk1>
        <a:srgbClr val="10475C"/>
      </a:dk1>
      <a:lt1>
        <a:srgbClr val="FFA3A4"/>
      </a:lt1>
      <a:dk2>
        <a:srgbClr val="2C6076"/>
      </a:dk2>
      <a:lt2>
        <a:srgbClr val="FFF9DE"/>
      </a:lt2>
      <a:accent1>
        <a:srgbClr val="709FA5"/>
      </a:accent1>
      <a:accent2>
        <a:srgbClr val="FF5252"/>
      </a:accent2>
      <a:accent3>
        <a:srgbClr val="FFCE43"/>
      </a:accent3>
      <a:accent4>
        <a:srgbClr val="66C6B9"/>
      </a:accent4>
      <a:accent5>
        <a:srgbClr val="721F1F"/>
      </a:accent5>
      <a:accent6>
        <a:srgbClr val="723737"/>
      </a:accent6>
      <a:hlink>
        <a:srgbClr val="1047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e-K for Christian Schools: God Created Families to Love One Another by Slidesgo">
  <a:themeElements>
    <a:clrScheme name="Simple Light">
      <a:dk1>
        <a:srgbClr val="10475C"/>
      </a:dk1>
      <a:lt1>
        <a:srgbClr val="FFA3A4"/>
      </a:lt1>
      <a:dk2>
        <a:srgbClr val="2C6076"/>
      </a:dk2>
      <a:lt2>
        <a:srgbClr val="FFF9DE"/>
      </a:lt2>
      <a:accent1>
        <a:srgbClr val="709FA5"/>
      </a:accent1>
      <a:accent2>
        <a:srgbClr val="FF5252"/>
      </a:accent2>
      <a:accent3>
        <a:srgbClr val="FFCE43"/>
      </a:accent3>
      <a:accent4>
        <a:srgbClr val="66C6B9"/>
      </a:accent4>
      <a:accent5>
        <a:srgbClr val="721F1F"/>
      </a:accent5>
      <a:accent6>
        <a:srgbClr val="723737"/>
      </a:accent6>
      <a:hlink>
        <a:srgbClr val="1047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re-K for Christian Schools: God Created Families to Love One Another by Slidesgo">
  <a:themeElements>
    <a:clrScheme name="Simple Light">
      <a:dk1>
        <a:srgbClr val="10475C"/>
      </a:dk1>
      <a:lt1>
        <a:srgbClr val="FFA3A4"/>
      </a:lt1>
      <a:dk2>
        <a:srgbClr val="2C6076"/>
      </a:dk2>
      <a:lt2>
        <a:srgbClr val="FFF9DE"/>
      </a:lt2>
      <a:accent1>
        <a:srgbClr val="709FA5"/>
      </a:accent1>
      <a:accent2>
        <a:srgbClr val="FF5252"/>
      </a:accent2>
      <a:accent3>
        <a:srgbClr val="FFCE43"/>
      </a:accent3>
      <a:accent4>
        <a:srgbClr val="66C6B9"/>
      </a:accent4>
      <a:accent5>
        <a:srgbClr val="721F1F"/>
      </a:accent5>
      <a:accent6>
        <a:srgbClr val="723737"/>
      </a:accent6>
      <a:hlink>
        <a:srgbClr val="1047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Pre-K for Christian Schools: God Created Families to Love One Another by Slidesgo">
  <a:themeElements>
    <a:clrScheme name="Simple Light">
      <a:dk1>
        <a:srgbClr val="10475C"/>
      </a:dk1>
      <a:lt1>
        <a:srgbClr val="FFA3A4"/>
      </a:lt1>
      <a:dk2>
        <a:srgbClr val="2C6076"/>
      </a:dk2>
      <a:lt2>
        <a:srgbClr val="FFF9DE"/>
      </a:lt2>
      <a:accent1>
        <a:srgbClr val="709FA5"/>
      </a:accent1>
      <a:accent2>
        <a:srgbClr val="FF5252"/>
      </a:accent2>
      <a:accent3>
        <a:srgbClr val="FFCE43"/>
      </a:accent3>
      <a:accent4>
        <a:srgbClr val="66C6B9"/>
      </a:accent4>
      <a:accent5>
        <a:srgbClr val="721F1F"/>
      </a:accent5>
      <a:accent6>
        <a:srgbClr val="723737"/>
      </a:accent6>
      <a:hlink>
        <a:srgbClr val="1047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Pre-K for Christian Schools: God Created Families to Love One Another by Slidesgo">
  <a:themeElements>
    <a:clrScheme name="Simple Light">
      <a:dk1>
        <a:srgbClr val="10475C"/>
      </a:dk1>
      <a:lt1>
        <a:srgbClr val="FFA3A4"/>
      </a:lt1>
      <a:dk2>
        <a:srgbClr val="2C6076"/>
      </a:dk2>
      <a:lt2>
        <a:srgbClr val="FFF9DE"/>
      </a:lt2>
      <a:accent1>
        <a:srgbClr val="709FA5"/>
      </a:accent1>
      <a:accent2>
        <a:srgbClr val="FF5252"/>
      </a:accent2>
      <a:accent3>
        <a:srgbClr val="FFCE43"/>
      </a:accent3>
      <a:accent4>
        <a:srgbClr val="66C6B9"/>
      </a:accent4>
      <a:accent5>
        <a:srgbClr val="721F1F"/>
      </a:accent5>
      <a:accent6>
        <a:srgbClr val="723737"/>
      </a:accent6>
      <a:hlink>
        <a:srgbClr val="1047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Pre-K for Christian Schools: God Created Families to Love One Another by Slidesgo">
  <a:themeElements>
    <a:clrScheme name="Simple Light">
      <a:dk1>
        <a:srgbClr val="10475C"/>
      </a:dk1>
      <a:lt1>
        <a:srgbClr val="FFA3A4"/>
      </a:lt1>
      <a:dk2>
        <a:srgbClr val="2C6076"/>
      </a:dk2>
      <a:lt2>
        <a:srgbClr val="FFF9DE"/>
      </a:lt2>
      <a:accent1>
        <a:srgbClr val="709FA5"/>
      </a:accent1>
      <a:accent2>
        <a:srgbClr val="FF5252"/>
      </a:accent2>
      <a:accent3>
        <a:srgbClr val="FFCE43"/>
      </a:accent3>
      <a:accent4>
        <a:srgbClr val="66C6B9"/>
      </a:accent4>
      <a:accent5>
        <a:srgbClr val="721F1F"/>
      </a:accent5>
      <a:accent6>
        <a:srgbClr val="723737"/>
      </a:accent6>
      <a:hlink>
        <a:srgbClr val="1047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Pre-K for Christian Schools: God Created Families to Love One Another by Slidesgo">
  <a:themeElements>
    <a:clrScheme name="Simple Light">
      <a:dk1>
        <a:srgbClr val="10475C"/>
      </a:dk1>
      <a:lt1>
        <a:srgbClr val="FFA3A4"/>
      </a:lt1>
      <a:dk2>
        <a:srgbClr val="2C6076"/>
      </a:dk2>
      <a:lt2>
        <a:srgbClr val="FFF9DE"/>
      </a:lt2>
      <a:accent1>
        <a:srgbClr val="709FA5"/>
      </a:accent1>
      <a:accent2>
        <a:srgbClr val="FF5252"/>
      </a:accent2>
      <a:accent3>
        <a:srgbClr val="FFCE43"/>
      </a:accent3>
      <a:accent4>
        <a:srgbClr val="66C6B9"/>
      </a:accent4>
      <a:accent5>
        <a:srgbClr val="721F1F"/>
      </a:accent5>
      <a:accent6>
        <a:srgbClr val="723737"/>
      </a:accent6>
      <a:hlink>
        <a:srgbClr val="1047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Pre-K for Christian Schools: God Created Families to Love One Another by Slidesgo">
  <a:themeElements>
    <a:clrScheme name="Simple Light">
      <a:dk1>
        <a:srgbClr val="10475C"/>
      </a:dk1>
      <a:lt1>
        <a:srgbClr val="FFA3A4"/>
      </a:lt1>
      <a:dk2>
        <a:srgbClr val="2C6076"/>
      </a:dk2>
      <a:lt2>
        <a:srgbClr val="FFF9DE"/>
      </a:lt2>
      <a:accent1>
        <a:srgbClr val="709FA5"/>
      </a:accent1>
      <a:accent2>
        <a:srgbClr val="FF5252"/>
      </a:accent2>
      <a:accent3>
        <a:srgbClr val="FFCE43"/>
      </a:accent3>
      <a:accent4>
        <a:srgbClr val="66C6B9"/>
      </a:accent4>
      <a:accent5>
        <a:srgbClr val="721F1F"/>
      </a:accent5>
      <a:accent6>
        <a:srgbClr val="723737"/>
      </a:accent6>
      <a:hlink>
        <a:srgbClr val="1047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742</Words>
  <Application>Microsoft Office PowerPoint</Application>
  <PresentationFormat>Widescreen</PresentationFormat>
  <Paragraphs>131</Paragraphs>
  <Slides>23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23</vt:i4>
      </vt:variant>
    </vt:vector>
  </HeadingPairs>
  <TitlesOfParts>
    <vt:vector size="57" baseType="lpstr">
      <vt:lpstr>宋体</vt:lpstr>
      <vt:lpstr>.VnBodoni</vt:lpstr>
      <vt:lpstr>Algerian</vt:lpstr>
      <vt:lpstr>Arial</vt:lpstr>
      <vt:lpstr>Arial-Rounded</vt:lpstr>
      <vt:lpstr>Bebas Neue</vt:lpstr>
      <vt:lpstr>Calibri</vt:lpstr>
      <vt:lpstr>Calibri Light</vt:lpstr>
      <vt:lpstr>Dosis</vt:lpstr>
      <vt:lpstr>Fira Sans Extra Condensed Medium</vt:lpstr>
      <vt:lpstr>HP001 4 hàng</vt:lpstr>
      <vt:lpstr>HP001 5 hàng</vt:lpstr>
      <vt:lpstr>iCiel Cadena</vt:lpstr>
      <vt:lpstr>Patrick Hand SC</vt:lpstr>
      <vt:lpstr>Quicksand</vt:lpstr>
      <vt:lpstr>Roboto Condensed Light</vt:lpstr>
      <vt:lpstr>Source Sans Pro</vt:lpstr>
      <vt:lpstr>Times New Roman</vt:lpstr>
      <vt:lpstr>Titan One</vt:lpstr>
      <vt:lpstr>UTM Avo</vt:lpstr>
      <vt:lpstr>UTM Cookies</vt:lpstr>
      <vt:lpstr>Wingdings</vt:lpstr>
      <vt:lpstr>思源黑体 CN Bold</vt:lpstr>
      <vt:lpstr>Office Theme</vt:lpstr>
      <vt:lpstr>Pre-K for Christian Schools: God Created Families to Love One Another by Slidesgo</vt:lpstr>
      <vt:lpstr>1_Pre-K for Christian Schools: God Created Families to Love One Another by Slidesgo</vt:lpstr>
      <vt:lpstr>2_Pre-K for Christian Schools: God Created Families to Love One Another by Slidesgo</vt:lpstr>
      <vt:lpstr>3_Pre-K for Christian Schools: God Created Families to Love One Another by Slidesgo</vt:lpstr>
      <vt:lpstr>4_Pre-K for Christian Schools: God Created Families to Love One Another by Slidesgo</vt:lpstr>
      <vt:lpstr>5_Pre-K for Christian Schools: God Created Families to Love One Another by Slidesgo</vt:lpstr>
      <vt:lpstr>6_Pre-K for Christian Schools: God Created Families to Love One Another by Slidesgo</vt:lpstr>
      <vt:lpstr>7_Pre-K for Christian Schools: God Created Families to Love One Another by Slidesgo</vt:lpstr>
      <vt:lpstr>8_Pre-K for Christian Schools: God Created Families to Love One Another by Slidesgo</vt:lpstr>
      <vt:lpstr>9_Pre-K for Christian Schools: God Created Families to Love One Another by Slidesgo</vt:lpstr>
      <vt:lpstr>PowerPoint Presentation</vt:lpstr>
      <vt:lpstr>Bài 14:  CỎ NON  CƯỜI RỒI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ThaoPC</cp:lastModifiedBy>
  <cp:revision>73</cp:revision>
  <dcterms:created xsi:type="dcterms:W3CDTF">2021-07-13T00:48:11Z</dcterms:created>
  <dcterms:modified xsi:type="dcterms:W3CDTF">2022-03-08T08:45:16Z</dcterms:modified>
</cp:coreProperties>
</file>