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4" r:id="rId5"/>
    <p:sldMasterId id="2147483736" r:id="rId6"/>
    <p:sldMasterId id="2147483748" r:id="rId7"/>
    <p:sldMasterId id="2147483760" r:id="rId8"/>
  </p:sldMasterIdLst>
  <p:notesMasterIdLst>
    <p:notesMasterId r:id="rId29"/>
  </p:notesMasterIdLst>
  <p:sldIdLst>
    <p:sldId id="309" r:id="rId9"/>
    <p:sldId id="286" r:id="rId10"/>
    <p:sldId id="311" r:id="rId11"/>
    <p:sldId id="312" r:id="rId12"/>
    <p:sldId id="313" r:id="rId13"/>
    <p:sldId id="291" r:id="rId14"/>
    <p:sldId id="261" r:id="rId15"/>
    <p:sldId id="262" r:id="rId16"/>
    <p:sldId id="263" r:id="rId17"/>
    <p:sldId id="315" r:id="rId18"/>
    <p:sldId id="316" r:id="rId19"/>
    <p:sldId id="264" r:id="rId20"/>
    <p:sldId id="265" r:id="rId21"/>
    <p:sldId id="266" r:id="rId22"/>
    <p:sldId id="267" r:id="rId23"/>
    <p:sldId id="268" r:id="rId24"/>
    <p:sldId id="269" r:id="rId25"/>
    <p:sldId id="293" r:id="rId26"/>
    <p:sldId id="314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0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59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5D56-0574-431F-98E9-37135410459E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005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B5D56-0574-431F-98E9-37135410459E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404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590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98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9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2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4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6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2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0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5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1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6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59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0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6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7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2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68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76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7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9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5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6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551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870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596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8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6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73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971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232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177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40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70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3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4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2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1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0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20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43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37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965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409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771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15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87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4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154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7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3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8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36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66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29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93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8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51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4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48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6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41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4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0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41" Type="http://schemas.openxmlformats.org/officeDocument/2006/relationships/slideLayout" Target="../slideLayouts/slideLayout122.xml"/><Relationship Id="rId54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53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52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89.xml"/><Relationship Id="rId51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0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  <p:sldLayoutId id="2147483801" r:id="rId41"/>
    <p:sldLayoutId id="2147483802" r:id="rId42"/>
    <p:sldLayoutId id="2147483803" r:id="rId43"/>
    <p:sldLayoutId id="2147483804" r:id="rId44"/>
    <p:sldLayoutId id="2147483805" r:id="rId45"/>
    <p:sldLayoutId id="2147483806" r:id="rId46"/>
    <p:sldLayoutId id="2147483807" r:id="rId47"/>
    <p:sldLayoutId id="2147483808" r:id="rId48"/>
    <p:sldLayoutId id="2147483809" r:id="rId49"/>
    <p:sldLayoutId id="2147483810" r:id="rId50"/>
    <p:sldLayoutId id="2147483811" r:id="rId51"/>
    <p:sldLayoutId id="2147483812" r:id="rId52"/>
    <p:sldLayoutId id="2147483813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3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4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31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895056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365"/>
          <p:cNvGrpSpPr/>
          <p:nvPr/>
        </p:nvGrpSpPr>
        <p:grpSpPr bwMode="auto">
          <a:xfrm>
            <a:off x="383812" y="2194590"/>
            <a:ext cx="11403503" cy="822609"/>
            <a:chOff x="1251" y="315"/>
            <a:chExt cx="10338" cy="570"/>
          </a:xfrm>
        </p:grpSpPr>
        <p:sp>
          <p:nvSpPr>
            <p:cNvPr id="212" name="Rectangle 36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36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36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36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16" name="Group 37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97" name="Line 3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Line 3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Line 3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3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7" name="Group 37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93" name="Line 3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Line 3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ine 3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ine 3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8" name="Group 38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89" name="Line 3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Line 3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Line 3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Line 3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9" name="Group 38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85" name="Line 3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ine 3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Line 3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Line 3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0" name="Group 39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81" name="Line 3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Line 3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Line 3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Line 3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1" name="Group 39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77" name="Line 3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Line 3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Line 3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Line 3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2" name="Group 40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73" name="Line 4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Line 4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Line 4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Line 4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3" name="Group 40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69" name="Line 4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ine 4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Line 4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4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4" name="Group 41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65" name="Line 4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Line 4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Line 4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Line 4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5" name="Group 41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61" name="Line 4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4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Line 4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Line 4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6" name="Group 42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57" name="Line 4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Line 4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Line 4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ine 4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7" name="Group 42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53" name="Line 4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Line 4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Line 4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Line 4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8" name="Group 43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49" name="Line 4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Line 4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Line 4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Line 4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9" name="Group 43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45" name="Line 4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Line 4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Line 4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Line 4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0" name="Group 44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41" name="Line 4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Line 4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Line 4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Line 4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1" name="Group 44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37" name="Line 4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Line 4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Line 4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Line 4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2" name="Group 45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33" name="Line 4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Line 4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Line 4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Line 4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01" name="Group 455"/>
          <p:cNvGrpSpPr/>
          <p:nvPr/>
        </p:nvGrpSpPr>
        <p:grpSpPr bwMode="auto">
          <a:xfrm>
            <a:off x="379025" y="3005652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50906" y="3840195"/>
            <a:ext cx="11841499" cy="822609"/>
            <a:chOff x="1257" y="315"/>
            <a:chExt cx="10725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650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8457" y="4652771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305709"/>
            <a:ext cx="11450320" cy="5897855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43055"/>
            <a:ext cx="5342613" cy="18149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25261" y="417777"/>
            <a:ext cx="6077541" cy="1126553"/>
            <a:chOff x="4115164" y="4732269"/>
            <a:chExt cx="4742644" cy="1473699"/>
          </a:xfrm>
        </p:grpSpPr>
        <p:sp>
          <p:nvSpPr>
            <p:cNvPr id="19" name="Rounded Rectangular Callout 4"/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4485608" y="4796807"/>
              <a:ext cx="4372200" cy="140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s-ES" sz="32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s-E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4990" y="1066827"/>
            <a:ext cx="7017127" cy="1071950"/>
            <a:chOff x="1725009" y="3710773"/>
            <a:chExt cx="6164363" cy="1071950"/>
          </a:xfrm>
        </p:grpSpPr>
        <p:sp>
          <p:nvSpPr>
            <p:cNvPr id="22" name="Rectangle 21"/>
            <p:cNvSpPr/>
            <p:nvPr/>
          </p:nvSpPr>
          <p:spPr>
            <a:xfrm>
              <a:off x="1725009" y="3710773"/>
              <a:ext cx="176843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36 </a:t>
              </a:r>
              <a:r>
                <a:rPr lang="vi-VN" sz="4000" dirty="0">
                  <a:solidFill>
                    <a:prstClr val="black"/>
                  </a:solidFill>
                </a:rPr>
                <a:t>+ </a:t>
              </a:r>
              <a:r>
                <a:rPr lang="vi-VN" sz="4000" dirty="0">
                  <a:solidFill>
                    <a:prstClr val="black"/>
                  </a:solidFill>
                </a:rPr>
                <a:t>7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19587" y="3767060"/>
              <a:ext cx="1971690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sz="4000" dirty="0">
                  <a:solidFill>
                    <a:prstClr val="black"/>
                  </a:solidFill>
                </a:rPr>
                <a:t>5</a:t>
              </a:r>
              <a:r>
                <a:rPr lang="vi-VN" sz="4000" dirty="0" smtClean="0">
                  <a:solidFill>
                    <a:prstClr val="black"/>
                  </a:solidFill>
                </a:rPr>
                <a:t> </a:t>
              </a:r>
              <a:r>
                <a:rPr lang="vi-VN" sz="4000" dirty="0">
                  <a:solidFill>
                    <a:prstClr val="black"/>
                  </a:solidFill>
                </a:rPr>
                <a:t>+  </a:t>
              </a:r>
              <a:r>
                <a:rPr lang="vi-VN" sz="4000" dirty="0" smtClean="0">
                  <a:solidFill>
                    <a:prstClr val="black"/>
                  </a:solidFill>
                </a:rPr>
                <a:t>48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22901" y="3766268"/>
              <a:ext cx="1766471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sz="4000" dirty="0">
                  <a:solidFill>
                    <a:prstClr val="black"/>
                  </a:solidFill>
                </a:rPr>
                <a:t>2</a:t>
              </a:r>
              <a:r>
                <a:rPr lang="vi-VN" sz="4000" dirty="0" smtClean="0">
                  <a:solidFill>
                    <a:prstClr val="black"/>
                  </a:solidFill>
                </a:rPr>
                <a:t>9 </a:t>
              </a:r>
              <a:r>
                <a:rPr lang="vi-VN" sz="4000" dirty="0">
                  <a:solidFill>
                    <a:prstClr val="black"/>
                  </a:solidFill>
                </a:rPr>
                <a:t>+ </a:t>
              </a:r>
              <a:r>
                <a:rPr lang="vi-VN" sz="4000" dirty="0" smtClean="0">
                  <a:solidFill>
                    <a:prstClr val="black"/>
                  </a:solidFill>
                </a:rPr>
                <a:t>64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2874397" y="940009"/>
            <a:ext cx="14824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09242" y="964871"/>
            <a:ext cx="767020" cy="9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52688" y="3081482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36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840" y="3916025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7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997" y="3505629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026387" y="4847546"/>
            <a:ext cx="704045" cy="140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TextBox 570"/>
          <p:cNvSpPr txBox="1"/>
          <p:nvPr/>
        </p:nvSpPr>
        <p:spPr>
          <a:xfrm>
            <a:off x="869550" y="2404633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3: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1324436" y="4885091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" name="Oval 572"/>
          <p:cNvSpPr/>
          <p:nvPr/>
        </p:nvSpPr>
        <p:spPr>
          <a:xfrm>
            <a:off x="1252926" y="3342990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985797" y="4885167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4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5" name="Rectangle 574"/>
          <p:cNvSpPr/>
          <p:nvPr/>
        </p:nvSpPr>
        <p:spPr>
          <a:xfrm>
            <a:off x="3058950" y="3119791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747212" y="3887431"/>
            <a:ext cx="1130807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48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63" y="3518442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76500" y="4866856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0" name="Oval 579"/>
          <p:cNvSpPr/>
          <p:nvPr/>
        </p:nvSpPr>
        <p:spPr>
          <a:xfrm>
            <a:off x="3136116" y="3370875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10140" y="4885091"/>
            <a:ext cx="918337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5</a:t>
            </a: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2" name="Rectangle 581"/>
          <p:cNvSpPr/>
          <p:nvPr/>
        </p:nvSpPr>
        <p:spPr>
          <a:xfrm>
            <a:off x="4965549" y="3086794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021707" y="3923182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64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795312" y="3526492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+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875477" y="4847546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" name="Oval 586"/>
          <p:cNvSpPr/>
          <p:nvPr/>
        </p:nvSpPr>
        <p:spPr>
          <a:xfrm>
            <a:off x="5172280" y="3349735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5056362" y="4880968"/>
            <a:ext cx="1011172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6" name="Flowchart: Document 595"/>
          <p:cNvSpPr/>
          <p:nvPr/>
        </p:nvSpPr>
        <p:spPr>
          <a:xfrm>
            <a:off x="0" y="1"/>
            <a:ext cx="12192000" cy="415460"/>
          </a:xfrm>
          <a:prstGeom prst="flowChartDocument">
            <a:avLst/>
          </a:prstGeom>
          <a:solidFill>
            <a:srgbClr val="92D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79" name="Rounded Rectangular Callout 578"/>
          <p:cNvSpPr/>
          <p:nvPr/>
        </p:nvSpPr>
        <p:spPr>
          <a:xfrm>
            <a:off x="3640636" y="5657044"/>
            <a:ext cx="7168911" cy="1151795"/>
          </a:xfrm>
          <a:prstGeom prst="wedgeRoundRectCallout">
            <a:avLst>
              <a:gd name="adj1" fmla="val -59526"/>
              <a:gd name="adj2" fmla="val -14718"/>
              <a:gd name="adj3" fmla="val 16667"/>
            </a:avLst>
          </a:prstGeom>
          <a:solidFill>
            <a:srgbClr val="D0EBB3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3809836" y="5641985"/>
            <a:ext cx="7045072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thực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 tính theo cột dọc ta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 điều gì?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93" name="Picture 59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64722" l="72188" r="82396">
                        <a14:foregroundMark x1="77969" y1="54352" x2="77969" y2="54352"/>
                        <a14:foregroundMark x1="76406" y1="53981" x2="76406" y2="53981"/>
                        <a14:foregroundMark x1="76719" y1="54074" x2="76719" y2="54074"/>
                      </a14:backgroundRemoval>
                    </a14:imgEffect>
                  </a14:imgLayer>
                </a14:imgProps>
              </a:ext>
            </a:extLst>
          </a:blip>
          <a:srcRect l="72406" t="48506" r="17170" b="35323"/>
          <a:stretch>
            <a:fillRect/>
          </a:stretch>
        </p:blipFill>
        <p:spPr>
          <a:xfrm flipH="1">
            <a:off x="1257653" y="5302237"/>
            <a:ext cx="1763619" cy="16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0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  <p:bldP spid="573" grpId="0" bldLvl="0" animBg="1"/>
      <p:bldP spid="573" grpId="1" bldLvl="0" animBg="1"/>
      <p:bldP spid="574" grpId="0"/>
      <p:bldP spid="575" grpId="0" bldLvl="0"/>
      <p:bldP spid="576" grpId="0" bldLvl="0"/>
      <p:bldP spid="577" grpId="0" bldLvl="0"/>
      <p:bldP spid="580" grpId="0" bldLvl="0" animBg="1"/>
      <p:bldP spid="580" grpId="1" bldLvl="0" animBg="1"/>
      <p:bldP spid="581" grpId="0"/>
      <p:bldP spid="582" grpId="0" bldLvl="0"/>
      <p:bldP spid="583" grpId="0" bldLvl="0"/>
      <p:bldP spid="584" grpId="0" bldLvl="0"/>
      <p:bldP spid="587" grpId="0" bldLvl="0" animBg="1"/>
      <p:bldP spid="587" grpId="1" bldLvl="0" animBg="1"/>
      <p:bldP spid="588" grpId="0"/>
      <p:bldP spid="579" grpId="0" animBg="1"/>
      <p:bldP spid="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roup 455"/>
          <p:cNvGrpSpPr/>
          <p:nvPr/>
        </p:nvGrpSpPr>
        <p:grpSpPr bwMode="auto">
          <a:xfrm>
            <a:off x="362864" y="3212424"/>
            <a:ext cx="11393214" cy="822609"/>
            <a:chOff x="1251" y="315"/>
            <a:chExt cx="10338" cy="570"/>
          </a:xfrm>
        </p:grpSpPr>
        <p:sp>
          <p:nvSpPr>
            <p:cNvPr id="302" name="Rectangle 45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Line 45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Line 45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Line 45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06" name="Group 46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87" name="Line 4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Line 4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Line 4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Line 4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7" name="Group 46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83" name="Line 4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Line 4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Line 4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Line 4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8" name="Group 47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79" name="Line 4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Line 4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Line 4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Line 4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9" name="Group 47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75" name="Line 4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Line 4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Line 4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Line 4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0" name="Group 48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71" name="Line 4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Line 4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Line 4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Line 4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1" name="Group 48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67" name="Line 4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4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4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4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2" name="Group 49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63" name="Line 4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4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Line 4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Line 4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3" name="Group 49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59" name="Line 4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4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Line 4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4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4" name="Group 50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55" name="Line 5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5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Line 5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5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5" name="Group 50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51" name="Line 5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5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Line 5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5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6" name="Group 51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47" name="Line 5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5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Line 5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5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7" name="Group 51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43" name="Line 5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5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Line 5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5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8" name="Group 52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39" name="Line 5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5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Line 5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5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9" name="Group 52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35" name="Line 5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5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Line 5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5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0" name="Group 53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31" name="Line 5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5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Line 5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5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1" name="Group 53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27" name="Line 53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53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Line 53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53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2" name="Group 54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23" name="Line 5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5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Line 5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5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1" name="Group 545"/>
          <p:cNvGrpSpPr/>
          <p:nvPr/>
        </p:nvGrpSpPr>
        <p:grpSpPr bwMode="auto">
          <a:xfrm>
            <a:off x="365214" y="4035033"/>
            <a:ext cx="11414211" cy="822609"/>
            <a:chOff x="1251" y="315"/>
            <a:chExt cx="10338" cy="570"/>
          </a:xfrm>
        </p:grpSpPr>
        <p:sp>
          <p:nvSpPr>
            <p:cNvPr id="392" name="Rectangle 54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" name="Line 54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4" name="Line 54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5" name="Line 54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96" name="Group 55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477" name="Line 5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Line 5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Line 5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Line 5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7" name="Group 55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473" name="Line 5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Line 5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Line 5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Line 5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8" name="Group 56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469" name="Line 5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Line 5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Line 5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Line 5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99" name="Group 56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465" name="Line 5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Line 5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Line 5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Line 5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0" name="Group 57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461" name="Line 5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Line 5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Line 5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Line 5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1" name="Group 57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457" name="Line 5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5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5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Line 5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2" name="Group 58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453" name="Line 5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Line 5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Line 5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Line 5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3" name="Group 58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449" name="Line 5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Line 5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Line 5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Line 5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4" name="Group 59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445" name="Line 5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Line 5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Line 5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Line 5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5" name="Group 59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441" name="Line 5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Line 5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Line 5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Line 5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6" name="Group 60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437" name="Line 6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Line 6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Line 6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Line 6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7" name="Group 60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433" name="Line 6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Line 6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Line 6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Line 6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8" name="Group 61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29" name="Line 6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6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Line 6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6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09" name="Group 61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5" name="Line 6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6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Line 6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6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0" name="Group 62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421" name="Line 6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Line 6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6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Line 6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1" name="Group 62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417" name="Line 62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Line 62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Line 62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Line 62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2" name="Group 63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413" name="Line 63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Line 63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Line 63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Line 63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1" name="Group 635"/>
          <p:cNvGrpSpPr/>
          <p:nvPr/>
        </p:nvGrpSpPr>
        <p:grpSpPr bwMode="auto">
          <a:xfrm>
            <a:off x="372907" y="4856198"/>
            <a:ext cx="11414408" cy="822609"/>
            <a:chOff x="1251" y="315"/>
            <a:chExt cx="10338" cy="570"/>
          </a:xfrm>
        </p:grpSpPr>
        <p:sp>
          <p:nvSpPr>
            <p:cNvPr id="482" name="Rectangle 636"/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3" name="Line 637"/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" name="Line 638"/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5" name="Line 639"/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86" name="Group 640"/>
            <p:cNvGrpSpPr/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567" name="Line 64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Line 64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Line 64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Line 64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7" name="Group 645"/>
            <p:cNvGrpSpPr/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563" name="Line 64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Line 64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Line 64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Line 64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8" name="Group 650"/>
            <p:cNvGrpSpPr/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559" name="Line 65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Line 65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Line 65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Line 65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9" name="Group 655"/>
            <p:cNvGrpSpPr/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555" name="Line 65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Line 65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Line 65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Line 65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0" name="Group 660"/>
            <p:cNvGrpSpPr/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551" name="Line 66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Line 66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Line 66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Line 66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1" name="Group 665"/>
            <p:cNvGrpSpPr/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547" name="Line 66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66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66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66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2" name="Group 670"/>
            <p:cNvGrpSpPr/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543" name="Line 67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Line 67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Line 67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Line 67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3" name="Group 675"/>
            <p:cNvGrpSpPr/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539" name="Line 67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Line 67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Line 67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Line 67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4" name="Group 680"/>
            <p:cNvGrpSpPr/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535" name="Line 68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Line 68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Line 68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Line 68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5" name="Group 685"/>
            <p:cNvGrpSpPr/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31" name="Line 68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Line 68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Line 68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Line 68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6" name="Group 690"/>
            <p:cNvGrpSpPr/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27" name="Line 69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Line 69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Line 69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Line 69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7" name="Group 695"/>
            <p:cNvGrpSpPr/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23" name="Line 69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Line 69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Line 69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Line 69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8" name="Group 700"/>
            <p:cNvGrpSpPr/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519" name="Line 70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Line 70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Line 70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Line 70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99" name="Group 705"/>
            <p:cNvGrpSpPr/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515" name="Line 70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Line 70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Line 70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Line 70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0" name="Group 710"/>
            <p:cNvGrpSpPr/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511" name="Line 71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Line 71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Line 71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Line 71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1" name="Group 715"/>
            <p:cNvGrpSpPr/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507" name="Line 716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Line 717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Line 718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Line 719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2" name="Group 720"/>
            <p:cNvGrpSpPr/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503" name="Line 721"/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Line 722"/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Line 723"/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Line 724"/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56985" y="305709"/>
            <a:ext cx="11450320" cy="5897855"/>
          </a:xfrm>
          <a:prstGeom prst="roundRect">
            <a:avLst/>
          </a:prstGeom>
          <a:noFill/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>
            <a:fillRect/>
          </a:stretch>
        </p:blipFill>
        <p:spPr>
          <a:xfrm flipH="1">
            <a:off x="6830950" y="5068813"/>
            <a:ext cx="5342613" cy="18149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75409" y="494358"/>
            <a:ext cx="4742644" cy="687610"/>
            <a:chOff x="4115164" y="4732269"/>
            <a:chExt cx="4742644" cy="899496"/>
          </a:xfrm>
        </p:grpSpPr>
        <p:sp>
          <p:nvSpPr>
            <p:cNvPr id="19" name="Rounded Rectangular Callout 4"/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4485608" y="4796807"/>
              <a:ext cx="4372200" cy="76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vi-VN" sz="3200" b="1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3</a:t>
              </a:r>
              <a:r>
                <a:rPr lang="es-ES" sz="32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s-E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58664" y="1716807"/>
            <a:ext cx="6918589" cy="1015665"/>
            <a:chOff x="1728071" y="3918823"/>
            <a:chExt cx="6018409" cy="1015665"/>
          </a:xfrm>
        </p:grpSpPr>
        <p:sp>
          <p:nvSpPr>
            <p:cNvPr id="22" name="Rectangle 21"/>
            <p:cNvSpPr/>
            <p:nvPr/>
          </p:nvSpPr>
          <p:spPr>
            <a:xfrm>
              <a:off x="1728071" y="3918823"/>
              <a:ext cx="1768432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73 </a:t>
              </a:r>
              <a:r>
                <a:rPr lang="vi-VN" sz="4000" dirty="0" smtClean="0">
                  <a:solidFill>
                    <a:prstClr val="black"/>
                  </a:solidFill>
                </a:rPr>
                <a:t>- </a:t>
              </a:r>
              <a:r>
                <a:rPr lang="vi-VN" sz="4000" dirty="0" smtClean="0">
                  <a:solidFill>
                    <a:prstClr val="black"/>
                  </a:solidFill>
                </a:rPr>
                <a:t>6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1137" y="3918825"/>
              <a:ext cx="1971690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8</a:t>
              </a:r>
              <a:r>
                <a:rPr lang="vi-VN" sz="4000" dirty="0">
                  <a:solidFill>
                    <a:prstClr val="black"/>
                  </a:solidFill>
                </a:rPr>
                <a:t>2</a:t>
              </a:r>
              <a:r>
                <a:rPr lang="vi-VN" sz="4000" dirty="0" smtClean="0">
                  <a:solidFill>
                    <a:prstClr val="black"/>
                  </a:solidFill>
                </a:rPr>
                <a:t> </a:t>
              </a:r>
              <a:r>
                <a:rPr lang="vi-VN" sz="4000" dirty="0" smtClean="0">
                  <a:solidFill>
                    <a:prstClr val="black"/>
                  </a:solidFill>
                </a:rPr>
                <a:t>- </a:t>
              </a:r>
              <a:r>
                <a:rPr lang="vi-VN" sz="4000" dirty="0" smtClean="0">
                  <a:solidFill>
                    <a:prstClr val="black"/>
                  </a:solidFill>
                </a:rPr>
                <a:t>57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78047" y="3918825"/>
              <a:ext cx="1768433" cy="10156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4000" dirty="0" smtClean="0">
                  <a:solidFill>
                    <a:prstClr val="black"/>
                  </a:solidFill>
                </a:rPr>
                <a:t>91 </a:t>
              </a:r>
              <a:r>
                <a:rPr lang="vi-VN" sz="4000" dirty="0" smtClean="0">
                  <a:solidFill>
                    <a:prstClr val="black"/>
                  </a:solidFill>
                </a:rPr>
                <a:t>- </a:t>
              </a:r>
              <a:r>
                <a:rPr lang="vi-VN" sz="4000" dirty="0" smtClean="0">
                  <a:solidFill>
                    <a:prstClr val="black"/>
                  </a:solidFill>
                </a:rPr>
                <a:t>85</a:t>
              </a:r>
              <a:endParaRPr lang="vi-VN" sz="40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2085727" y="1122735"/>
            <a:ext cx="148243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56705" y="1078797"/>
            <a:ext cx="767020" cy="9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85848" y="3300621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73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7827" y="4110134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0210" y="371253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02099" y="4324089"/>
            <a:ext cx="1138732" cy="90505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62793" y="4921231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2" name="TextBox 571"/>
          <p:cNvSpPr txBox="1"/>
          <p:nvPr/>
        </p:nvSpPr>
        <p:spPr>
          <a:xfrm>
            <a:off x="1189716" y="5077897"/>
            <a:ext cx="676299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3" name="Oval 572"/>
          <p:cNvSpPr/>
          <p:nvPr/>
        </p:nvSpPr>
        <p:spPr>
          <a:xfrm>
            <a:off x="1158526" y="4303458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1014794" y="5107989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5" name="Rectangle 574"/>
          <p:cNvSpPr/>
          <p:nvPr/>
        </p:nvSpPr>
        <p:spPr>
          <a:xfrm>
            <a:off x="3030963" y="3273653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82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6" name="Rectangle 575"/>
          <p:cNvSpPr/>
          <p:nvPr/>
        </p:nvSpPr>
        <p:spPr>
          <a:xfrm>
            <a:off x="2817124" y="4097508"/>
            <a:ext cx="11709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57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/>
          <p:cNvSpPr/>
          <p:nvPr/>
        </p:nvSpPr>
        <p:spPr>
          <a:xfrm>
            <a:off x="2775044" y="3739668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78" name="Straight Connector 577"/>
          <p:cNvCxnSpPr/>
          <p:nvPr/>
        </p:nvCxnSpPr>
        <p:spPr>
          <a:xfrm>
            <a:off x="2844564" y="4896109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9" name="TextBox 578"/>
          <p:cNvSpPr txBox="1"/>
          <p:nvPr/>
        </p:nvSpPr>
        <p:spPr>
          <a:xfrm>
            <a:off x="3322435" y="5130785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5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0" name="Oval 579"/>
          <p:cNvSpPr/>
          <p:nvPr/>
        </p:nvSpPr>
        <p:spPr>
          <a:xfrm>
            <a:off x="3192917" y="4264821"/>
            <a:ext cx="100615" cy="776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3009628" y="5120605"/>
            <a:ext cx="52123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 smtClean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2</a:t>
            </a:r>
            <a:endParaRPr lang="en-US" sz="39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2" name="Rectangle 581"/>
          <p:cNvSpPr/>
          <p:nvPr/>
        </p:nvSpPr>
        <p:spPr>
          <a:xfrm>
            <a:off x="5094093" y="3322447"/>
            <a:ext cx="1138732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91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" name="Rectangle 582"/>
          <p:cNvSpPr/>
          <p:nvPr/>
        </p:nvSpPr>
        <p:spPr>
          <a:xfrm>
            <a:off x="5073335" y="4131960"/>
            <a:ext cx="93116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85</a:t>
            </a:r>
            <a:endParaRPr lang="vi-VN" sz="4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4" name="Rectangle 583"/>
          <p:cNvSpPr/>
          <p:nvPr/>
        </p:nvSpPr>
        <p:spPr>
          <a:xfrm>
            <a:off x="4823314" y="3734364"/>
            <a:ext cx="403470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endParaRPr lang="vi-VN" sz="40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85" name="Straight Connector 584"/>
          <p:cNvCxnSpPr/>
          <p:nvPr/>
        </p:nvCxnSpPr>
        <p:spPr>
          <a:xfrm>
            <a:off x="4945086" y="4929994"/>
            <a:ext cx="90637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TextBox 585"/>
          <p:cNvSpPr txBox="1"/>
          <p:nvPr/>
        </p:nvSpPr>
        <p:spPr>
          <a:xfrm>
            <a:off x="5246619" y="5086844"/>
            <a:ext cx="73709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87" name="Oval 586"/>
          <p:cNvSpPr/>
          <p:nvPr/>
        </p:nvSpPr>
        <p:spPr>
          <a:xfrm>
            <a:off x="5253999" y="4299219"/>
            <a:ext cx="104738" cy="584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43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5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7" presetClass="emph" presetSubtype="0" repeatCount="5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5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/>
      <p:bldP spid="573" grpId="0" animBg="1"/>
      <p:bldP spid="573" grpId="1" animBg="1"/>
      <p:bldP spid="574" grpId="0"/>
      <p:bldP spid="575" grpId="0"/>
      <p:bldP spid="576" grpId="0"/>
      <p:bldP spid="577" grpId="0"/>
      <p:bldP spid="579" grpId="0"/>
      <p:bldP spid="580" grpId="0" animBg="1"/>
      <p:bldP spid="580" grpId="1" animBg="1"/>
      <p:bldP spid="581" grpId="0"/>
      <p:bldP spid="582" grpId="0"/>
      <p:bldP spid="583" grpId="0"/>
      <p:bldP spid="584" grpId="0"/>
      <p:bldP spid="586" grpId="0"/>
      <p:bldP spid="587" grpId="0" animBg="1"/>
      <p:bldP spid="58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200B29-51C4-4D5B-8EE7-48815F62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5" y="0"/>
            <a:ext cx="9726908" cy="12455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8310C33-9230-423E-B0E2-26F6480E85CA}"/>
              </a:ext>
            </a:extLst>
          </p:cNvPr>
          <p:cNvSpPr/>
          <p:nvPr/>
        </p:nvSpPr>
        <p:spPr>
          <a:xfrm>
            <a:off x="3903523" y="4284617"/>
            <a:ext cx="6687879" cy="24035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giải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</a:rPr>
              <a:t>Mi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xăng</a:t>
            </a:r>
            <a:r>
              <a:rPr lang="en-US" sz="3200" dirty="0">
                <a:solidFill>
                  <a:srgbClr val="002060"/>
                </a:solidFill>
              </a:rPr>
              <a:t>-ti-</a:t>
            </a:r>
            <a:r>
              <a:rPr lang="en-US" sz="3200" dirty="0" err="1">
                <a:solidFill>
                  <a:srgbClr val="002060"/>
                </a:solidFill>
              </a:rPr>
              <a:t>mét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89 + 9 = 98 (cm)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                    </a:t>
            </a:r>
            <a:r>
              <a:rPr lang="en-US" sz="3200" dirty="0" err="1" smtClean="0">
                <a:solidFill>
                  <a:srgbClr val="002060"/>
                </a:solidFill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r>
              <a:rPr lang="en-US" sz="3200" dirty="0">
                <a:solidFill>
                  <a:srgbClr val="002060"/>
                </a:solidFill>
              </a:rPr>
              <a:t>: 98 cm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xmlns="" id="{78310C33-9230-423E-B0E2-26F6480E85CA}"/>
              </a:ext>
            </a:extLst>
          </p:cNvPr>
          <p:cNvSpPr/>
          <p:nvPr/>
        </p:nvSpPr>
        <p:spPr>
          <a:xfrm>
            <a:off x="809140" y="1563280"/>
            <a:ext cx="4783277" cy="2403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tắt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 smtClean="0">
                <a:solidFill>
                  <a:srgbClr val="002060"/>
                </a:solidFill>
              </a:rPr>
              <a:t>Rô-bốt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cao</a:t>
            </a:r>
            <a:r>
              <a:rPr lang="en-US" sz="3200" dirty="0" smtClean="0">
                <a:solidFill>
                  <a:srgbClr val="002060"/>
                </a:solidFill>
              </a:rPr>
              <a:t>: 89 cm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err="1" smtClean="0">
                <a:solidFill>
                  <a:srgbClr val="002060"/>
                </a:solidFill>
              </a:rPr>
              <a:t>Mi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cao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hơn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Rô-bốt</a:t>
            </a:r>
            <a:r>
              <a:rPr lang="en-US" sz="3200" dirty="0" smtClean="0">
                <a:solidFill>
                  <a:srgbClr val="002060"/>
                </a:solidFill>
              </a:rPr>
              <a:t>: 9 cm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 err="1" smtClean="0">
                <a:solidFill>
                  <a:srgbClr val="002060"/>
                </a:solidFill>
              </a:rPr>
              <a:t>Mi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cao</a:t>
            </a:r>
            <a:r>
              <a:rPr lang="en-US" sz="3200" dirty="0" smtClean="0">
                <a:solidFill>
                  <a:srgbClr val="002060"/>
                </a:solidFill>
              </a:rPr>
              <a:t>: … cm 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47CF9-09CE-4DD1-A9FC-0469A858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1224CD4C-6A57-4C8D-89E6-8D91179EEAB2}"/>
              </a:ext>
            </a:extLst>
          </p:cNvPr>
          <p:cNvSpPr/>
          <p:nvPr/>
        </p:nvSpPr>
        <p:spPr>
          <a:xfrm>
            <a:off x="1711842" y="4529470"/>
            <a:ext cx="8229600" cy="2028084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ABC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: 52 + 38 = 90 (cm)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Đường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</a:t>
            </a:r>
            <a:r>
              <a:rPr lang="en-US" sz="2800" dirty="0">
                <a:solidFill>
                  <a:srgbClr val="002060"/>
                </a:solidFill>
              </a:rPr>
              <a:t> MNPQ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: 39 + 23 + 35 =97 (cm)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b.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ABC </a:t>
            </a:r>
            <a:r>
              <a:rPr lang="en-US" sz="2800" dirty="0" err="1">
                <a:solidFill>
                  <a:srgbClr val="002060"/>
                </a:solidFill>
              </a:rPr>
              <a:t>ngắn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hơn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053738-6587-41F5-AA5A-D6F63CD48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65" y="141657"/>
            <a:ext cx="9090837" cy="35337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C2CA866-645C-4498-A519-52DA7D23D658}"/>
              </a:ext>
            </a:extLst>
          </p:cNvPr>
          <p:cNvSpPr/>
          <p:nvPr/>
        </p:nvSpPr>
        <p:spPr>
          <a:xfrm>
            <a:off x="2317897" y="3170386"/>
            <a:ext cx="467833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38B541-1F62-47AD-8F4E-9A95643EE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7" y="3931388"/>
            <a:ext cx="7040193" cy="26930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4F5F4F9-A8CA-4ABF-9AA8-53A7A66A0369}"/>
              </a:ext>
            </a:extLst>
          </p:cNvPr>
          <p:cNvSpPr/>
          <p:nvPr/>
        </p:nvSpPr>
        <p:spPr>
          <a:xfrm>
            <a:off x="6262576" y="6245466"/>
            <a:ext cx="467833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032A4F-46A1-4CD0-A0A0-D69ED5BF2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51" y="1339703"/>
            <a:ext cx="9363075" cy="394191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C7D22B53-7861-43D9-92D9-DFAB5A2EC296}"/>
              </a:ext>
            </a:extLst>
          </p:cNvPr>
          <p:cNvSpPr/>
          <p:nvPr/>
        </p:nvSpPr>
        <p:spPr>
          <a:xfrm>
            <a:off x="4752753" y="4805916"/>
            <a:ext cx="329610" cy="41467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064A6052-D1E5-4D91-A634-C596A0A12084}"/>
              </a:ext>
            </a:extLst>
          </p:cNvPr>
          <p:cNvSpPr/>
          <p:nvPr/>
        </p:nvSpPr>
        <p:spPr>
          <a:xfrm>
            <a:off x="8718365" y="4805916"/>
            <a:ext cx="329610" cy="41467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279BE-32EF-47F8-AF99-229397A1B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5" y="298996"/>
            <a:ext cx="11597082" cy="21176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E65FE54-E2B3-4515-855A-664299837AC0}"/>
              </a:ext>
            </a:extLst>
          </p:cNvPr>
          <p:cNvSpPr/>
          <p:nvPr/>
        </p:nvSpPr>
        <p:spPr>
          <a:xfrm>
            <a:off x="3788228" y="4718428"/>
            <a:ext cx="7014755" cy="1786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Bài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giải</a:t>
            </a:r>
            <a:endParaRPr lang="en-US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2B </a:t>
            </a:r>
            <a:r>
              <a:rPr lang="en-US" sz="2400" dirty="0" err="1">
                <a:solidFill>
                  <a:srgbClr val="002060"/>
                </a:solidFill>
              </a:rPr>
              <a:t>quyên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góp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quyển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là</a:t>
            </a:r>
            <a:r>
              <a:rPr lang="en-US" sz="24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83 – 18 = 65 (</a:t>
            </a:r>
            <a:r>
              <a:rPr lang="en-US" sz="2400" dirty="0" err="1">
                <a:solidFill>
                  <a:srgbClr val="002060"/>
                </a:solidFill>
              </a:rPr>
              <a:t>quyển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                             </a:t>
            </a:r>
            <a:r>
              <a:rPr lang="en-US" sz="2400" dirty="0" err="1" smtClean="0">
                <a:solidFill>
                  <a:srgbClr val="002060"/>
                </a:solidFill>
              </a:rPr>
              <a:t>Đáp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số</a:t>
            </a:r>
            <a:r>
              <a:rPr lang="en-US" sz="2400" dirty="0">
                <a:solidFill>
                  <a:srgbClr val="002060"/>
                </a:solidFill>
              </a:rPr>
              <a:t>: 65 </a:t>
            </a:r>
            <a:r>
              <a:rPr lang="en-US" sz="2400" dirty="0" err="1" smtClean="0">
                <a:solidFill>
                  <a:srgbClr val="002060"/>
                </a:solidFill>
              </a:rPr>
              <a:t>quyển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sách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xmlns="" id="{78310C33-9230-423E-B0E2-26F6480E85CA}"/>
              </a:ext>
            </a:extLst>
          </p:cNvPr>
          <p:cNvSpPr/>
          <p:nvPr/>
        </p:nvSpPr>
        <p:spPr>
          <a:xfrm>
            <a:off x="838758" y="2745937"/>
            <a:ext cx="6985893" cy="17868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6588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Tóm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tắt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002060"/>
                </a:solidFill>
              </a:rPr>
              <a:t>Lớp</a:t>
            </a:r>
            <a:r>
              <a:rPr lang="en-US" sz="2400" kern="0" dirty="0" smtClean="0">
                <a:solidFill>
                  <a:srgbClr val="002060"/>
                </a:solidFill>
              </a:rPr>
              <a:t> 2A </a:t>
            </a:r>
            <a:r>
              <a:rPr lang="en-US" sz="2400" kern="0" dirty="0" err="1" smtClean="0">
                <a:solidFill>
                  <a:srgbClr val="002060"/>
                </a:solidFill>
              </a:rPr>
              <a:t>quyên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góp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83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quyển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sách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002060"/>
                </a:solidFill>
              </a:rPr>
              <a:t>Lớp</a:t>
            </a:r>
            <a:r>
              <a:rPr lang="en-US" sz="2400" kern="0" dirty="0" smtClean="0">
                <a:solidFill>
                  <a:srgbClr val="002060"/>
                </a:solidFill>
              </a:rPr>
              <a:t> 2B </a:t>
            </a:r>
            <a:r>
              <a:rPr lang="en-US" sz="2400" kern="0" dirty="0" err="1" smtClean="0">
                <a:solidFill>
                  <a:srgbClr val="002060"/>
                </a:solidFill>
              </a:rPr>
              <a:t>quyên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góp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ít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hơn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lớp</a:t>
            </a:r>
            <a:r>
              <a:rPr lang="en-US" sz="2400" kern="0" dirty="0" smtClean="0">
                <a:solidFill>
                  <a:srgbClr val="002060"/>
                </a:solidFill>
              </a:rPr>
              <a:t> 2A: 18 </a:t>
            </a:r>
            <a:r>
              <a:rPr lang="en-US" sz="2400" kern="0" dirty="0" err="1" smtClean="0">
                <a:solidFill>
                  <a:srgbClr val="002060"/>
                </a:solidFill>
              </a:rPr>
              <a:t>quyển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sách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002060"/>
                </a:solidFill>
              </a:rPr>
              <a:t>Lớp</a:t>
            </a:r>
            <a:r>
              <a:rPr lang="en-US" sz="2400" kern="0" dirty="0" smtClean="0">
                <a:solidFill>
                  <a:srgbClr val="002060"/>
                </a:solidFill>
              </a:rPr>
              <a:t> 2B </a:t>
            </a:r>
            <a:r>
              <a:rPr lang="en-US" sz="2400" kern="0" dirty="0" err="1" smtClean="0">
                <a:solidFill>
                  <a:srgbClr val="002060"/>
                </a:solidFill>
              </a:rPr>
              <a:t>quyên</a:t>
            </a:r>
            <a:r>
              <a:rPr lang="en-US" sz="2400" kern="0" dirty="0" smtClean="0">
                <a:solidFill>
                  <a:srgbClr val="002060"/>
                </a:solidFill>
              </a:rPr>
              <a:t> </a:t>
            </a:r>
            <a:r>
              <a:rPr lang="en-US" sz="2400" kern="0" dirty="0" err="1" smtClean="0">
                <a:solidFill>
                  <a:srgbClr val="002060"/>
                </a:solidFill>
              </a:rPr>
              <a:t>góp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…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quyển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sách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3AA5BC-A08D-41D7-8EBD-FE7167420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40" y="1244009"/>
            <a:ext cx="8708065" cy="401855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xmlns="" id="{5E3449E8-9B04-469F-BCA5-6E7EF690953C}"/>
              </a:ext>
            </a:extLst>
          </p:cNvPr>
          <p:cNvSpPr/>
          <p:nvPr/>
        </p:nvSpPr>
        <p:spPr>
          <a:xfrm>
            <a:off x="4625163" y="2583434"/>
            <a:ext cx="1031357" cy="845566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xmlns="" id="{768B63CF-7CD2-404C-AB6B-D7B4E6D7760C}"/>
              </a:ext>
            </a:extLst>
          </p:cNvPr>
          <p:cNvSpPr/>
          <p:nvPr/>
        </p:nvSpPr>
        <p:spPr>
          <a:xfrm>
            <a:off x="6687879" y="1849788"/>
            <a:ext cx="1031357" cy="845566"/>
          </a:xfrm>
          <a:prstGeom prst="flowChartPreparati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83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7505A512-B5DF-4693-AD2D-6F3546B6A2D6}"/>
              </a:ext>
            </a:extLst>
          </p:cNvPr>
          <p:cNvSpPr/>
          <p:nvPr/>
        </p:nvSpPr>
        <p:spPr>
          <a:xfrm>
            <a:off x="8373139" y="2583434"/>
            <a:ext cx="1031357" cy="845566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xmlns="" id="{0B72D2C9-E990-4E85-98CD-BA614378CBF2}"/>
              </a:ext>
            </a:extLst>
          </p:cNvPr>
          <p:cNvSpPr/>
          <p:nvPr/>
        </p:nvSpPr>
        <p:spPr>
          <a:xfrm>
            <a:off x="5064643" y="3657599"/>
            <a:ext cx="889590" cy="698814"/>
          </a:xfrm>
          <a:prstGeom prst="flowChartPreparati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FBB7C9C6-51D5-46CB-8C48-7ECEE263E909}"/>
              </a:ext>
            </a:extLst>
          </p:cNvPr>
          <p:cNvSpPr/>
          <p:nvPr/>
        </p:nvSpPr>
        <p:spPr>
          <a:xfrm>
            <a:off x="6914708" y="4444408"/>
            <a:ext cx="889590" cy="698814"/>
          </a:xfrm>
          <a:prstGeom prst="flowChartPreparat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xmlns="" id="{BC43224C-F3BC-4972-9E90-1F149B61C31C}"/>
              </a:ext>
            </a:extLst>
          </p:cNvPr>
          <p:cNvSpPr/>
          <p:nvPr/>
        </p:nvSpPr>
        <p:spPr>
          <a:xfrm>
            <a:off x="8976598" y="3657599"/>
            <a:ext cx="889590" cy="698814"/>
          </a:xfrm>
          <a:prstGeom prst="flowChartPreparation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polygon&#10;&#10;Description automatically generated">
            <a:extLst>
              <a:ext uri="{FF2B5EF4-FFF2-40B4-BE49-F238E27FC236}">
                <a16:creationId xmlns:a16="http://schemas.microsoft.com/office/drawing/2014/main" xmlns="" id="{728FF9DA-BA9A-419B-AEC6-F7C5605B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8DC2774D-D6D5-4EF0-B2C1-77B1CD2A867E}"/>
              </a:ext>
            </a:extLst>
          </p:cNvPr>
          <p:cNvSpPr/>
          <p:nvPr/>
        </p:nvSpPr>
        <p:spPr>
          <a:xfrm>
            <a:off x="1467293" y="3540642"/>
            <a:ext cx="648586" cy="5741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8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634B71-2CEB-499C-8D6D-4791044E4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8B4B90-BB96-4437-984A-3325D3B75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xmlns="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xmlns="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xmlns="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xmlns="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xmlns="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xmlns="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xmlns="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xmlns="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xmlns="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xmlns="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xmlns="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xmlns="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xmlns="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xmlns="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xmlns="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xmlns="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xmlns="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xmlns="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xmlns="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Bài</a:t>
            </a:r>
            <a:r>
              <a:rPr kumimoji="0" lang="en-US" sz="4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36: </a:t>
            </a:r>
            <a:r>
              <a:rPr kumimoji="0" lang="en-US" sz="4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Ôn</a:t>
            </a:r>
            <a:r>
              <a:rPr kumimoji="0" lang="en-US" sz="4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</a:t>
            </a:r>
            <a:r>
              <a:rPr kumimoji="0" lang="en-US" sz="4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tập</a:t>
            </a:r>
            <a:r>
              <a:rPr kumimoji="0" lang="en-US" sz="4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 </a:t>
            </a:r>
            <a:r>
              <a:rPr kumimoji="0" lang="en-US" sz="4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cs typeface="+mj-lt"/>
                <a:sym typeface="+mn-ea"/>
              </a:rPr>
              <a:t>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03FB2C-EF40-4A64-BE2C-F1582D657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70" y="1262946"/>
            <a:ext cx="9135655" cy="420161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88CD788C-AF1B-438D-B102-0DA8496DB675}"/>
              </a:ext>
            </a:extLst>
          </p:cNvPr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DEA1F57F-CC23-4107-8143-68F9EB1CC183}"/>
              </a:ext>
            </a:extLst>
          </p:cNvPr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8968" y="2743199"/>
            <a:ext cx="463640" cy="33485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37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7003" y="2743199"/>
            <a:ext cx="463640" cy="33485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38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5033" y="2743199"/>
            <a:ext cx="437885" cy="33485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39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1553" y="2743199"/>
            <a:ext cx="463640" cy="33485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40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9588" y="2743199"/>
            <a:ext cx="463640" cy="334851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41</a:t>
            </a:r>
            <a:endParaRPr lang="vi-V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F059CE-DBAD-4859-AF1A-532916608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66DA91B-2F3C-4CDE-A8CD-4652D6AFD2C6}"/>
              </a:ext>
            </a:extLst>
          </p:cNvPr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70652B9-B614-4BEC-BD0F-13CCD3252AD7}"/>
              </a:ext>
            </a:extLst>
          </p:cNvPr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763786A-8ED2-409D-A283-72C8B9FFF3E6}"/>
              </a:ext>
            </a:extLst>
          </p:cNvPr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99517855-5F23-4554-BE13-F72493425AE6}"/>
              </a:ext>
            </a:extLst>
          </p:cNvPr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350</Words>
  <Application>Microsoft Office PowerPoint</Application>
  <PresentationFormat>Widescreen</PresentationFormat>
  <Paragraphs>96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Microsoft YaHei</vt:lpstr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HP001 4 hàng</vt:lpstr>
      <vt:lpstr>HP001 4H</vt:lpstr>
      <vt:lpstr>ITC Avant Garde Std Bk</vt:lpstr>
      <vt:lpstr>Montserrat ExtraBold</vt:lpstr>
      <vt:lpstr>黑体</vt:lpstr>
      <vt:lpstr>华文楷体</vt:lpstr>
      <vt:lpstr>Times New Roman</vt:lpstr>
      <vt:lpstr>字魂59号-创粗黑</vt:lpstr>
      <vt:lpstr>等线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6_Office Theme</vt:lpstr>
      <vt:lpstr>7_Office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ThaoPC</cp:lastModifiedBy>
  <cp:revision>39</cp:revision>
  <dcterms:created xsi:type="dcterms:W3CDTF">2021-05-21T09:46:05Z</dcterms:created>
  <dcterms:modified xsi:type="dcterms:W3CDTF">2022-01-12T14:42:10Z</dcterms:modified>
</cp:coreProperties>
</file>