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11" r:id="rId3"/>
    <p:sldMasterId id="2147483723" r:id="rId4"/>
    <p:sldMasterId id="2147483737" r:id="rId5"/>
    <p:sldMasterId id="2147483749" r:id="rId6"/>
  </p:sldMasterIdLst>
  <p:notesMasterIdLst>
    <p:notesMasterId r:id="rId24"/>
  </p:notesMasterIdLst>
  <p:sldIdLst>
    <p:sldId id="257" r:id="rId7"/>
    <p:sldId id="286" r:id="rId8"/>
    <p:sldId id="292" r:id="rId9"/>
    <p:sldId id="291" r:id="rId10"/>
    <p:sldId id="261" r:id="rId11"/>
    <p:sldId id="262" r:id="rId12"/>
    <p:sldId id="263" r:id="rId13"/>
    <p:sldId id="264" r:id="rId14"/>
    <p:sldId id="265" r:id="rId15"/>
    <p:sldId id="288" r:id="rId16"/>
    <p:sldId id="294" r:id="rId17"/>
    <p:sldId id="266" r:id="rId18"/>
    <p:sldId id="267" r:id="rId19"/>
    <p:sldId id="268" r:id="rId20"/>
    <p:sldId id="269" r:id="rId21"/>
    <p:sldId id="293" r:id="rId22"/>
    <p:sldId id="27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FB191-8F32-4081-A0BD-141B411CCBD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D9D0A-9C02-4165-BE07-7BF60F26E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41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082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610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771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05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455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06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243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07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0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34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56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92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41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93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29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2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959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35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16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4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89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87011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098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089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408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9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13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979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891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6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655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294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05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3968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708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69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70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21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013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52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81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68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6572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8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876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67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243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6926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2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684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28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698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112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110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671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272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109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093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075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4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503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AF5BF4-C259-46B5-8C92-AB5EA636B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38F56C5-0979-4E7A-A916-361E853B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038C18-961E-4D6F-A3EA-5DCEB248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8B9D3D-10A5-4E34-A8AA-9FCDE6C4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1B50F-0A84-4074-B71E-E0B8CA09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25716DF-B843-417E-A4B7-1D73BE9FD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360B9D-6D18-4E2A-950C-E19818BE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E40314-B7F2-4D18-8F93-A6BC13C66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B489F49-E6E4-447B-8A1B-0D915D0F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7FD74E-8FA5-4FD8-9704-D41ECA48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249E78-B49F-4787-8104-101FC676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550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D358EB-DF03-4B15-8DB4-3B10B92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8122F57-C269-4A16-A002-64A5B15BA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1C2E87-E837-4A6B-890A-7B00FEBD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59E545-5593-41EB-922B-A50A7E81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5E3C3F-8072-4719-A61D-34A43DA4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16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161B17-1D2F-4A0B-954A-BF0E260A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2A76E8D-C698-4635-8FF7-8135D74F5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621DE5A-E8CF-4186-B7E9-F521A98F8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BAE17EA-D59D-43B5-B268-76D6761A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CEBEDD4-01E4-48A7-98A6-EDBEED85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BB61831-4A71-4B81-B53A-912B76B4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816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86EABB-1561-4F01-9637-ADE8691C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6EC919B-EB2E-45EF-83C7-D2958651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D5B5445-5F61-4D60-ABC3-C24188425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9A4A57E-7470-4414-8ABC-73C401F52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34AB285-59B4-442B-BF99-C526CCD2F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B94D0D5-D095-46BC-A23B-AC6E0C6E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5D511BE-B20A-4C78-9617-A0DC855F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261FA87-B63A-4283-848B-1A5CE42A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944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B65C3D-D206-475F-BB78-AB450629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C455B8F-8EA2-4CC6-87A4-05F0E658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A47876F-65CB-4D22-BA30-36F6F4A9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297AC09-5DFE-4DF1-8574-5F8A30C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596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3B295BF-27B3-4356-9CEB-3A3C893B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12D9944-3630-482E-AE69-96DDF7CC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4B4241E-73FE-41BD-922C-3103913B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527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D0189A-D689-4D02-A39B-79F0EA0E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8402A34-FDE7-4137-90FF-E555EEE3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A3E822-CAA0-4D1E-9B19-3A886E3F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2138963-D848-42F7-A30B-CC02021A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78828DB-98F4-4796-91BE-0BBDD2FB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230CC4-5D4F-4F5A-A798-FBD2FD84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003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43076F-57CA-4A9C-84A5-A6FDB73E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B2CB4CA-CC83-4790-A837-8CC6B7D20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7DC901D-3552-4C5E-878F-D5D7E40D4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C71C4DB-98F6-4040-AFA9-2871F482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B11FC21-345F-4B4D-816E-292A1DB4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410ECB9-A363-421A-9745-21AD3E1E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821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1336CF-FA61-4AFF-9D43-76EA4401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E65521F-08EC-4FE0-8EE1-6A88B1FF3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16B38A-DE91-43B1-AF99-D5CDEAF5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629146-17F1-4CB1-AD67-CAA669BF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E1444F-A5D2-4176-A7BC-663E8CC8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96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1312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3BF1733-A7C1-4D8E-BE3C-3C3F5B9AD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A209E4E-8D1C-44F8-86D8-506F8A05B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CA1E21A-1057-42E0-A375-843BD03F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78EF25-5B26-46BE-A1EE-AA10C7A3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6DB1EF-C979-441C-A260-7DAD7B88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40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72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52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0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3075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2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6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188D10-3651-47C4-A70F-90EDF13A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474AC4A-FE8E-42A0-A4CA-EAE3BC5F0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FC8687-FFB0-4469-A7A6-81DB37101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3A3ABD-B4A4-4350-B94D-98CE83DFA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C90223-5450-41F9-B0B0-17FF41A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607243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Chào mừng các em 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đến với tiết Toán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FC6E5B"/>
                </a:solidFill>
                <a:prstDash val="solid"/>
              </a:ln>
              <a:pattFill prst="pct50">
                <a:fgClr>
                  <a:srgbClr val="FC6E5B"/>
                </a:fgClr>
                <a:bgClr>
                  <a:srgbClr val="FC6E5B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FC6E5B"/>
                </a:outerShdw>
              </a:effectLst>
              <a:uLnTx/>
              <a:uFillTx/>
              <a:latin typeface="Arial"/>
              <a:ea typeface="字魂17号-萌趣果冻体"/>
              <a:cs typeface="Arial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BC5DD81-895F-4730-882A-2EE14852D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159" y="446568"/>
            <a:ext cx="9698888" cy="36860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2C2FB99-2FBC-446D-8EC6-F62557AA859C}"/>
              </a:ext>
            </a:extLst>
          </p:cNvPr>
          <p:cNvSpPr/>
          <p:nvPr/>
        </p:nvSpPr>
        <p:spPr>
          <a:xfrm>
            <a:off x="2870791" y="4508205"/>
            <a:ext cx="6028660" cy="13928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Hai con </a:t>
            </a:r>
            <a:r>
              <a:rPr lang="en-US" sz="2400" dirty="0" err="1"/>
              <a:t>dê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sang song </a:t>
            </a:r>
            <a:r>
              <a:rPr lang="en-US" sz="2400" dirty="0" err="1"/>
              <a:t>là</a:t>
            </a:r>
            <a:r>
              <a:rPr lang="en-US" sz="2400" dirty="0"/>
              <a:t> 14 kg </a:t>
            </a:r>
            <a:r>
              <a:rPr lang="en-US" sz="2400" dirty="0" err="1"/>
              <a:t>và</a:t>
            </a:r>
            <a:r>
              <a:rPr lang="en-US" sz="2400" dirty="0"/>
              <a:t> 16 kg </a:t>
            </a:r>
            <a:r>
              <a:rPr lang="en-US" sz="2400" dirty="0" err="1"/>
              <a:t>vì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14 + 16 = 30 kg  &lt;31 kg</a:t>
            </a:r>
          </a:p>
        </p:txBody>
      </p:sp>
    </p:spTree>
    <p:extLst>
      <p:ext uri="{BB962C8B-B14F-4D97-AF65-F5344CB8AC3E}">
        <p14:creationId xmlns:p14="http://schemas.microsoft.com/office/powerpoint/2010/main" val="30618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="" xmlns:a16="http://schemas.microsoft.com/office/drawing/2014/main" id="{BE02F5E7-19E1-44A8-A616-62EE5762E6FB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>
              <a:extLst>
                <a:ext uri="{FF2B5EF4-FFF2-40B4-BE49-F238E27FC236}">
                  <a16:creationId xmlns="" xmlns:a16="http://schemas.microsoft.com/office/drawing/2014/main" id="{2B7BAD63-9072-47D2-ADE1-D8248BCFF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>
              <a:extLst>
                <a:ext uri="{FF2B5EF4-FFF2-40B4-BE49-F238E27FC236}">
                  <a16:creationId xmlns="" xmlns:a16="http://schemas.microsoft.com/office/drawing/2014/main" id="{27DC6CC9-9DDF-4279-BAAE-5A5683AE8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>
              <a:extLst>
                <a:ext uri="{FF2B5EF4-FFF2-40B4-BE49-F238E27FC236}">
                  <a16:creationId xmlns="" xmlns:a16="http://schemas.microsoft.com/office/drawing/2014/main" id="{B68D86A8-44D2-4161-B3B6-5627FA688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>
              <a:extLst>
                <a:ext uri="{FF2B5EF4-FFF2-40B4-BE49-F238E27FC236}">
                  <a16:creationId xmlns="" xmlns:a16="http://schemas.microsoft.com/office/drawing/2014/main" id="{33F5CE1F-54B4-4AC8-9CF2-3DC552D12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>
            <a:extLst>
              <a:ext uri="{FF2B5EF4-FFF2-40B4-BE49-F238E27FC236}">
                <a16:creationId xmlns="" xmlns:a16="http://schemas.microsoft.com/office/drawing/2014/main" id="{C7638E9E-F126-4DD5-8E7B-65F1FCCC5E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>
            <a:extLst>
              <a:ext uri="{FF2B5EF4-FFF2-40B4-BE49-F238E27FC236}">
                <a16:creationId xmlns="" xmlns:a16="http://schemas.microsoft.com/office/drawing/2014/main" id="{67CB7C8A-CF86-436E-A3AE-F2CF3E342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>
            <a:extLst>
              <a:ext uri="{FF2B5EF4-FFF2-40B4-BE49-F238E27FC236}">
                <a16:creationId xmlns="" xmlns:a16="http://schemas.microsoft.com/office/drawing/2014/main" id="{1DA67DCB-E19D-4A6D-A415-2B4877910C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>
            <a:extLst>
              <a:ext uri="{FF2B5EF4-FFF2-40B4-BE49-F238E27FC236}">
                <a16:creationId xmlns="" xmlns:a16="http://schemas.microsoft.com/office/drawing/2014/main" id="{524731C3-E731-422D-93F8-856E55219E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>
            <a:extLst>
              <a:ext uri="{FF2B5EF4-FFF2-40B4-BE49-F238E27FC236}">
                <a16:creationId xmlns="" xmlns:a16="http://schemas.microsoft.com/office/drawing/2014/main" id="{5106029F-2D38-46E9-8D7B-24F967D0D7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>
            <a:extLst>
              <a:ext uri="{FF2B5EF4-FFF2-40B4-BE49-F238E27FC236}">
                <a16:creationId xmlns="" xmlns:a16="http://schemas.microsoft.com/office/drawing/2014/main" id="{92548300-904C-427C-970F-E0AD176822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>
            <a:extLst>
              <a:ext uri="{FF2B5EF4-FFF2-40B4-BE49-F238E27FC236}">
                <a16:creationId xmlns="" xmlns:a16="http://schemas.microsoft.com/office/drawing/2014/main" id="{53F44918-4C49-433F-AB81-31AE943AF2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="" xmlns:a16="http://schemas.microsoft.com/office/drawing/2014/main" id="{DB69D7D4-AEB4-4DBB-9946-7CED55EC9F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>
            <a:extLst>
              <a:ext uri="{FF2B5EF4-FFF2-40B4-BE49-F238E27FC236}">
                <a16:creationId xmlns="" xmlns:a16="http://schemas.microsoft.com/office/drawing/2014/main" id="{D4580FD4-6D71-4788-9FE6-6153C36189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>
            <a:extLst>
              <a:ext uri="{FF2B5EF4-FFF2-40B4-BE49-F238E27FC236}">
                <a16:creationId xmlns="" xmlns:a16="http://schemas.microsoft.com/office/drawing/2014/main" id="{65F9F2CC-DD62-4807-BC6E-2C2A2189F5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>
            <a:extLst>
              <a:ext uri="{FF2B5EF4-FFF2-40B4-BE49-F238E27FC236}">
                <a16:creationId xmlns="" xmlns:a16="http://schemas.microsoft.com/office/drawing/2014/main" id="{E9F62748-0DF0-4ABF-9BE7-9C9AE9286C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6F00BB1A-567A-4074-AB6B-9FF35115A74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B9DC3F0E-EF7C-487F-9306-934E4932B2F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>
            <a:extLst>
              <a:ext uri="{FF2B5EF4-FFF2-40B4-BE49-F238E27FC236}">
                <a16:creationId xmlns="" xmlns:a16="http://schemas.microsoft.com/office/drawing/2014/main" id="{159B922C-23E7-4E07-AC79-65957C8F849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>
            <a:extLst>
              <a:ext uri="{FF2B5EF4-FFF2-40B4-BE49-F238E27FC236}">
                <a16:creationId xmlns="" xmlns:a16="http://schemas.microsoft.com/office/drawing/2014/main" id="{A01A7D5B-F0E8-4E02-997A-105CF9F87B3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>
            <a:extLst>
              <a:ext uri="{FF2B5EF4-FFF2-40B4-BE49-F238E27FC236}">
                <a16:creationId xmlns="" xmlns:a16="http://schemas.microsoft.com/office/drawing/2014/main" id="{CF2BB86A-BC34-443D-8DBF-0837B1371CD2}"/>
              </a:ext>
            </a:extLst>
          </p:cNvPr>
          <p:cNvSpPr/>
          <p:nvPr/>
        </p:nvSpPr>
        <p:spPr>
          <a:xfrm>
            <a:off x="2944519" y="2358702"/>
            <a:ext cx="6560816" cy="1997254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Franklin Gothic Medium"/>
                <a:cs typeface="+mj-lt"/>
                <a:sym typeface="+mn-ea"/>
              </a:rPr>
              <a:t>Bài</a:t>
            </a:r>
            <a:r>
              <a:rPr lang="en-US" sz="44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Franklin Gothic Medium"/>
                <a:cs typeface="+mj-lt"/>
                <a:sym typeface="+mn-ea"/>
              </a:rPr>
              <a:t> 35: </a:t>
            </a:r>
            <a:r>
              <a:rPr lang="en-US" sz="44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Franklin Gothic Medium"/>
                <a:cs typeface="+mj-lt"/>
                <a:sym typeface="+mn-ea"/>
              </a:rPr>
              <a:t>Ôn</a:t>
            </a:r>
            <a:r>
              <a:rPr lang="en-US" sz="44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Franklin Gothic Medium"/>
                <a:cs typeface="+mj-lt"/>
                <a:sym typeface="+mn-ea"/>
              </a:rPr>
              <a:t> </a:t>
            </a:r>
            <a:r>
              <a:rPr lang="en-US" sz="44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Franklin Gothic Medium"/>
                <a:cs typeface="+mj-lt"/>
                <a:sym typeface="+mn-ea"/>
              </a:rPr>
              <a:t>tập</a:t>
            </a:r>
            <a:r>
              <a:rPr lang="en-US" sz="44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Franklin Gothic Medium"/>
                <a:cs typeface="+mj-lt"/>
                <a:sym typeface="+mn-ea"/>
              </a:rPr>
              <a:t> </a:t>
            </a:r>
            <a:r>
              <a:rPr lang="en-US" sz="44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Franklin Gothic Medium"/>
                <a:cs typeface="+mj-lt"/>
                <a:sym typeface="+mn-ea"/>
              </a:rPr>
              <a:t>đo</a:t>
            </a:r>
            <a:r>
              <a:rPr lang="en-US" sz="44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Franklin Gothic Medium"/>
                <a:cs typeface="+mj-lt"/>
                <a:sym typeface="+mn-ea"/>
              </a:rPr>
              <a:t> </a:t>
            </a:r>
            <a:r>
              <a:rPr lang="en-US" sz="44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Franklin Gothic Medium"/>
                <a:cs typeface="+mj-lt"/>
                <a:sym typeface="+mn-ea"/>
              </a:rPr>
              <a:t>lường</a:t>
            </a:r>
            <a:endParaRPr lang="zh-CN" altLang="en-US" sz="4400" b="1" dirty="0">
              <a:solidFill>
                <a:srgbClr val="FBEEC9">
                  <a:lumMod val="75000"/>
                </a:srgbClr>
              </a:solidFill>
              <a:latin typeface="Franklin Gothic Book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55008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DD5EADD3-8F84-4E63-90D7-BB893A3B0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3" y="0"/>
            <a:ext cx="1564641" cy="712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133380B-3535-47C8-A815-00A3C1014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694" y="484446"/>
            <a:ext cx="8972550" cy="1657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18BD2D5-BC4E-4A87-BE8A-BE2EC6D1C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3" y="2526449"/>
            <a:ext cx="6800850" cy="3952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146D938-6C68-4BE7-817E-A923AA8E8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9099" y="3095626"/>
            <a:ext cx="4998853" cy="1657349"/>
          </a:xfrm>
          <a:prstGeom prst="rect">
            <a:avLst/>
          </a:prstGeom>
        </p:spPr>
      </p:pic>
      <p:sp>
        <p:nvSpPr>
          <p:cNvPr id="9" name="Flowchart: Alternate Process 8">
            <a:extLst>
              <a:ext uri="{FF2B5EF4-FFF2-40B4-BE49-F238E27FC236}">
                <a16:creationId xmlns="" xmlns:a16="http://schemas.microsoft.com/office/drawing/2014/main" id="{04BF4F75-D3B0-4609-ABD0-DA946A31D32E}"/>
              </a:ext>
            </a:extLst>
          </p:cNvPr>
          <p:cNvSpPr/>
          <p:nvPr/>
        </p:nvSpPr>
        <p:spPr>
          <a:xfrm>
            <a:off x="10324214" y="3095626"/>
            <a:ext cx="308344" cy="43438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8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="" xmlns:a16="http://schemas.microsoft.com/office/drawing/2014/main" id="{F6558BB7-866E-4089-BCB5-EC9CA9D8FE90}"/>
              </a:ext>
            </a:extLst>
          </p:cNvPr>
          <p:cNvSpPr/>
          <p:nvPr/>
        </p:nvSpPr>
        <p:spPr>
          <a:xfrm>
            <a:off x="10359671" y="3627254"/>
            <a:ext cx="308344" cy="43438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="" xmlns:a16="http://schemas.microsoft.com/office/drawing/2014/main" id="{DA1DCDFC-B7BE-4AA5-93A0-DD6CDB1A5DD8}"/>
              </a:ext>
            </a:extLst>
          </p:cNvPr>
          <p:cNvSpPr/>
          <p:nvPr/>
        </p:nvSpPr>
        <p:spPr>
          <a:xfrm>
            <a:off x="10606800" y="4190114"/>
            <a:ext cx="494788" cy="43438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89AFC2E-61F0-444F-9557-B93211E2A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407" y="405494"/>
            <a:ext cx="7655442" cy="25909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BA7AE8D-7AD7-4655-A9DF-138889C75365}"/>
              </a:ext>
            </a:extLst>
          </p:cNvPr>
          <p:cNvSpPr txBox="1"/>
          <p:nvPr/>
        </p:nvSpPr>
        <p:spPr>
          <a:xfrm>
            <a:off x="5135375" y="1297964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33 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3BB8280-BFBA-4017-AADE-392CCD6F55E2}"/>
              </a:ext>
            </a:extLst>
          </p:cNvPr>
          <p:cNvSpPr txBox="1"/>
          <p:nvPr/>
        </p:nvSpPr>
        <p:spPr>
          <a:xfrm>
            <a:off x="5135375" y="1874840"/>
            <a:ext cx="1471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25 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9775AD8-73DE-4C0E-AD80-A1728A82B993}"/>
              </a:ext>
            </a:extLst>
          </p:cNvPr>
          <p:cNvSpPr txBox="1"/>
          <p:nvPr/>
        </p:nvSpPr>
        <p:spPr>
          <a:xfrm>
            <a:off x="5254429" y="2473206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P001 4 hàng" panose="020B0603050302020204" pitchFamily="34" charset="-93"/>
              </a:rPr>
              <a:t>=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8 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8880634-25E5-467E-8CCB-9D22CE77AE04}"/>
              </a:ext>
            </a:extLst>
          </p:cNvPr>
          <p:cNvSpPr txBox="1"/>
          <p:nvPr/>
        </p:nvSpPr>
        <p:spPr>
          <a:xfrm>
            <a:off x="9216031" y="1293786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63 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C49A7F2-F18A-4FD1-BB5D-ABE526A825D1}"/>
              </a:ext>
            </a:extLst>
          </p:cNvPr>
          <p:cNvSpPr txBox="1"/>
          <p:nvPr/>
        </p:nvSpPr>
        <p:spPr>
          <a:xfrm>
            <a:off x="9216030" y="1858511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</a:rPr>
              <a:t>19 l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5A0E389-3471-427D-A0BE-407DC65CA3BF}"/>
              </a:ext>
            </a:extLst>
          </p:cNvPr>
          <p:cNvSpPr txBox="1"/>
          <p:nvPr/>
        </p:nvSpPr>
        <p:spPr>
          <a:xfrm>
            <a:off x="9271440" y="2473206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44 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D70E6D4-BF4D-4BFB-9A54-9A604FFA1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239" y="3071572"/>
            <a:ext cx="8601578" cy="16901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35463" y="4649589"/>
            <a:ext cx="2526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</a:rPr>
              <a:t>= 23 l + 30 l</a:t>
            </a:r>
            <a:endParaRPr lang="vi-VN" sz="2800" b="1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03962" y="4649589"/>
            <a:ext cx="2414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</a:rPr>
              <a:t>= 35 l + 16 l</a:t>
            </a:r>
            <a:endParaRPr lang="vi-VN" sz="2800" b="1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5463" y="5291386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</a:rPr>
              <a:t>= 53 l</a:t>
            </a:r>
            <a:endParaRPr lang="vi-VN" sz="2800" b="1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03962" y="5291386"/>
            <a:ext cx="1181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</a:rPr>
              <a:t>= 51 l</a:t>
            </a:r>
            <a:endParaRPr lang="vi-VN" sz="2800" b="1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4" grpId="0"/>
      <p:bldP spid="17" grpId="0"/>
      <p:bldP spid="18" grpId="0"/>
      <p:bldP spid="2" grpId="0"/>
      <p:bldP spid="13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EE7B916-074F-4B76-B8CC-84E0B27FE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86" y="501908"/>
            <a:ext cx="8299820" cy="5917350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="" xmlns:a16="http://schemas.microsoft.com/office/drawing/2014/main" id="{0FA07B20-8498-4BC3-94AB-B0616B0AE067}"/>
              </a:ext>
            </a:extLst>
          </p:cNvPr>
          <p:cNvSpPr/>
          <p:nvPr/>
        </p:nvSpPr>
        <p:spPr>
          <a:xfrm>
            <a:off x="4459393" y="5299192"/>
            <a:ext cx="550489" cy="586453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67849E4-8A11-40AC-AA85-656E23C45C25}"/>
              </a:ext>
            </a:extLst>
          </p:cNvPr>
          <p:cNvSpPr txBox="1"/>
          <p:nvPr/>
        </p:nvSpPr>
        <p:spPr>
          <a:xfrm>
            <a:off x="8406951" y="5703469"/>
            <a:ext cx="3557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10 l + 2 l + 3 l = 15 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F928C67-C789-4920-A61A-622AE6A85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70" y="148811"/>
            <a:ext cx="9209314" cy="3382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FA052F-A6E2-47F4-BD0E-B8EE5CF339A1}"/>
              </a:ext>
            </a:extLst>
          </p:cNvPr>
          <p:cNvSpPr txBox="1"/>
          <p:nvPr/>
        </p:nvSpPr>
        <p:spPr>
          <a:xfrm>
            <a:off x="4734060" y="5854768"/>
            <a:ext cx="684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</a:t>
            </a:r>
            <a:r>
              <a:rPr lang="en-US" sz="2800" dirty="0" err="1" smtClean="0"/>
              <a:t>Đáp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: 22 </a:t>
            </a:r>
            <a:r>
              <a:rPr lang="en-US" sz="2800" dirty="0" err="1" smtClean="0"/>
              <a:t>thùng</a:t>
            </a:r>
            <a:r>
              <a:rPr lang="en-US" sz="2800" dirty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mắm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1FA052F-A6E2-47F4-BD0E-B8EE5CF339A1}"/>
              </a:ext>
            </a:extLst>
          </p:cNvPr>
          <p:cNvSpPr txBox="1"/>
          <p:nvPr/>
        </p:nvSpPr>
        <p:spPr>
          <a:xfrm>
            <a:off x="3034048" y="4487488"/>
            <a:ext cx="684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tất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thùng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mắm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1FA052F-A6E2-47F4-BD0E-B8EE5CF339A1}"/>
              </a:ext>
            </a:extLst>
          </p:cNvPr>
          <p:cNvSpPr txBox="1"/>
          <p:nvPr/>
        </p:nvSpPr>
        <p:spPr>
          <a:xfrm>
            <a:off x="3652234" y="5171128"/>
            <a:ext cx="684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</a:t>
            </a:r>
            <a:r>
              <a:rPr lang="en-US" sz="2800" dirty="0"/>
              <a:t>18 + 4 = 22 </a:t>
            </a:r>
            <a:r>
              <a:rPr lang="en-US" sz="2800" dirty="0" smtClean="0"/>
              <a:t>(</a:t>
            </a:r>
            <a:r>
              <a:rPr lang="en-US" sz="2800" dirty="0" err="1" smtClean="0"/>
              <a:t>thùng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1FA052F-A6E2-47F4-BD0E-B8EE5CF339A1}"/>
              </a:ext>
            </a:extLst>
          </p:cNvPr>
          <p:cNvSpPr txBox="1"/>
          <p:nvPr/>
        </p:nvSpPr>
        <p:spPr>
          <a:xfrm>
            <a:off x="5104327" y="3803848"/>
            <a:ext cx="684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giải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0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37" y="60017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4098897" y="3313908"/>
            <a:ext cx="5813729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 err="1" smtClean="0">
                <a:solidFill>
                  <a:srgbClr val="FF0000"/>
                </a:solidFill>
                <a:latin typeface="Calibri"/>
              </a:rPr>
              <a:t>Hẹn</a:t>
            </a:r>
            <a:r>
              <a:rPr lang="en-US" altLang="en-US" sz="54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en-US" sz="5400" dirty="0" err="1" smtClean="0">
                <a:solidFill>
                  <a:srgbClr val="FF0000"/>
                </a:solidFill>
                <a:latin typeface="Calibri"/>
              </a:rPr>
              <a:t>gặp</a:t>
            </a:r>
            <a:r>
              <a:rPr lang="en-US" altLang="en-US" sz="54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en-US" sz="5400" dirty="0" err="1" smtClean="0">
                <a:solidFill>
                  <a:srgbClr val="FF0000"/>
                </a:solidFill>
                <a:latin typeface="Calibri"/>
              </a:rPr>
              <a:t>lại</a:t>
            </a:r>
            <a:r>
              <a:rPr lang="en-US" altLang="en-US" sz="54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en-US" sz="5400" dirty="0" err="1" smtClean="0">
                <a:solidFill>
                  <a:srgbClr val="FF0000"/>
                </a:solidFill>
                <a:latin typeface="Calibri"/>
              </a:rPr>
              <a:t>các</a:t>
            </a:r>
            <a:r>
              <a:rPr lang="en-US" altLang="en-US" sz="5400" dirty="0" smtClean="0">
                <a:solidFill>
                  <a:srgbClr val="FF0000"/>
                </a:solidFill>
                <a:latin typeface="Calibri"/>
              </a:rPr>
              <a:t> con!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2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2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iệu Nhảy vui nhộn!">
            <a:hlinkClick r:id="" action="ppaction://media"/>
            <a:extLst>
              <a:ext uri="{FF2B5EF4-FFF2-40B4-BE49-F238E27FC236}">
                <a16:creationId xmlns="" xmlns:a16="http://schemas.microsoft.com/office/drawing/2014/main" id="{9514A32F-4900-479C-8D92-4ADEE50430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01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="" xmlns:a16="http://schemas.microsoft.com/office/drawing/2014/main" id="{BE02F5E7-19E1-44A8-A616-62EE5762E6FB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>
              <a:extLst>
                <a:ext uri="{FF2B5EF4-FFF2-40B4-BE49-F238E27FC236}">
                  <a16:creationId xmlns="" xmlns:a16="http://schemas.microsoft.com/office/drawing/2014/main" id="{2B7BAD63-9072-47D2-ADE1-D8248BCFF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>
              <a:extLst>
                <a:ext uri="{FF2B5EF4-FFF2-40B4-BE49-F238E27FC236}">
                  <a16:creationId xmlns="" xmlns:a16="http://schemas.microsoft.com/office/drawing/2014/main" id="{27DC6CC9-9DDF-4279-BAAE-5A5683AE8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>
              <a:extLst>
                <a:ext uri="{FF2B5EF4-FFF2-40B4-BE49-F238E27FC236}">
                  <a16:creationId xmlns="" xmlns:a16="http://schemas.microsoft.com/office/drawing/2014/main" id="{B68D86A8-44D2-4161-B3B6-5627FA688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>
              <a:extLst>
                <a:ext uri="{FF2B5EF4-FFF2-40B4-BE49-F238E27FC236}">
                  <a16:creationId xmlns="" xmlns:a16="http://schemas.microsoft.com/office/drawing/2014/main" id="{33F5CE1F-54B4-4AC8-9CF2-3DC552D12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>
            <a:extLst>
              <a:ext uri="{FF2B5EF4-FFF2-40B4-BE49-F238E27FC236}">
                <a16:creationId xmlns="" xmlns:a16="http://schemas.microsoft.com/office/drawing/2014/main" id="{C7638E9E-F126-4DD5-8E7B-65F1FCCC5E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>
            <a:extLst>
              <a:ext uri="{FF2B5EF4-FFF2-40B4-BE49-F238E27FC236}">
                <a16:creationId xmlns="" xmlns:a16="http://schemas.microsoft.com/office/drawing/2014/main" id="{67CB7C8A-CF86-436E-A3AE-F2CF3E342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>
            <a:extLst>
              <a:ext uri="{FF2B5EF4-FFF2-40B4-BE49-F238E27FC236}">
                <a16:creationId xmlns="" xmlns:a16="http://schemas.microsoft.com/office/drawing/2014/main" id="{1DA67DCB-E19D-4A6D-A415-2B4877910C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>
            <a:extLst>
              <a:ext uri="{FF2B5EF4-FFF2-40B4-BE49-F238E27FC236}">
                <a16:creationId xmlns="" xmlns:a16="http://schemas.microsoft.com/office/drawing/2014/main" id="{524731C3-E731-422D-93F8-856E55219E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>
            <a:extLst>
              <a:ext uri="{FF2B5EF4-FFF2-40B4-BE49-F238E27FC236}">
                <a16:creationId xmlns="" xmlns:a16="http://schemas.microsoft.com/office/drawing/2014/main" id="{5106029F-2D38-46E9-8D7B-24F967D0D7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>
            <a:extLst>
              <a:ext uri="{FF2B5EF4-FFF2-40B4-BE49-F238E27FC236}">
                <a16:creationId xmlns="" xmlns:a16="http://schemas.microsoft.com/office/drawing/2014/main" id="{92548300-904C-427C-970F-E0AD176822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>
            <a:extLst>
              <a:ext uri="{FF2B5EF4-FFF2-40B4-BE49-F238E27FC236}">
                <a16:creationId xmlns="" xmlns:a16="http://schemas.microsoft.com/office/drawing/2014/main" id="{53F44918-4C49-433F-AB81-31AE943AF2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="" xmlns:a16="http://schemas.microsoft.com/office/drawing/2014/main" id="{DB69D7D4-AEB4-4DBB-9946-7CED55EC9F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>
            <a:extLst>
              <a:ext uri="{FF2B5EF4-FFF2-40B4-BE49-F238E27FC236}">
                <a16:creationId xmlns="" xmlns:a16="http://schemas.microsoft.com/office/drawing/2014/main" id="{D4580FD4-6D71-4788-9FE6-6153C36189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>
            <a:extLst>
              <a:ext uri="{FF2B5EF4-FFF2-40B4-BE49-F238E27FC236}">
                <a16:creationId xmlns="" xmlns:a16="http://schemas.microsoft.com/office/drawing/2014/main" id="{65F9F2CC-DD62-4807-BC6E-2C2A2189F5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>
            <a:extLst>
              <a:ext uri="{FF2B5EF4-FFF2-40B4-BE49-F238E27FC236}">
                <a16:creationId xmlns="" xmlns:a16="http://schemas.microsoft.com/office/drawing/2014/main" id="{E9F62748-0DF0-4ABF-9BE7-9C9AE9286C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6F00BB1A-567A-4074-AB6B-9FF35115A74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B9DC3F0E-EF7C-487F-9306-934E4932B2F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>
            <a:extLst>
              <a:ext uri="{FF2B5EF4-FFF2-40B4-BE49-F238E27FC236}">
                <a16:creationId xmlns="" xmlns:a16="http://schemas.microsoft.com/office/drawing/2014/main" id="{159B922C-23E7-4E07-AC79-65957C8F849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>
            <a:extLst>
              <a:ext uri="{FF2B5EF4-FFF2-40B4-BE49-F238E27FC236}">
                <a16:creationId xmlns="" xmlns:a16="http://schemas.microsoft.com/office/drawing/2014/main" id="{A01A7D5B-F0E8-4E02-997A-105CF9F87B3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>
            <a:extLst>
              <a:ext uri="{FF2B5EF4-FFF2-40B4-BE49-F238E27FC236}">
                <a16:creationId xmlns="" xmlns:a16="http://schemas.microsoft.com/office/drawing/2014/main" id="{CF2BB86A-BC34-443D-8DBF-0837B1371CD2}"/>
              </a:ext>
            </a:extLst>
          </p:cNvPr>
          <p:cNvSpPr/>
          <p:nvPr/>
        </p:nvSpPr>
        <p:spPr>
          <a:xfrm>
            <a:off x="2481815" y="2413418"/>
            <a:ext cx="8249243" cy="1997254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cs typeface="+mj-lt"/>
                <a:sym typeface="+mn-ea"/>
              </a:rPr>
              <a:t>Bài</a:t>
            </a:r>
            <a:r>
              <a:rPr kumimoji="0" lang="en-US" sz="4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cs typeface="+mj-lt"/>
                <a:sym typeface="+mn-ea"/>
              </a:rPr>
              <a:t> 35: </a:t>
            </a:r>
            <a:r>
              <a:rPr kumimoji="0" lang="en-US" sz="48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cs typeface="+mj-lt"/>
                <a:sym typeface="+mn-ea"/>
              </a:rPr>
              <a:t>Ôn</a:t>
            </a:r>
            <a:r>
              <a:rPr kumimoji="0" lang="en-US" sz="4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cs typeface="+mj-lt"/>
                <a:sym typeface="+mn-ea"/>
              </a:rPr>
              <a:t> </a:t>
            </a:r>
            <a:r>
              <a:rPr kumimoji="0" lang="en-US" sz="48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cs typeface="+mj-lt"/>
                <a:sym typeface="+mn-ea"/>
              </a:rPr>
              <a:t>tập</a:t>
            </a:r>
            <a:r>
              <a:rPr kumimoji="0" lang="en-US" sz="4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cs typeface="+mj-lt"/>
                <a:sym typeface="+mn-ea"/>
              </a:rPr>
              <a:t> </a:t>
            </a:r>
            <a:r>
              <a:rPr kumimoji="0" lang="en-US" sz="48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cs typeface="+mj-lt"/>
                <a:sym typeface="+mn-ea"/>
              </a:rPr>
              <a:t>đo</a:t>
            </a:r>
            <a:r>
              <a:rPr kumimoji="0" lang="en-US" sz="4800" b="1" i="1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cs typeface="+mj-lt"/>
                <a:sym typeface="+mn-ea"/>
              </a:rPr>
              <a:t> </a:t>
            </a:r>
            <a:r>
              <a:rPr kumimoji="0" lang="en-US" sz="4800" b="1" i="1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cs typeface="+mj-lt"/>
                <a:sym typeface="+mn-ea"/>
              </a:rPr>
              <a:t>lường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75000"/>
                </a:srgbClr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593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17C855-91DB-4530-9BAB-9F6D9E60F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DA620A1-8753-4D69-B2DB-8922880BD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22744"/>
            <a:ext cx="10143460" cy="478011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F320C303-393A-4921-ACF0-8AB4F18FDA3F}"/>
              </a:ext>
            </a:extLst>
          </p:cNvPr>
          <p:cNvSpPr/>
          <p:nvPr/>
        </p:nvSpPr>
        <p:spPr>
          <a:xfrm>
            <a:off x="5858540" y="2381693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Đ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D99579BA-BE0A-43D2-B64D-7F27030EB865}"/>
              </a:ext>
            </a:extLst>
          </p:cNvPr>
          <p:cNvSpPr/>
          <p:nvPr/>
        </p:nvSpPr>
        <p:spPr>
          <a:xfrm>
            <a:off x="5794745" y="2993065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9631E056-3E01-4943-9B1F-7CFE535EE046}"/>
              </a:ext>
            </a:extLst>
          </p:cNvPr>
          <p:cNvSpPr/>
          <p:nvPr/>
        </p:nvSpPr>
        <p:spPr>
          <a:xfrm>
            <a:off x="5794745" y="3668620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A32CB7-D2F1-44FC-BF37-4AF2C3445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A83BAC-4756-4D2C-A7E7-F7B1685FE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702" y="606056"/>
            <a:ext cx="8835655" cy="174312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="" xmlns:a16="http://schemas.microsoft.com/office/drawing/2014/main" id="{B8E9ED7E-EEE2-45C4-8910-C4DA35BD4151}"/>
              </a:ext>
            </a:extLst>
          </p:cNvPr>
          <p:cNvSpPr/>
          <p:nvPr/>
        </p:nvSpPr>
        <p:spPr>
          <a:xfrm>
            <a:off x="680484" y="3211033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19 kg + 25 kg = 44 kg</a:t>
            </a:r>
          </a:p>
          <a:p>
            <a:pPr algn="ctr"/>
            <a:r>
              <a:rPr lang="en-US" sz="2400" dirty="0"/>
              <a:t>63 kg – 28 kg = 35 kg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="" xmlns:a16="http://schemas.microsoft.com/office/drawing/2014/main" id="{0C81C3AD-E700-4FB7-A8A8-BC08ACC38521}"/>
              </a:ext>
            </a:extLst>
          </p:cNvPr>
          <p:cNvSpPr/>
          <p:nvPr/>
        </p:nvSpPr>
        <p:spPr>
          <a:xfrm>
            <a:off x="4353147" y="3182587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35 kg + 28 kg = 63 kg</a:t>
            </a:r>
          </a:p>
          <a:p>
            <a:pPr algn="ctr"/>
            <a:r>
              <a:rPr lang="en-US" sz="2400" dirty="0"/>
              <a:t>44 kg – 25 kg = 19 kg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="" xmlns:a16="http://schemas.microsoft.com/office/drawing/2014/main" id="{C64AB05F-667A-47FB-AA14-A98C1534D486}"/>
              </a:ext>
            </a:extLst>
          </p:cNvPr>
          <p:cNvSpPr/>
          <p:nvPr/>
        </p:nvSpPr>
        <p:spPr>
          <a:xfrm>
            <a:off x="8025810" y="3177271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44 kg - 19 kg = 25 kg</a:t>
            </a:r>
          </a:p>
          <a:p>
            <a:pPr algn="ctr"/>
            <a:r>
              <a:rPr lang="en-US" sz="2400" dirty="0"/>
              <a:t>63 kg – 35 kg = 28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B21E3A4-05C9-466A-BB95-965A9D251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4" y="370256"/>
            <a:ext cx="9732822" cy="547765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996DAA9-E016-4A9E-A5D1-2D8EAA254F2A}"/>
              </a:ext>
            </a:extLst>
          </p:cNvPr>
          <p:cNvSpPr/>
          <p:nvPr/>
        </p:nvSpPr>
        <p:spPr>
          <a:xfrm>
            <a:off x="2339163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1C3389C-9B16-48B4-BF9E-E02369CF955F}"/>
              </a:ext>
            </a:extLst>
          </p:cNvPr>
          <p:cNvSpPr/>
          <p:nvPr/>
        </p:nvSpPr>
        <p:spPr>
          <a:xfrm>
            <a:off x="331818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2D742D4A-7685-4895-9664-EA22A38A80C8}"/>
              </a:ext>
            </a:extLst>
          </p:cNvPr>
          <p:cNvSpPr/>
          <p:nvPr/>
        </p:nvSpPr>
        <p:spPr>
          <a:xfrm>
            <a:off x="4381440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39E65FE8-4092-422E-ABA9-1045B274CCA2}"/>
              </a:ext>
            </a:extLst>
          </p:cNvPr>
          <p:cNvSpPr/>
          <p:nvPr/>
        </p:nvSpPr>
        <p:spPr>
          <a:xfrm>
            <a:off x="4578142" y="5374758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8E6A919E-1DBD-435C-8A91-5AF97E40C687}"/>
              </a:ext>
            </a:extLst>
          </p:cNvPr>
          <p:cNvSpPr/>
          <p:nvPr/>
        </p:nvSpPr>
        <p:spPr>
          <a:xfrm>
            <a:off x="702375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AF174104-8850-413A-B332-3E52879EEEC1}"/>
              </a:ext>
            </a:extLst>
          </p:cNvPr>
          <p:cNvSpPr/>
          <p:nvPr/>
        </p:nvSpPr>
        <p:spPr>
          <a:xfrm>
            <a:off x="8097643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38A868F3-BEF5-4471-960C-20F0D48C087F}"/>
              </a:ext>
            </a:extLst>
          </p:cNvPr>
          <p:cNvSpPr/>
          <p:nvPr/>
        </p:nvSpPr>
        <p:spPr>
          <a:xfrm>
            <a:off x="907666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681F48DF-061E-4D39-8FA7-FA2B253567E0}"/>
              </a:ext>
            </a:extLst>
          </p:cNvPr>
          <p:cNvSpPr/>
          <p:nvPr/>
        </p:nvSpPr>
        <p:spPr>
          <a:xfrm>
            <a:off x="9273366" y="5374758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3B4A38C-2379-4E73-A96A-C8357B70B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29" y="876078"/>
            <a:ext cx="10324214" cy="1250434"/>
          </a:xfrm>
          <a:prstGeom prst="rect">
            <a:avLst/>
          </a:prstGeom>
        </p:spPr>
      </p:pic>
      <p:sp>
        <p:nvSpPr>
          <p:cNvPr id="13" name="5">
            <a:extLst>
              <a:ext uri="{FF2B5EF4-FFF2-40B4-BE49-F238E27FC236}">
                <a16:creationId xmlns="" xmlns:a16="http://schemas.microsoft.com/office/drawing/2014/main" id="{AAA31BF9-62A0-464C-9190-C5C924EE4F16}"/>
              </a:ext>
            </a:extLst>
          </p:cNvPr>
          <p:cNvSpPr/>
          <p:nvPr/>
        </p:nvSpPr>
        <p:spPr>
          <a:xfrm>
            <a:off x="1190847" y="3173704"/>
            <a:ext cx="9888279" cy="219512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68571" tIns="34285" rIns="68571" bIns="34285" rtlCol="0" anchor="ctr"/>
          <a:lstStyle/>
          <a:p>
            <a:pPr algn="ctr"/>
            <a:endParaRPr lang="zh-CN" altLang="en-US" dirty="0">
              <a:latin typeface="微软雅黑"/>
              <a:ea typeface="微软雅黑"/>
              <a:sym typeface="微软雅黑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B62743-EC26-411B-91DB-D656AEEA1492}"/>
              </a:ext>
            </a:extLst>
          </p:cNvPr>
          <p:cNvSpPr txBox="1"/>
          <p:nvPr/>
        </p:nvSpPr>
        <p:spPr>
          <a:xfrm>
            <a:off x="1371601" y="3306726"/>
            <a:ext cx="9048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Lúc</a:t>
            </a:r>
            <a:r>
              <a:rPr lang="en-US" sz="3200" dirty="0"/>
              <a:t> </a:t>
            </a:r>
            <a:r>
              <a:rPr lang="en-US" sz="3200" dirty="0" err="1"/>
              <a:t>này</a:t>
            </a:r>
            <a:r>
              <a:rPr lang="en-US" sz="3200" dirty="0"/>
              <a:t>, con </a:t>
            </a:r>
            <a:r>
              <a:rPr lang="en-US" sz="3200" dirty="0" err="1"/>
              <a:t>lợn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ki</a:t>
            </a:r>
            <a:r>
              <a:rPr lang="en-US" sz="3200" dirty="0"/>
              <a:t>-</a:t>
            </a:r>
            <a:r>
              <a:rPr lang="en-US" sz="3200" dirty="0" err="1"/>
              <a:t>lô</a:t>
            </a:r>
            <a:r>
              <a:rPr lang="en-US" sz="3200" dirty="0"/>
              <a:t>-gam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25 + 18 = 43 (kg)</a:t>
            </a:r>
          </a:p>
          <a:p>
            <a:pPr algn="ctr"/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43 (kg)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252</Words>
  <Application>Microsoft Office PowerPoint</Application>
  <PresentationFormat>Widescreen</PresentationFormat>
  <Paragraphs>57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41" baseType="lpstr">
      <vt:lpstr>Microsoft YaHei</vt:lpstr>
      <vt:lpstr>Microsoft YaHei</vt:lpstr>
      <vt:lpstr>宋体</vt:lpstr>
      <vt:lpstr>宋体</vt:lpstr>
      <vt:lpstr>Arial</vt:lpstr>
      <vt:lpstr>Arial Rounded MT Bold</vt:lpstr>
      <vt:lpstr>Calibri</vt:lpstr>
      <vt:lpstr>Calibri Light</vt:lpstr>
      <vt:lpstr>Franklin Gothic Book</vt:lpstr>
      <vt:lpstr>Franklin Gothic Medium</vt:lpstr>
      <vt:lpstr>HP001 4 hàng</vt:lpstr>
      <vt:lpstr>ITC Avant Garde Std Bk</vt:lpstr>
      <vt:lpstr>Montserrat ExtraBold</vt:lpstr>
      <vt:lpstr>黑体</vt:lpstr>
      <vt:lpstr>华文楷体</vt:lpstr>
      <vt:lpstr>字魂17号-萌趣果冻体</vt:lpstr>
      <vt:lpstr>方正卡通简体</vt:lpstr>
      <vt:lpstr>等线</vt:lpstr>
      <vt:lpstr>Office 主题​​</vt:lpstr>
      <vt:lpstr>1_Office Theme</vt:lpstr>
      <vt:lpstr>1_Office 主题​​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ThaoPC</cp:lastModifiedBy>
  <cp:revision>21</cp:revision>
  <dcterms:created xsi:type="dcterms:W3CDTF">2021-05-21T09:12:05Z</dcterms:created>
  <dcterms:modified xsi:type="dcterms:W3CDTF">2022-01-12T14:01:42Z</dcterms:modified>
</cp:coreProperties>
</file>