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85" r:id="rId3"/>
    <p:sldMasterId id="2147483697" r:id="rId4"/>
    <p:sldMasterId id="2147483711" r:id="rId5"/>
    <p:sldMasterId id="2147483737" r:id="rId6"/>
  </p:sldMasterIdLst>
  <p:notesMasterIdLst>
    <p:notesMasterId r:id="rId17"/>
  </p:notesMasterIdLst>
  <p:sldIdLst>
    <p:sldId id="257" r:id="rId7"/>
    <p:sldId id="260" r:id="rId8"/>
    <p:sldId id="267" r:id="rId9"/>
    <p:sldId id="291" r:id="rId10"/>
    <p:sldId id="268" r:id="rId11"/>
    <p:sldId id="269" r:id="rId12"/>
    <p:sldId id="270" r:id="rId13"/>
    <p:sldId id="289" r:id="rId14"/>
    <p:sldId id="29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38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F65FA-429F-4373-9479-4C6A1C9316A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736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GVHD</a:t>
            </a:r>
            <a:r>
              <a:rPr lang="en-US" baseline="0" smtClean="0"/>
              <a:t> HS trình bày cân đối, đừng nên quá máy móc việc bắt HS phải lùi mấy ô mấy ô. Điểu này sẽ tạo nên sự cứng nhắc cho HS trong cuộc sống.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3D44AB91-A8C2-45A2-A8DC-9C24C78B8DEA}" type="slidenum">
              <a:rPr lang="en-US" sz="1900" kern="0" smtClean="0">
                <a:solidFill>
                  <a:prstClr val="black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4</a:t>
            </a:fld>
            <a:endParaRPr lang="en-US" sz="1900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4153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2021/12/29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2021/12/29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33401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2135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zh-CN" altLang="en-US" sz="213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2021/12/29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2021/12/29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2021/12/29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2021/12/29</a:t>
            </a:fld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2021/12/29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2021/12/29</a:t>
            </a:fld>
            <a:endParaRPr lang="zh-CN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2021/12/29</a:t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2021/12/29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2021/12/29</a:t>
            </a:fld>
            <a:endParaRPr lang="zh-CN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2021/12/29</a:t>
            </a:fld>
            <a:endParaRPr lang="zh-CN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2021/12/29</a:t>
            </a:fld>
            <a:endParaRPr lang="zh-CN" alt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2021/12/29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2021/12/29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2021/12/29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2021/12/29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2021/12/29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2021/12/29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2021/12/29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2021/12/29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6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4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23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0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8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6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4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5282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5415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2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0">
                <a:solidFill>
                  <a:schemeClr val="tx1">
                    <a:tint val="75000"/>
                  </a:schemeClr>
                </a:solidFill>
              </a:defRPr>
            </a:lvl1pPr>
            <a:lvl2pPr marL="608076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2pPr>
            <a:lvl3pPr marL="1216152" indent="0">
              <a:buNone/>
              <a:defRPr sz="2128">
                <a:solidFill>
                  <a:schemeClr val="tx1">
                    <a:tint val="75000"/>
                  </a:schemeClr>
                </a:solidFill>
              </a:defRPr>
            </a:lvl3pPr>
            <a:lvl4pPr marL="1824228" indent="0">
              <a:buNone/>
              <a:defRPr sz="1862">
                <a:solidFill>
                  <a:schemeClr val="tx1">
                    <a:tint val="75000"/>
                  </a:schemeClr>
                </a:solidFill>
              </a:defRPr>
            </a:lvl4pPr>
            <a:lvl5pPr marL="2432304" indent="0">
              <a:buNone/>
              <a:defRPr sz="1862">
                <a:solidFill>
                  <a:schemeClr val="tx1">
                    <a:tint val="75000"/>
                  </a:schemeClr>
                </a:solidFill>
              </a:defRPr>
            </a:lvl5pPr>
            <a:lvl6pPr marL="3040380" indent="0">
              <a:buNone/>
              <a:defRPr sz="1862">
                <a:solidFill>
                  <a:schemeClr val="tx1">
                    <a:tint val="75000"/>
                  </a:schemeClr>
                </a:solidFill>
              </a:defRPr>
            </a:lvl6pPr>
            <a:lvl7pPr marL="3648456" indent="0">
              <a:buNone/>
              <a:defRPr sz="1862">
                <a:solidFill>
                  <a:schemeClr val="tx1">
                    <a:tint val="75000"/>
                  </a:schemeClr>
                </a:solidFill>
              </a:defRPr>
            </a:lvl7pPr>
            <a:lvl8pPr marL="4256532" indent="0">
              <a:buNone/>
              <a:defRPr sz="1862">
                <a:solidFill>
                  <a:schemeClr val="tx1">
                    <a:tint val="75000"/>
                  </a:schemeClr>
                </a:solidFill>
              </a:defRPr>
            </a:lvl8pPr>
            <a:lvl9pPr marL="4864608" indent="0">
              <a:buNone/>
              <a:defRPr sz="18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455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724"/>
            </a:lvl1pPr>
            <a:lvl2pPr>
              <a:defRPr sz="3192"/>
            </a:lvl2pPr>
            <a:lvl3pPr>
              <a:defRPr sz="2660"/>
            </a:lvl3pPr>
            <a:lvl4pPr>
              <a:defRPr sz="2394"/>
            </a:lvl4pPr>
            <a:lvl5pPr>
              <a:defRPr sz="2394"/>
            </a:lvl5pPr>
            <a:lvl6pPr>
              <a:defRPr sz="2394"/>
            </a:lvl6pPr>
            <a:lvl7pPr>
              <a:defRPr sz="2394"/>
            </a:lvl7pPr>
            <a:lvl8pPr>
              <a:defRPr sz="2394"/>
            </a:lvl8pPr>
            <a:lvl9pPr>
              <a:defRPr sz="239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24"/>
            </a:lvl1pPr>
            <a:lvl2pPr>
              <a:defRPr sz="3192"/>
            </a:lvl2pPr>
            <a:lvl3pPr>
              <a:defRPr sz="2660"/>
            </a:lvl3pPr>
            <a:lvl4pPr>
              <a:defRPr sz="2394"/>
            </a:lvl4pPr>
            <a:lvl5pPr>
              <a:defRPr sz="2394"/>
            </a:lvl5pPr>
            <a:lvl6pPr>
              <a:defRPr sz="2394"/>
            </a:lvl6pPr>
            <a:lvl7pPr>
              <a:defRPr sz="2394"/>
            </a:lvl7pPr>
            <a:lvl8pPr>
              <a:defRPr sz="2394"/>
            </a:lvl8pPr>
            <a:lvl9pPr>
              <a:defRPr sz="239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6698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3192" b="1"/>
            </a:lvl1pPr>
            <a:lvl2pPr marL="608076" indent="0">
              <a:buNone/>
              <a:defRPr sz="2660" b="1"/>
            </a:lvl2pPr>
            <a:lvl3pPr marL="1216152" indent="0">
              <a:buNone/>
              <a:defRPr sz="2394" b="1"/>
            </a:lvl3pPr>
            <a:lvl4pPr marL="1824228" indent="0">
              <a:buNone/>
              <a:defRPr sz="2128" b="1"/>
            </a:lvl4pPr>
            <a:lvl5pPr marL="2432304" indent="0">
              <a:buNone/>
              <a:defRPr sz="2128" b="1"/>
            </a:lvl5pPr>
            <a:lvl6pPr marL="3040380" indent="0">
              <a:buNone/>
              <a:defRPr sz="2128" b="1"/>
            </a:lvl6pPr>
            <a:lvl7pPr marL="3648456" indent="0">
              <a:buNone/>
              <a:defRPr sz="2128" b="1"/>
            </a:lvl7pPr>
            <a:lvl8pPr marL="4256532" indent="0">
              <a:buNone/>
              <a:defRPr sz="2128" b="1"/>
            </a:lvl8pPr>
            <a:lvl9pPr marL="4864608" indent="0">
              <a:buNone/>
              <a:defRPr sz="212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3192"/>
            </a:lvl1pPr>
            <a:lvl2pPr>
              <a:defRPr sz="2660"/>
            </a:lvl2pPr>
            <a:lvl3pPr>
              <a:defRPr sz="2394"/>
            </a:lvl3pPr>
            <a:lvl4pPr>
              <a:defRPr sz="2128"/>
            </a:lvl4pPr>
            <a:lvl5pPr>
              <a:defRPr sz="2128"/>
            </a:lvl5pPr>
            <a:lvl6pPr>
              <a:defRPr sz="2128"/>
            </a:lvl6pPr>
            <a:lvl7pPr>
              <a:defRPr sz="2128"/>
            </a:lvl7pPr>
            <a:lvl8pPr>
              <a:defRPr sz="2128"/>
            </a:lvl8pPr>
            <a:lvl9pPr>
              <a:defRPr sz="212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3"/>
          </a:xfrm>
        </p:spPr>
        <p:txBody>
          <a:bodyPr anchor="b"/>
          <a:lstStyle>
            <a:lvl1pPr marL="0" indent="0">
              <a:buNone/>
              <a:defRPr sz="3192" b="1"/>
            </a:lvl1pPr>
            <a:lvl2pPr marL="608076" indent="0">
              <a:buNone/>
              <a:defRPr sz="2660" b="1"/>
            </a:lvl2pPr>
            <a:lvl3pPr marL="1216152" indent="0">
              <a:buNone/>
              <a:defRPr sz="2394" b="1"/>
            </a:lvl3pPr>
            <a:lvl4pPr marL="1824228" indent="0">
              <a:buNone/>
              <a:defRPr sz="2128" b="1"/>
            </a:lvl4pPr>
            <a:lvl5pPr marL="2432304" indent="0">
              <a:buNone/>
              <a:defRPr sz="2128" b="1"/>
            </a:lvl5pPr>
            <a:lvl6pPr marL="3040380" indent="0">
              <a:buNone/>
              <a:defRPr sz="2128" b="1"/>
            </a:lvl6pPr>
            <a:lvl7pPr marL="3648456" indent="0">
              <a:buNone/>
              <a:defRPr sz="2128" b="1"/>
            </a:lvl7pPr>
            <a:lvl8pPr marL="4256532" indent="0">
              <a:buNone/>
              <a:defRPr sz="2128" b="1"/>
            </a:lvl8pPr>
            <a:lvl9pPr marL="4864608" indent="0">
              <a:buNone/>
              <a:defRPr sz="212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192"/>
            </a:lvl1pPr>
            <a:lvl2pPr>
              <a:defRPr sz="2660"/>
            </a:lvl2pPr>
            <a:lvl3pPr>
              <a:defRPr sz="2394"/>
            </a:lvl3pPr>
            <a:lvl4pPr>
              <a:defRPr sz="2128"/>
            </a:lvl4pPr>
            <a:lvl5pPr>
              <a:defRPr sz="2128"/>
            </a:lvl5pPr>
            <a:lvl6pPr>
              <a:defRPr sz="2128"/>
            </a:lvl6pPr>
            <a:lvl7pPr>
              <a:defRPr sz="2128"/>
            </a:lvl7pPr>
            <a:lvl8pPr>
              <a:defRPr sz="2128"/>
            </a:lvl8pPr>
            <a:lvl9pPr>
              <a:defRPr sz="212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4821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9540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2946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6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6" cy="5853113"/>
          </a:xfrm>
        </p:spPr>
        <p:txBody>
          <a:bodyPr/>
          <a:lstStyle>
            <a:lvl1pPr>
              <a:defRPr sz="4256"/>
            </a:lvl1pPr>
            <a:lvl2pPr>
              <a:defRPr sz="3724"/>
            </a:lvl2pPr>
            <a:lvl3pPr>
              <a:defRPr sz="3192"/>
            </a:lvl3pPr>
            <a:lvl4pPr>
              <a:defRPr sz="2660"/>
            </a:lvl4pPr>
            <a:lvl5pPr>
              <a:defRPr sz="2660"/>
            </a:lvl5pPr>
            <a:lvl6pPr>
              <a:defRPr sz="2660"/>
            </a:lvl6pPr>
            <a:lvl7pPr>
              <a:defRPr sz="2660"/>
            </a:lvl7pPr>
            <a:lvl8pPr>
              <a:defRPr sz="2660"/>
            </a:lvl8pPr>
            <a:lvl9pPr>
              <a:defRPr sz="26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2"/>
            </a:lvl1pPr>
            <a:lvl2pPr marL="608076" indent="0">
              <a:buNone/>
              <a:defRPr sz="1596"/>
            </a:lvl2pPr>
            <a:lvl3pPr marL="1216152" indent="0">
              <a:buNone/>
              <a:defRPr sz="1330"/>
            </a:lvl3pPr>
            <a:lvl4pPr marL="1824228" indent="0">
              <a:buNone/>
              <a:defRPr sz="1197"/>
            </a:lvl4pPr>
            <a:lvl5pPr marL="2432304" indent="0">
              <a:buNone/>
              <a:defRPr sz="1197"/>
            </a:lvl5pPr>
            <a:lvl6pPr marL="3040380" indent="0">
              <a:buNone/>
              <a:defRPr sz="1197"/>
            </a:lvl6pPr>
            <a:lvl7pPr marL="3648456" indent="0">
              <a:buNone/>
              <a:defRPr sz="1197"/>
            </a:lvl7pPr>
            <a:lvl8pPr marL="4256532" indent="0">
              <a:buNone/>
              <a:defRPr sz="1197"/>
            </a:lvl8pPr>
            <a:lvl9pPr marL="4864608" indent="0">
              <a:buNone/>
              <a:defRPr sz="119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1057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66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256"/>
            </a:lvl1pPr>
            <a:lvl2pPr marL="608076" indent="0">
              <a:buNone/>
              <a:defRPr sz="3724"/>
            </a:lvl2pPr>
            <a:lvl3pPr marL="1216152" indent="0">
              <a:buNone/>
              <a:defRPr sz="3192"/>
            </a:lvl3pPr>
            <a:lvl4pPr marL="1824228" indent="0">
              <a:buNone/>
              <a:defRPr sz="2660"/>
            </a:lvl4pPr>
            <a:lvl5pPr marL="2432304" indent="0">
              <a:buNone/>
              <a:defRPr sz="2660"/>
            </a:lvl5pPr>
            <a:lvl6pPr marL="3040380" indent="0">
              <a:buNone/>
              <a:defRPr sz="2660"/>
            </a:lvl6pPr>
            <a:lvl7pPr marL="3648456" indent="0">
              <a:buNone/>
              <a:defRPr sz="2660"/>
            </a:lvl7pPr>
            <a:lvl8pPr marL="4256532" indent="0">
              <a:buNone/>
              <a:defRPr sz="2660"/>
            </a:lvl8pPr>
            <a:lvl9pPr marL="4864608" indent="0">
              <a:buNone/>
              <a:defRPr sz="266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862"/>
            </a:lvl1pPr>
            <a:lvl2pPr marL="608076" indent="0">
              <a:buNone/>
              <a:defRPr sz="1596"/>
            </a:lvl2pPr>
            <a:lvl3pPr marL="1216152" indent="0">
              <a:buNone/>
              <a:defRPr sz="1330"/>
            </a:lvl3pPr>
            <a:lvl4pPr marL="1824228" indent="0">
              <a:buNone/>
              <a:defRPr sz="1197"/>
            </a:lvl4pPr>
            <a:lvl5pPr marL="2432304" indent="0">
              <a:buNone/>
              <a:defRPr sz="1197"/>
            </a:lvl5pPr>
            <a:lvl6pPr marL="3040380" indent="0">
              <a:buNone/>
              <a:defRPr sz="1197"/>
            </a:lvl6pPr>
            <a:lvl7pPr marL="3648456" indent="0">
              <a:buNone/>
              <a:defRPr sz="1197"/>
            </a:lvl7pPr>
            <a:lvl8pPr marL="4256532" indent="0">
              <a:buNone/>
              <a:defRPr sz="1197"/>
            </a:lvl8pPr>
            <a:lvl9pPr marL="4864608" indent="0">
              <a:buNone/>
              <a:defRPr sz="119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4842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9909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3074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7" name="Google Shape;2347;p8"/>
          <p:cNvSpPr txBox="1">
            <a:spLocks noGrp="1"/>
          </p:cNvSpPr>
          <p:nvPr>
            <p:ph type="title"/>
          </p:nvPr>
        </p:nvSpPr>
        <p:spPr>
          <a:xfrm>
            <a:off x="1850841" y="2384775"/>
            <a:ext cx="8490420" cy="2729924"/>
          </a:xfrm>
          <a:prstGeom prst="rect">
            <a:avLst/>
          </a:prstGeom>
        </p:spPr>
        <p:txBody>
          <a:bodyPr spcFirstLastPara="1" wrap="square" lIns="86020" tIns="86020" rIns="86020" bIns="8602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448"/>
            </a:lvl1pPr>
            <a:lvl2pPr lvl="1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448"/>
            </a:lvl2pPr>
            <a:lvl3pPr lvl="2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448"/>
            </a:lvl3pPr>
            <a:lvl4pPr lvl="3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448"/>
            </a:lvl4pPr>
            <a:lvl5pPr lvl="4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448"/>
            </a:lvl5pPr>
            <a:lvl6pPr lvl="5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448"/>
            </a:lvl6pPr>
            <a:lvl7pPr lvl="6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448"/>
            </a:lvl7pPr>
            <a:lvl8pPr lvl="7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448"/>
            </a:lvl8pPr>
            <a:lvl9pPr lvl="8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448"/>
            </a:lvl9pPr>
          </a:lstStyle>
          <a:p>
            <a:endParaRPr/>
          </a:p>
        </p:txBody>
      </p:sp>
      <p:grpSp>
        <p:nvGrpSpPr>
          <p:cNvPr id="2348" name="Google Shape;2348;p8"/>
          <p:cNvGrpSpPr/>
          <p:nvPr/>
        </p:nvGrpSpPr>
        <p:grpSpPr>
          <a:xfrm flipH="1">
            <a:off x="773159" y="496907"/>
            <a:ext cx="11416775" cy="5729212"/>
            <a:chOff x="-20797" y="547977"/>
            <a:chExt cx="10011977" cy="6318048"/>
          </a:xfrm>
        </p:grpSpPr>
        <p:sp>
          <p:nvSpPr>
            <p:cNvPr id="2349" name="Google Shape;2349;p8"/>
            <p:cNvSpPr/>
            <p:nvPr/>
          </p:nvSpPr>
          <p:spPr>
            <a:xfrm>
              <a:off x="-20797" y="1350825"/>
              <a:ext cx="2262118" cy="976463"/>
            </a:xfrm>
            <a:custGeom>
              <a:avLst/>
              <a:gdLst/>
              <a:ahLst/>
              <a:cxnLst/>
              <a:rect l="l" t="t" r="r" b="b"/>
              <a:pathLst>
                <a:path w="29249" h="12738" extrusionOk="0">
                  <a:moveTo>
                    <a:pt x="10913" y="0"/>
                  </a:moveTo>
                  <a:cubicBezTo>
                    <a:pt x="10819" y="0"/>
                    <a:pt x="10723" y="3"/>
                    <a:pt x="10626" y="7"/>
                  </a:cubicBezTo>
                  <a:cubicBezTo>
                    <a:pt x="9890" y="7"/>
                    <a:pt x="9153" y="217"/>
                    <a:pt x="8417" y="638"/>
                  </a:cubicBezTo>
                  <a:cubicBezTo>
                    <a:pt x="7680" y="901"/>
                    <a:pt x="7102" y="1322"/>
                    <a:pt x="6576" y="1953"/>
                  </a:cubicBezTo>
                  <a:cubicBezTo>
                    <a:pt x="5997" y="2532"/>
                    <a:pt x="5576" y="3269"/>
                    <a:pt x="5366" y="4058"/>
                  </a:cubicBezTo>
                  <a:cubicBezTo>
                    <a:pt x="5050" y="4847"/>
                    <a:pt x="4945" y="5636"/>
                    <a:pt x="4945" y="6477"/>
                  </a:cubicBezTo>
                  <a:cubicBezTo>
                    <a:pt x="4998" y="7003"/>
                    <a:pt x="5103" y="7530"/>
                    <a:pt x="5208" y="8056"/>
                  </a:cubicBezTo>
                  <a:lnTo>
                    <a:pt x="5208" y="8108"/>
                  </a:lnTo>
                  <a:cubicBezTo>
                    <a:pt x="4261" y="8161"/>
                    <a:pt x="3262" y="8529"/>
                    <a:pt x="2473" y="9055"/>
                  </a:cubicBezTo>
                  <a:cubicBezTo>
                    <a:pt x="1631" y="9634"/>
                    <a:pt x="1000" y="10370"/>
                    <a:pt x="526" y="11264"/>
                  </a:cubicBezTo>
                  <a:cubicBezTo>
                    <a:pt x="263" y="11738"/>
                    <a:pt x="105" y="12211"/>
                    <a:pt x="0" y="12737"/>
                  </a:cubicBezTo>
                  <a:lnTo>
                    <a:pt x="29248" y="12737"/>
                  </a:lnTo>
                  <a:lnTo>
                    <a:pt x="29248" y="12580"/>
                  </a:lnTo>
                  <a:cubicBezTo>
                    <a:pt x="29038" y="12317"/>
                    <a:pt x="28880" y="12106"/>
                    <a:pt x="28670" y="11948"/>
                  </a:cubicBezTo>
                  <a:cubicBezTo>
                    <a:pt x="28302" y="11580"/>
                    <a:pt x="27828" y="11264"/>
                    <a:pt x="27407" y="11001"/>
                  </a:cubicBezTo>
                  <a:cubicBezTo>
                    <a:pt x="26492" y="10520"/>
                    <a:pt x="25620" y="10258"/>
                    <a:pt x="24631" y="10258"/>
                  </a:cubicBezTo>
                  <a:cubicBezTo>
                    <a:pt x="24540" y="10258"/>
                    <a:pt x="24449" y="10261"/>
                    <a:pt x="24356" y="10265"/>
                  </a:cubicBezTo>
                  <a:cubicBezTo>
                    <a:pt x="23567" y="10265"/>
                    <a:pt x="22831" y="10475"/>
                    <a:pt x="22147" y="10896"/>
                  </a:cubicBezTo>
                  <a:cubicBezTo>
                    <a:pt x="22042" y="10949"/>
                    <a:pt x="21884" y="10949"/>
                    <a:pt x="21831" y="11001"/>
                  </a:cubicBezTo>
                  <a:cubicBezTo>
                    <a:pt x="21515" y="10212"/>
                    <a:pt x="21042" y="9581"/>
                    <a:pt x="20463" y="8950"/>
                  </a:cubicBezTo>
                  <a:cubicBezTo>
                    <a:pt x="20043" y="8634"/>
                    <a:pt x="19569" y="8319"/>
                    <a:pt x="19201" y="8056"/>
                  </a:cubicBezTo>
                  <a:cubicBezTo>
                    <a:pt x="18412" y="7582"/>
                    <a:pt x="17623" y="7372"/>
                    <a:pt x="16781" y="7319"/>
                  </a:cubicBezTo>
                  <a:cubicBezTo>
                    <a:pt x="16834" y="6846"/>
                    <a:pt x="16886" y="6425"/>
                    <a:pt x="16834" y="5951"/>
                  </a:cubicBezTo>
                  <a:cubicBezTo>
                    <a:pt x="16781" y="5425"/>
                    <a:pt x="16623" y="4899"/>
                    <a:pt x="16571" y="4373"/>
                  </a:cubicBezTo>
                  <a:cubicBezTo>
                    <a:pt x="16255" y="3321"/>
                    <a:pt x="15729" y="2479"/>
                    <a:pt x="14992" y="1690"/>
                  </a:cubicBezTo>
                  <a:cubicBezTo>
                    <a:pt x="14572" y="1322"/>
                    <a:pt x="14151" y="1007"/>
                    <a:pt x="13730" y="743"/>
                  </a:cubicBezTo>
                  <a:cubicBezTo>
                    <a:pt x="12814" y="262"/>
                    <a:pt x="11943" y="0"/>
                    <a:pt x="10913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350" name="Google Shape;2350;p8"/>
            <p:cNvSpPr/>
            <p:nvPr/>
          </p:nvSpPr>
          <p:spPr>
            <a:xfrm>
              <a:off x="9613019" y="1227363"/>
              <a:ext cx="378161" cy="192025"/>
            </a:xfrm>
            <a:custGeom>
              <a:avLst/>
              <a:gdLst/>
              <a:ahLst/>
              <a:cxnLst/>
              <a:rect l="l" t="t" r="r" b="b"/>
              <a:pathLst>
                <a:path w="14993" h="7681" extrusionOk="0">
                  <a:moveTo>
                    <a:pt x="6313" y="0"/>
                  </a:moveTo>
                  <a:cubicBezTo>
                    <a:pt x="5734" y="0"/>
                    <a:pt x="5208" y="105"/>
                    <a:pt x="4682" y="421"/>
                  </a:cubicBezTo>
                  <a:cubicBezTo>
                    <a:pt x="4156" y="631"/>
                    <a:pt x="3682" y="947"/>
                    <a:pt x="3314" y="1368"/>
                  </a:cubicBezTo>
                  <a:cubicBezTo>
                    <a:pt x="2841" y="1736"/>
                    <a:pt x="2578" y="2262"/>
                    <a:pt x="2420" y="2893"/>
                  </a:cubicBezTo>
                  <a:cubicBezTo>
                    <a:pt x="2157" y="3419"/>
                    <a:pt x="2052" y="3998"/>
                    <a:pt x="2104" y="4577"/>
                  </a:cubicBezTo>
                  <a:cubicBezTo>
                    <a:pt x="2104" y="4734"/>
                    <a:pt x="2157" y="4892"/>
                    <a:pt x="2157" y="5050"/>
                  </a:cubicBezTo>
                  <a:cubicBezTo>
                    <a:pt x="2104" y="5103"/>
                    <a:pt x="2052" y="5103"/>
                    <a:pt x="1894" y="5155"/>
                  </a:cubicBezTo>
                  <a:cubicBezTo>
                    <a:pt x="1526" y="5313"/>
                    <a:pt x="1105" y="5576"/>
                    <a:pt x="842" y="5892"/>
                  </a:cubicBezTo>
                  <a:cubicBezTo>
                    <a:pt x="526" y="6207"/>
                    <a:pt x="316" y="6628"/>
                    <a:pt x="211" y="6996"/>
                  </a:cubicBezTo>
                  <a:cubicBezTo>
                    <a:pt x="53" y="7207"/>
                    <a:pt x="0" y="7470"/>
                    <a:pt x="0" y="7680"/>
                  </a:cubicBezTo>
                  <a:lnTo>
                    <a:pt x="14993" y="7680"/>
                  </a:lnTo>
                  <a:lnTo>
                    <a:pt x="14993" y="7628"/>
                  </a:lnTo>
                  <a:cubicBezTo>
                    <a:pt x="14993" y="7417"/>
                    <a:pt x="14940" y="7259"/>
                    <a:pt x="14940" y="7102"/>
                  </a:cubicBezTo>
                  <a:cubicBezTo>
                    <a:pt x="14677" y="6365"/>
                    <a:pt x="14309" y="5681"/>
                    <a:pt x="13783" y="5155"/>
                  </a:cubicBezTo>
                  <a:cubicBezTo>
                    <a:pt x="13414" y="4997"/>
                    <a:pt x="13099" y="4734"/>
                    <a:pt x="12836" y="4524"/>
                  </a:cubicBezTo>
                  <a:cubicBezTo>
                    <a:pt x="12257" y="4208"/>
                    <a:pt x="11573" y="3998"/>
                    <a:pt x="10942" y="3998"/>
                  </a:cubicBezTo>
                  <a:cubicBezTo>
                    <a:pt x="10889" y="3682"/>
                    <a:pt x="10784" y="3314"/>
                    <a:pt x="10732" y="3051"/>
                  </a:cubicBezTo>
                  <a:cubicBezTo>
                    <a:pt x="10468" y="2367"/>
                    <a:pt x="10100" y="1683"/>
                    <a:pt x="9522" y="1157"/>
                  </a:cubicBezTo>
                  <a:cubicBezTo>
                    <a:pt x="9206" y="947"/>
                    <a:pt x="8943" y="684"/>
                    <a:pt x="8627" y="473"/>
                  </a:cubicBezTo>
                  <a:cubicBezTo>
                    <a:pt x="7891" y="105"/>
                    <a:pt x="7154" y="0"/>
                    <a:pt x="6313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351" name="Google Shape;2351;p8"/>
            <p:cNvSpPr/>
            <p:nvPr/>
          </p:nvSpPr>
          <p:spPr>
            <a:xfrm>
              <a:off x="4248428" y="1227375"/>
              <a:ext cx="848747" cy="402790"/>
            </a:xfrm>
            <a:custGeom>
              <a:avLst/>
              <a:gdLst/>
              <a:ahLst/>
              <a:cxnLst/>
              <a:rect l="l" t="t" r="r" b="b"/>
              <a:pathLst>
                <a:path w="24725" h="10627" extrusionOk="0">
                  <a:moveTo>
                    <a:pt x="7312" y="0"/>
                  </a:moveTo>
                  <a:cubicBezTo>
                    <a:pt x="6681" y="0"/>
                    <a:pt x="6050" y="210"/>
                    <a:pt x="5471" y="473"/>
                  </a:cubicBezTo>
                  <a:cubicBezTo>
                    <a:pt x="4892" y="631"/>
                    <a:pt x="4366" y="1052"/>
                    <a:pt x="3893" y="1526"/>
                  </a:cubicBezTo>
                  <a:cubicBezTo>
                    <a:pt x="3420" y="1946"/>
                    <a:pt x="3104" y="2578"/>
                    <a:pt x="2894" y="3156"/>
                  </a:cubicBezTo>
                  <a:cubicBezTo>
                    <a:pt x="2630" y="3735"/>
                    <a:pt x="2525" y="4419"/>
                    <a:pt x="2578" y="5050"/>
                  </a:cubicBezTo>
                  <a:cubicBezTo>
                    <a:pt x="2630" y="5471"/>
                    <a:pt x="2736" y="5892"/>
                    <a:pt x="2788" y="6313"/>
                  </a:cubicBezTo>
                  <a:cubicBezTo>
                    <a:pt x="2999" y="6891"/>
                    <a:pt x="3262" y="7417"/>
                    <a:pt x="3630" y="7891"/>
                  </a:cubicBezTo>
                  <a:cubicBezTo>
                    <a:pt x="3157" y="7943"/>
                    <a:pt x="2736" y="8101"/>
                    <a:pt x="2262" y="8259"/>
                  </a:cubicBezTo>
                  <a:cubicBezTo>
                    <a:pt x="1736" y="8469"/>
                    <a:pt x="1263" y="8785"/>
                    <a:pt x="895" y="9258"/>
                  </a:cubicBezTo>
                  <a:cubicBezTo>
                    <a:pt x="474" y="9679"/>
                    <a:pt x="211" y="10100"/>
                    <a:pt x="0" y="10626"/>
                  </a:cubicBezTo>
                  <a:lnTo>
                    <a:pt x="24725" y="10626"/>
                  </a:lnTo>
                  <a:cubicBezTo>
                    <a:pt x="24462" y="10048"/>
                    <a:pt x="24093" y="9521"/>
                    <a:pt x="23620" y="9048"/>
                  </a:cubicBezTo>
                  <a:cubicBezTo>
                    <a:pt x="23304" y="8785"/>
                    <a:pt x="22883" y="8522"/>
                    <a:pt x="22568" y="8364"/>
                  </a:cubicBezTo>
                  <a:cubicBezTo>
                    <a:pt x="21779" y="7943"/>
                    <a:pt x="20937" y="7733"/>
                    <a:pt x="19990" y="7733"/>
                  </a:cubicBezTo>
                  <a:cubicBezTo>
                    <a:pt x="19622" y="7733"/>
                    <a:pt x="19201" y="7838"/>
                    <a:pt x="18885" y="7943"/>
                  </a:cubicBezTo>
                  <a:cubicBezTo>
                    <a:pt x="18833" y="7680"/>
                    <a:pt x="18833" y="7417"/>
                    <a:pt x="18780" y="7154"/>
                  </a:cubicBezTo>
                  <a:cubicBezTo>
                    <a:pt x="18517" y="6365"/>
                    <a:pt x="18096" y="5629"/>
                    <a:pt x="17465" y="5103"/>
                  </a:cubicBezTo>
                  <a:cubicBezTo>
                    <a:pt x="17097" y="4840"/>
                    <a:pt x="16781" y="4682"/>
                    <a:pt x="16466" y="4419"/>
                  </a:cubicBezTo>
                  <a:cubicBezTo>
                    <a:pt x="15677" y="3998"/>
                    <a:pt x="14887" y="3788"/>
                    <a:pt x="13941" y="3788"/>
                  </a:cubicBezTo>
                  <a:cubicBezTo>
                    <a:pt x="13362" y="3788"/>
                    <a:pt x="12888" y="3945"/>
                    <a:pt x="12362" y="4156"/>
                  </a:cubicBezTo>
                  <a:cubicBezTo>
                    <a:pt x="12310" y="3893"/>
                    <a:pt x="12310" y="3682"/>
                    <a:pt x="12257" y="3419"/>
                  </a:cubicBezTo>
                  <a:cubicBezTo>
                    <a:pt x="11994" y="2630"/>
                    <a:pt x="11521" y="1894"/>
                    <a:pt x="10942" y="1315"/>
                  </a:cubicBezTo>
                  <a:cubicBezTo>
                    <a:pt x="10626" y="1052"/>
                    <a:pt x="10258" y="789"/>
                    <a:pt x="9890" y="579"/>
                  </a:cubicBezTo>
                  <a:cubicBezTo>
                    <a:pt x="9101" y="210"/>
                    <a:pt x="8259" y="0"/>
                    <a:pt x="7312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grpSp>
          <p:nvGrpSpPr>
            <p:cNvPr id="2352" name="Google Shape;2352;p8"/>
            <p:cNvGrpSpPr/>
            <p:nvPr/>
          </p:nvGrpSpPr>
          <p:grpSpPr>
            <a:xfrm>
              <a:off x="9631959" y="3959950"/>
              <a:ext cx="340302" cy="334375"/>
              <a:chOff x="4864725" y="4564050"/>
              <a:chExt cx="337300" cy="334375"/>
            </a:xfrm>
          </p:grpSpPr>
          <p:sp>
            <p:nvSpPr>
              <p:cNvPr id="2353" name="Google Shape;2353;p8"/>
              <p:cNvSpPr/>
              <p:nvPr/>
            </p:nvSpPr>
            <p:spPr>
              <a:xfrm>
                <a:off x="4864725" y="4564050"/>
                <a:ext cx="337300" cy="333600"/>
              </a:xfrm>
              <a:custGeom>
                <a:avLst/>
                <a:gdLst/>
                <a:ahLst/>
                <a:cxnLst/>
                <a:rect l="l" t="t" r="r" b="b"/>
                <a:pathLst>
                  <a:path w="13492" h="13344" extrusionOk="0">
                    <a:moveTo>
                      <a:pt x="5708" y="1"/>
                    </a:moveTo>
                    <a:cubicBezTo>
                      <a:pt x="5266" y="1"/>
                      <a:pt x="4832" y="312"/>
                      <a:pt x="4735" y="861"/>
                    </a:cubicBezTo>
                    <a:lnTo>
                      <a:pt x="4261" y="4385"/>
                    </a:lnTo>
                    <a:lnTo>
                      <a:pt x="894" y="5490"/>
                    </a:lnTo>
                    <a:cubicBezTo>
                      <a:pt x="53" y="5753"/>
                      <a:pt x="0" y="6910"/>
                      <a:pt x="789" y="7279"/>
                    </a:cubicBezTo>
                    <a:lnTo>
                      <a:pt x="3998" y="8857"/>
                    </a:lnTo>
                    <a:lnTo>
                      <a:pt x="4051" y="12381"/>
                    </a:lnTo>
                    <a:cubicBezTo>
                      <a:pt x="4051" y="12981"/>
                      <a:pt x="4523" y="13344"/>
                      <a:pt x="5009" y="13344"/>
                    </a:cubicBezTo>
                    <a:cubicBezTo>
                      <a:pt x="5248" y="13344"/>
                      <a:pt x="5491" y="13256"/>
                      <a:pt x="5681" y="13065"/>
                    </a:cubicBezTo>
                    <a:lnTo>
                      <a:pt x="8154" y="10487"/>
                    </a:lnTo>
                    <a:lnTo>
                      <a:pt x="11573" y="11540"/>
                    </a:lnTo>
                    <a:cubicBezTo>
                      <a:pt x="11670" y="11572"/>
                      <a:pt x="11764" y="11587"/>
                      <a:pt x="11856" y="11587"/>
                    </a:cubicBezTo>
                    <a:cubicBezTo>
                      <a:pt x="12514" y="11587"/>
                      <a:pt x="13001" y="10818"/>
                      <a:pt x="12678" y="10172"/>
                    </a:cubicBezTo>
                    <a:lnTo>
                      <a:pt x="10942" y="7016"/>
                    </a:lnTo>
                    <a:lnTo>
                      <a:pt x="12994" y="4122"/>
                    </a:lnTo>
                    <a:cubicBezTo>
                      <a:pt x="13491" y="3426"/>
                      <a:pt x="13001" y="2588"/>
                      <a:pt x="12234" y="2588"/>
                    </a:cubicBezTo>
                    <a:cubicBezTo>
                      <a:pt x="12190" y="2588"/>
                      <a:pt x="12145" y="2591"/>
                      <a:pt x="12099" y="2597"/>
                    </a:cubicBezTo>
                    <a:lnTo>
                      <a:pt x="8575" y="3281"/>
                    </a:lnTo>
                    <a:lnTo>
                      <a:pt x="6471" y="387"/>
                    </a:lnTo>
                    <a:cubicBezTo>
                      <a:pt x="6268" y="123"/>
                      <a:pt x="5986" y="1"/>
                      <a:pt x="57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394"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54" name="Google Shape;2354;p8"/>
              <p:cNvSpPr/>
              <p:nvPr/>
            </p:nvSpPr>
            <p:spPr>
              <a:xfrm>
                <a:off x="5079075" y="4628800"/>
                <a:ext cx="114450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1322" extrusionOk="0">
                    <a:moveTo>
                      <a:pt x="3633" y="0"/>
                    </a:moveTo>
                    <a:cubicBezTo>
                      <a:pt x="3598" y="0"/>
                      <a:pt x="3561" y="2"/>
                      <a:pt x="3525" y="7"/>
                    </a:cubicBezTo>
                    <a:lnTo>
                      <a:pt x="1" y="691"/>
                    </a:lnTo>
                    <a:lnTo>
                      <a:pt x="527" y="1322"/>
                    </a:lnTo>
                    <a:lnTo>
                      <a:pt x="4577" y="585"/>
                    </a:lnTo>
                    <a:cubicBezTo>
                      <a:pt x="4385" y="249"/>
                      <a:pt x="4017" y="0"/>
                      <a:pt x="3633" y="0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394"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55" name="Google Shape;2355;p8"/>
              <p:cNvSpPr/>
              <p:nvPr/>
            </p:nvSpPr>
            <p:spPr>
              <a:xfrm>
                <a:off x="4867350" y="4564050"/>
                <a:ext cx="163100" cy="334375"/>
              </a:xfrm>
              <a:custGeom>
                <a:avLst/>
                <a:gdLst/>
                <a:ahLst/>
                <a:cxnLst/>
                <a:rect l="l" t="t" r="r" b="b"/>
                <a:pathLst>
                  <a:path w="6524" h="13375" extrusionOk="0">
                    <a:moveTo>
                      <a:pt x="5606" y="1"/>
                    </a:moveTo>
                    <a:cubicBezTo>
                      <a:pt x="5168" y="1"/>
                      <a:pt x="4747" y="312"/>
                      <a:pt x="4682" y="861"/>
                    </a:cubicBezTo>
                    <a:lnTo>
                      <a:pt x="4209" y="4385"/>
                    </a:lnTo>
                    <a:lnTo>
                      <a:pt x="842" y="5490"/>
                    </a:lnTo>
                    <a:cubicBezTo>
                      <a:pt x="53" y="5753"/>
                      <a:pt x="0" y="6910"/>
                      <a:pt x="737" y="7279"/>
                    </a:cubicBezTo>
                    <a:lnTo>
                      <a:pt x="3946" y="8857"/>
                    </a:lnTo>
                    <a:lnTo>
                      <a:pt x="3998" y="12381"/>
                    </a:lnTo>
                    <a:cubicBezTo>
                      <a:pt x="3998" y="12959"/>
                      <a:pt x="4484" y="13375"/>
                      <a:pt x="4998" y="13375"/>
                    </a:cubicBezTo>
                    <a:cubicBezTo>
                      <a:pt x="5139" y="13375"/>
                      <a:pt x="5283" y="13344"/>
                      <a:pt x="5419" y="13276"/>
                    </a:cubicBezTo>
                    <a:cubicBezTo>
                      <a:pt x="5313" y="13118"/>
                      <a:pt x="5313" y="13012"/>
                      <a:pt x="5313" y="12855"/>
                    </a:cubicBezTo>
                    <a:lnTo>
                      <a:pt x="5261" y="9330"/>
                    </a:lnTo>
                    <a:lnTo>
                      <a:pt x="2052" y="7752"/>
                    </a:lnTo>
                    <a:cubicBezTo>
                      <a:pt x="1263" y="7331"/>
                      <a:pt x="1315" y="6226"/>
                      <a:pt x="2157" y="5963"/>
                    </a:cubicBezTo>
                    <a:lnTo>
                      <a:pt x="5524" y="4859"/>
                    </a:lnTo>
                    <a:lnTo>
                      <a:pt x="5997" y="1282"/>
                    </a:lnTo>
                    <a:cubicBezTo>
                      <a:pt x="6050" y="966"/>
                      <a:pt x="6260" y="703"/>
                      <a:pt x="6523" y="598"/>
                    </a:cubicBezTo>
                    <a:lnTo>
                      <a:pt x="6366" y="387"/>
                    </a:lnTo>
                    <a:cubicBezTo>
                      <a:pt x="6163" y="123"/>
                      <a:pt x="5881" y="1"/>
                      <a:pt x="5606" y="1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394"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2356" name="Google Shape;2356;p8"/>
            <p:cNvGrpSpPr/>
            <p:nvPr/>
          </p:nvGrpSpPr>
          <p:grpSpPr>
            <a:xfrm>
              <a:off x="6981913" y="6588475"/>
              <a:ext cx="291244" cy="277550"/>
              <a:chOff x="3689675" y="865975"/>
              <a:chExt cx="288675" cy="277550"/>
            </a:xfrm>
          </p:grpSpPr>
          <p:sp>
            <p:nvSpPr>
              <p:cNvPr id="2357" name="Google Shape;2357;p8"/>
              <p:cNvSpPr/>
              <p:nvPr/>
            </p:nvSpPr>
            <p:spPr>
              <a:xfrm>
                <a:off x="3691350" y="865975"/>
                <a:ext cx="287000" cy="277550"/>
              </a:xfrm>
              <a:custGeom>
                <a:avLst/>
                <a:gdLst/>
                <a:ahLst/>
                <a:cxnLst/>
                <a:rect l="l" t="t" r="r" b="b"/>
                <a:pathLst>
                  <a:path w="11480" h="11102" extrusionOk="0">
                    <a:moveTo>
                      <a:pt x="6491" y="0"/>
                    </a:moveTo>
                    <a:cubicBezTo>
                      <a:pt x="6242" y="0"/>
                      <a:pt x="5984" y="106"/>
                      <a:pt x="5798" y="333"/>
                    </a:cubicBezTo>
                    <a:lnTo>
                      <a:pt x="4115" y="2805"/>
                    </a:lnTo>
                    <a:lnTo>
                      <a:pt x="1169" y="2332"/>
                    </a:lnTo>
                    <a:cubicBezTo>
                      <a:pt x="1109" y="2318"/>
                      <a:pt x="1050" y="2311"/>
                      <a:pt x="992" y="2311"/>
                    </a:cubicBezTo>
                    <a:cubicBezTo>
                      <a:pt x="400" y="2311"/>
                      <a:pt x="1" y="3014"/>
                      <a:pt x="432" y="3542"/>
                    </a:cubicBezTo>
                    <a:lnTo>
                      <a:pt x="2274" y="5909"/>
                    </a:lnTo>
                    <a:lnTo>
                      <a:pt x="958" y="8644"/>
                    </a:lnTo>
                    <a:cubicBezTo>
                      <a:pt x="688" y="9186"/>
                      <a:pt x="1113" y="9804"/>
                      <a:pt x="1671" y="9804"/>
                    </a:cubicBezTo>
                    <a:cubicBezTo>
                      <a:pt x="1764" y="9804"/>
                      <a:pt x="1860" y="9787"/>
                      <a:pt x="1958" y="9749"/>
                    </a:cubicBezTo>
                    <a:lnTo>
                      <a:pt x="4746" y="8750"/>
                    </a:lnTo>
                    <a:lnTo>
                      <a:pt x="6850" y="10854"/>
                    </a:lnTo>
                    <a:cubicBezTo>
                      <a:pt x="7021" y="11025"/>
                      <a:pt x="7231" y="11101"/>
                      <a:pt x="7437" y="11101"/>
                    </a:cubicBezTo>
                    <a:cubicBezTo>
                      <a:pt x="7863" y="11101"/>
                      <a:pt x="8271" y="10772"/>
                      <a:pt x="8271" y="10275"/>
                    </a:cubicBezTo>
                    <a:lnTo>
                      <a:pt x="8165" y="7329"/>
                    </a:lnTo>
                    <a:lnTo>
                      <a:pt x="10796" y="5962"/>
                    </a:lnTo>
                    <a:cubicBezTo>
                      <a:pt x="11479" y="5593"/>
                      <a:pt x="11322" y="4699"/>
                      <a:pt x="10690" y="4489"/>
                    </a:cubicBezTo>
                    <a:lnTo>
                      <a:pt x="7797" y="3647"/>
                    </a:lnTo>
                    <a:lnTo>
                      <a:pt x="7271" y="701"/>
                    </a:lnTo>
                    <a:cubicBezTo>
                      <a:pt x="7239" y="254"/>
                      <a:pt x="6877" y="0"/>
                      <a:pt x="6491" y="0"/>
                    </a:cubicBezTo>
                    <a:close/>
                  </a:path>
                </a:pathLst>
              </a:custGeom>
              <a:solidFill>
                <a:srgbClr val="FCC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394"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58" name="Google Shape;2358;p8"/>
              <p:cNvSpPr/>
              <p:nvPr/>
            </p:nvSpPr>
            <p:spPr>
              <a:xfrm>
                <a:off x="3884950" y="957150"/>
                <a:ext cx="86825" cy="40775"/>
              </a:xfrm>
              <a:custGeom>
                <a:avLst/>
                <a:gdLst/>
                <a:ahLst/>
                <a:cxnLst/>
                <a:rect l="l" t="t" r="r" b="b"/>
                <a:pathLst>
                  <a:path w="3473" h="1631" extrusionOk="0">
                    <a:moveTo>
                      <a:pt x="0" y="0"/>
                    </a:moveTo>
                    <a:lnTo>
                      <a:pt x="158" y="631"/>
                    </a:lnTo>
                    <a:lnTo>
                      <a:pt x="3472" y="1631"/>
                    </a:lnTo>
                    <a:cubicBezTo>
                      <a:pt x="3472" y="1315"/>
                      <a:pt x="3262" y="894"/>
                      <a:pt x="2894" y="84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B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394"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59" name="Google Shape;2359;p8"/>
              <p:cNvSpPr/>
              <p:nvPr/>
            </p:nvSpPr>
            <p:spPr>
              <a:xfrm>
                <a:off x="3689675" y="867575"/>
                <a:ext cx="183475" cy="246075"/>
              </a:xfrm>
              <a:custGeom>
                <a:avLst/>
                <a:gdLst/>
                <a:ahLst/>
                <a:cxnLst/>
                <a:rect l="l" t="t" r="r" b="b"/>
                <a:pathLst>
                  <a:path w="7339" h="9843" extrusionOk="0">
                    <a:moveTo>
                      <a:pt x="6452" y="0"/>
                    </a:moveTo>
                    <a:cubicBezTo>
                      <a:pt x="6207" y="0"/>
                      <a:pt x="5962" y="118"/>
                      <a:pt x="5813" y="374"/>
                    </a:cubicBezTo>
                    <a:lnTo>
                      <a:pt x="4129" y="2794"/>
                    </a:lnTo>
                    <a:lnTo>
                      <a:pt x="1131" y="2320"/>
                    </a:lnTo>
                    <a:cubicBezTo>
                      <a:pt x="1091" y="2314"/>
                      <a:pt x="1052" y="2311"/>
                      <a:pt x="1014" y="2311"/>
                    </a:cubicBezTo>
                    <a:cubicBezTo>
                      <a:pt x="395" y="2311"/>
                      <a:pt x="1" y="3087"/>
                      <a:pt x="447" y="3583"/>
                    </a:cubicBezTo>
                    <a:lnTo>
                      <a:pt x="2288" y="5950"/>
                    </a:lnTo>
                    <a:lnTo>
                      <a:pt x="973" y="8633"/>
                    </a:lnTo>
                    <a:cubicBezTo>
                      <a:pt x="710" y="9212"/>
                      <a:pt x="1078" y="9843"/>
                      <a:pt x="1657" y="9843"/>
                    </a:cubicBezTo>
                    <a:cubicBezTo>
                      <a:pt x="1762" y="9685"/>
                      <a:pt x="1762" y="9633"/>
                      <a:pt x="1815" y="9475"/>
                    </a:cubicBezTo>
                    <a:lnTo>
                      <a:pt x="3130" y="6792"/>
                    </a:lnTo>
                    <a:lnTo>
                      <a:pt x="1288" y="4425"/>
                    </a:lnTo>
                    <a:cubicBezTo>
                      <a:pt x="844" y="3881"/>
                      <a:pt x="1281" y="3153"/>
                      <a:pt x="1858" y="3153"/>
                    </a:cubicBezTo>
                    <a:cubicBezTo>
                      <a:pt x="1896" y="3153"/>
                      <a:pt x="1934" y="3156"/>
                      <a:pt x="1972" y="3162"/>
                    </a:cubicBezTo>
                    <a:lnTo>
                      <a:pt x="4971" y="3636"/>
                    </a:lnTo>
                    <a:lnTo>
                      <a:pt x="6654" y="1216"/>
                    </a:lnTo>
                    <a:cubicBezTo>
                      <a:pt x="6865" y="953"/>
                      <a:pt x="7075" y="900"/>
                      <a:pt x="7338" y="900"/>
                    </a:cubicBezTo>
                    <a:lnTo>
                      <a:pt x="7233" y="690"/>
                    </a:lnTo>
                    <a:cubicBezTo>
                      <a:pt x="7170" y="252"/>
                      <a:pt x="6811" y="0"/>
                      <a:pt x="6452" y="0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394"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2360" name="Google Shape;2360;p8"/>
            <p:cNvGrpSpPr/>
            <p:nvPr/>
          </p:nvGrpSpPr>
          <p:grpSpPr>
            <a:xfrm>
              <a:off x="6643903" y="1074100"/>
              <a:ext cx="295255" cy="276725"/>
              <a:chOff x="5348675" y="2068175"/>
              <a:chExt cx="292650" cy="276725"/>
            </a:xfrm>
          </p:grpSpPr>
          <p:sp>
            <p:nvSpPr>
              <p:cNvPr id="2361" name="Google Shape;2361;p8"/>
              <p:cNvSpPr/>
              <p:nvPr/>
            </p:nvSpPr>
            <p:spPr>
              <a:xfrm>
                <a:off x="5353950" y="2069650"/>
                <a:ext cx="287375" cy="273500"/>
              </a:xfrm>
              <a:custGeom>
                <a:avLst/>
                <a:gdLst/>
                <a:ahLst/>
                <a:cxnLst/>
                <a:rect l="l" t="t" r="r" b="b"/>
                <a:pathLst>
                  <a:path w="11495" h="10940" extrusionOk="0">
                    <a:moveTo>
                      <a:pt x="3407" y="1"/>
                    </a:moveTo>
                    <a:cubicBezTo>
                      <a:pt x="2961" y="1"/>
                      <a:pt x="2567" y="368"/>
                      <a:pt x="2683" y="793"/>
                    </a:cubicBezTo>
                    <a:lnTo>
                      <a:pt x="3104" y="3739"/>
                    </a:lnTo>
                    <a:lnTo>
                      <a:pt x="579" y="5369"/>
                    </a:lnTo>
                    <a:cubicBezTo>
                      <a:pt x="0" y="5790"/>
                      <a:pt x="158" y="6685"/>
                      <a:pt x="842" y="6842"/>
                    </a:cubicBezTo>
                    <a:lnTo>
                      <a:pt x="3840" y="7421"/>
                    </a:lnTo>
                    <a:lnTo>
                      <a:pt x="4629" y="10314"/>
                    </a:lnTo>
                    <a:cubicBezTo>
                      <a:pt x="4688" y="10725"/>
                      <a:pt x="5025" y="10939"/>
                      <a:pt x="5366" y="10939"/>
                    </a:cubicBezTo>
                    <a:cubicBezTo>
                      <a:pt x="5636" y="10939"/>
                      <a:pt x="5910" y="10804"/>
                      <a:pt x="6050" y="10525"/>
                    </a:cubicBezTo>
                    <a:lnTo>
                      <a:pt x="7523" y="7894"/>
                    </a:lnTo>
                    <a:lnTo>
                      <a:pt x="10469" y="8000"/>
                    </a:lnTo>
                    <a:cubicBezTo>
                      <a:pt x="10503" y="8005"/>
                      <a:pt x="10537" y="8008"/>
                      <a:pt x="10570" y="8008"/>
                    </a:cubicBezTo>
                    <a:cubicBezTo>
                      <a:pt x="11143" y="8008"/>
                      <a:pt x="11495" y="7182"/>
                      <a:pt x="11047" y="6685"/>
                    </a:cubicBezTo>
                    <a:lnTo>
                      <a:pt x="8996" y="4528"/>
                    </a:lnTo>
                    <a:lnTo>
                      <a:pt x="10048" y="1740"/>
                    </a:lnTo>
                    <a:cubicBezTo>
                      <a:pt x="10220" y="1181"/>
                      <a:pt x="9829" y="657"/>
                      <a:pt x="9307" y="657"/>
                    </a:cubicBezTo>
                    <a:cubicBezTo>
                      <a:pt x="9191" y="657"/>
                      <a:pt x="9068" y="683"/>
                      <a:pt x="8943" y="740"/>
                    </a:cubicBezTo>
                    <a:lnTo>
                      <a:pt x="6260" y="2003"/>
                    </a:lnTo>
                    <a:lnTo>
                      <a:pt x="3893" y="162"/>
                    </a:lnTo>
                    <a:cubicBezTo>
                      <a:pt x="3739" y="49"/>
                      <a:pt x="3569" y="1"/>
                      <a:pt x="3407" y="1"/>
                    </a:cubicBezTo>
                    <a:close/>
                  </a:path>
                </a:pathLst>
              </a:custGeom>
              <a:solidFill>
                <a:srgbClr val="FCC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394"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62" name="Google Shape;2362;p8"/>
              <p:cNvSpPr/>
              <p:nvPr/>
            </p:nvSpPr>
            <p:spPr>
              <a:xfrm>
                <a:off x="5507800" y="2086575"/>
                <a:ext cx="93400" cy="43675"/>
              </a:xfrm>
              <a:custGeom>
                <a:avLst/>
                <a:gdLst/>
                <a:ahLst/>
                <a:cxnLst/>
                <a:rect l="l" t="t" r="r" b="b"/>
                <a:pathLst>
                  <a:path w="3736" h="1747" extrusionOk="0">
                    <a:moveTo>
                      <a:pt x="3047" y="0"/>
                    </a:moveTo>
                    <a:cubicBezTo>
                      <a:pt x="2943" y="0"/>
                      <a:pt x="2838" y="20"/>
                      <a:pt x="2736" y="63"/>
                    </a:cubicBezTo>
                    <a:lnTo>
                      <a:pt x="1" y="1326"/>
                    </a:lnTo>
                    <a:lnTo>
                      <a:pt x="632" y="1747"/>
                    </a:lnTo>
                    <a:lnTo>
                      <a:pt x="3736" y="326"/>
                    </a:lnTo>
                    <a:cubicBezTo>
                      <a:pt x="3583" y="136"/>
                      <a:pt x="3320" y="0"/>
                      <a:pt x="3047" y="0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394"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63" name="Google Shape;2363;p8"/>
              <p:cNvSpPr/>
              <p:nvPr/>
            </p:nvSpPr>
            <p:spPr>
              <a:xfrm>
                <a:off x="5348675" y="2068175"/>
                <a:ext cx="148650" cy="276725"/>
              </a:xfrm>
              <a:custGeom>
                <a:avLst/>
                <a:gdLst/>
                <a:ahLst/>
                <a:cxnLst/>
                <a:rect l="l" t="t" r="r" b="b"/>
                <a:pathLst>
                  <a:path w="5946" h="11069" extrusionOk="0">
                    <a:moveTo>
                      <a:pt x="3520" y="1"/>
                    </a:moveTo>
                    <a:cubicBezTo>
                      <a:pt x="3056" y="1"/>
                      <a:pt x="2660" y="369"/>
                      <a:pt x="2736" y="904"/>
                    </a:cubicBezTo>
                    <a:lnTo>
                      <a:pt x="3104" y="3850"/>
                    </a:lnTo>
                    <a:lnTo>
                      <a:pt x="632" y="5534"/>
                    </a:lnTo>
                    <a:cubicBezTo>
                      <a:pt x="1" y="5902"/>
                      <a:pt x="211" y="6849"/>
                      <a:pt x="895" y="6954"/>
                    </a:cubicBezTo>
                    <a:lnTo>
                      <a:pt x="3841" y="7533"/>
                    </a:lnTo>
                    <a:lnTo>
                      <a:pt x="4630" y="10478"/>
                    </a:lnTo>
                    <a:cubicBezTo>
                      <a:pt x="4765" y="10849"/>
                      <a:pt x="5093" y="11068"/>
                      <a:pt x="5422" y="11068"/>
                    </a:cubicBezTo>
                    <a:cubicBezTo>
                      <a:pt x="5608" y="11068"/>
                      <a:pt x="5793" y="10998"/>
                      <a:pt x="5945" y="10847"/>
                    </a:cubicBezTo>
                    <a:cubicBezTo>
                      <a:pt x="5945" y="10794"/>
                      <a:pt x="5945" y="10741"/>
                      <a:pt x="5893" y="10584"/>
                    </a:cubicBezTo>
                    <a:lnTo>
                      <a:pt x="5103" y="7690"/>
                    </a:lnTo>
                    <a:lnTo>
                      <a:pt x="2105" y="7112"/>
                    </a:lnTo>
                    <a:cubicBezTo>
                      <a:pt x="1421" y="6954"/>
                      <a:pt x="1263" y="6060"/>
                      <a:pt x="1842" y="5639"/>
                    </a:cubicBezTo>
                    <a:lnTo>
                      <a:pt x="4367" y="4008"/>
                    </a:lnTo>
                    <a:lnTo>
                      <a:pt x="3946" y="1062"/>
                    </a:lnTo>
                    <a:cubicBezTo>
                      <a:pt x="3894" y="799"/>
                      <a:pt x="4051" y="536"/>
                      <a:pt x="4209" y="326"/>
                    </a:cubicBezTo>
                    <a:lnTo>
                      <a:pt x="4051" y="168"/>
                    </a:lnTo>
                    <a:cubicBezTo>
                      <a:pt x="3879" y="53"/>
                      <a:pt x="3694" y="1"/>
                      <a:pt x="3520" y="1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394"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2364" name="Google Shape;2364;p8"/>
            <p:cNvGrpSpPr/>
            <p:nvPr/>
          </p:nvGrpSpPr>
          <p:grpSpPr>
            <a:xfrm>
              <a:off x="3073043" y="6288528"/>
              <a:ext cx="228593" cy="194302"/>
              <a:chOff x="1916200" y="1417475"/>
              <a:chExt cx="229350" cy="228000"/>
            </a:xfrm>
          </p:grpSpPr>
          <p:sp>
            <p:nvSpPr>
              <p:cNvPr id="2365" name="Google Shape;2365;p8"/>
              <p:cNvSpPr/>
              <p:nvPr/>
            </p:nvSpPr>
            <p:spPr>
              <a:xfrm>
                <a:off x="1918850" y="1417475"/>
                <a:ext cx="226700" cy="227800"/>
              </a:xfrm>
              <a:custGeom>
                <a:avLst/>
                <a:gdLst/>
                <a:ahLst/>
                <a:cxnLst/>
                <a:rect l="l" t="t" r="r" b="b"/>
                <a:pathLst>
                  <a:path w="9068" h="9112" extrusionOk="0">
                    <a:moveTo>
                      <a:pt x="3793" y="1"/>
                    </a:moveTo>
                    <a:cubicBezTo>
                      <a:pt x="3485" y="1"/>
                      <a:pt x="3189" y="218"/>
                      <a:pt x="3156" y="577"/>
                    </a:cubicBezTo>
                    <a:lnTo>
                      <a:pt x="2893" y="2997"/>
                    </a:lnTo>
                    <a:lnTo>
                      <a:pt x="579" y="3786"/>
                    </a:lnTo>
                    <a:cubicBezTo>
                      <a:pt x="53" y="3944"/>
                      <a:pt x="0" y="4733"/>
                      <a:pt x="526" y="4996"/>
                    </a:cubicBezTo>
                    <a:lnTo>
                      <a:pt x="2683" y="6048"/>
                    </a:lnTo>
                    <a:lnTo>
                      <a:pt x="2683" y="8468"/>
                    </a:lnTo>
                    <a:cubicBezTo>
                      <a:pt x="2683" y="8863"/>
                      <a:pt x="3027" y="9111"/>
                      <a:pt x="3362" y="9111"/>
                    </a:cubicBezTo>
                    <a:cubicBezTo>
                      <a:pt x="3517" y="9111"/>
                      <a:pt x="3671" y="9058"/>
                      <a:pt x="3788" y="8942"/>
                    </a:cubicBezTo>
                    <a:lnTo>
                      <a:pt x="5524" y="7153"/>
                    </a:lnTo>
                    <a:lnTo>
                      <a:pt x="7786" y="7889"/>
                    </a:lnTo>
                    <a:cubicBezTo>
                      <a:pt x="7871" y="7918"/>
                      <a:pt x="7953" y="7931"/>
                      <a:pt x="8029" y="7931"/>
                    </a:cubicBezTo>
                    <a:cubicBezTo>
                      <a:pt x="8518" y="7931"/>
                      <a:pt x="8802" y="7397"/>
                      <a:pt x="8575" y="6943"/>
                    </a:cubicBezTo>
                    <a:lnTo>
                      <a:pt x="7417" y="4786"/>
                    </a:lnTo>
                    <a:lnTo>
                      <a:pt x="8785" y="2787"/>
                    </a:lnTo>
                    <a:cubicBezTo>
                      <a:pt x="9067" y="2317"/>
                      <a:pt x="8803" y="1763"/>
                      <a:pt x="8331" y="1763"/>
                    </a:cubicBezTo>
                    <a:cubicBezTo>
                      <a:pt x="8275" y="1763"/>
                      <a:pt x="8215" y="1770"/>
                      <a:pt x="8154" y="1787"/>
                    </a:cubicBezTo>
                    <a:lnTo>
                      <a:pt x="5787" y="2208"/>
                    </a:lnTo>
                    <a:lnTo>
                      <a:pt x="4314" y="262"/>
                    </a:lnTo>
                    <a:cubicBezTo>
                      <a:pt x="4174" y="82"/>
                      <a:pt x="3981" y="1"/>
                      <a:pt x="37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394"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66" name="Google Shape;2366;p8"/>
              <p:cNvSpPr/>
              <p:nvPr/>
            </p:nvSpPr>
            <p:spPr>
              <a:xfrm>
                <a:off x="2063500" y="1463200"/>
                <a:ext cx="76300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3052" h="853" extrusionOk="0">
                    <a:moveTo>
                      <a:pt x="2487" y="1"/>
                    </a:moveTo>
                    <a:cubicBezTo>
                      <a:pt x="2449" y="1"/>
                      <a:pt x="2409" y="4"/>
                      <a:pt x="2368" y="11"/>
                    </a:cubicBezTo>
                    <a:lnTo>
                      <a:pt x="1" y="484"/>
                    </a:lnTo>
                    <a:lnTo>
                      <a:pt x="316" y="853"/>
                    </a:lnTo>
                    <a:lnTo>
                      <a:pt x="3052" y="379"/>
                    </a:lnTo>
                    <a:cubicBezTo>
                      <a:pt x="2960" y="150"/>
                      <a:pt x="2749" y="1"/>
                      <a:pt x="2487" y="1"/>
                    </a:cubicBezTo>
                    <a:close/>
                  </a:path>
                </a:pathLst>
              </a:custGeom>
              <a:solidFill>
                <a:srgbClr val="FAB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394"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67" name="Google Shape;2367;p8"/>
              <p:cNvSpPr/>
              <p:nvPr/>
            </p:nvSpPr>
            <p:spPr>
              <a:xfrm>
                <a:off x="1916200" y="1417475"/>
                <a:ext cx="113125" cy="228000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9120" extrusionOk="0">
                    <a:moveTo>
                      <a:pt x="3919" y="1"/>
                    </a:moveTo>
                    <a:cubicBezTo>
                      <a:pt x="3604" y="1"/>
                      <a:pt x="3275" y="218"/>
                      <a:pt x="3210" y="577"/>
                    </a:cubicBezTo>
                    <a:lnTo>
                      <a:pt x="2894" y="2997"/>
                    </a:lnTo>
                    <a:lnTo>
                      <a:pt x="580" y="3786"/>
                    </a:lnTo>
                    <a:cubicBezTo>
                      <a:pt x="54" y="3997"/>
                      <a:pt x="1" y="4733"/>
                      <a:pt x="527" y="4996"/>
                    </a:cubicBezTo>
                    <a:lnTo>
                      <a:pt x="2684" y="6048"/>
                    </a:lnTo>
                    <a:lnTo>
                      <a:pt x="2684" y="8468"/>
                    </a:lnTo>
                    <a:cubicBezTo>
                      <a:pt x="2684" y="8871"/>
                      <a:pt x="2992" y="9119"/>
                      <a:pt x="3349" y="9119"/>
                    </a:cubicBezTo>
                    <a:cubicBezTo>
                      <a:pt x="3458" y="9119"/>
                      <a:pt x="3572" y="9096"/>
                      <a:pt x="3683" y="9047"/>
                    </a:cubicBezTo>
                    <a:cubicBezTo>
                      <a:pt x="3631" y="8942"/>
                      <a:pt x="3631" y="8889"/>
                      <a:pt x="3631" y="8784"/>
                    </a:cubicBezTo>
                    <a:lnTo>
                      <a:pt x="3631" y="6364"/>
                    </a:lnTo>
                    <a:lnTo>
                      <a:pt x="1474" y="5312"/>
                    </a:lnTo>
                    <a:cubicBezTo>
                      <a:pt x="948" y="5049"/>
                      <a:pt x="1000" y="4260"/>
                      <a:pt x="1526" y="4154"/>
                    </a:cubicBezTo>
                    <a:lnTo>
                      <a:pt x="3841" y="3365"/>
                    </a:lnTo>
                    <a:lnTo>
                      <a:pt x="4157" y="893"/>
                    </a:lnTo>
                    <a:cubicBezTo>
                      <a:pt x="4157" y="630"/>
                      <a:pt x="4367" y="525"/>
                      <a:pt x="4525" y="367"/>
                    </a:cubicBezTo>
                    <a:lnTo>
                      <a:pt x="4420" y="262"/>
                    </a:lnTo>
                    <a:cubicBezTo>
                      <a:pt x="4300" y="82"/>
                      <a:pt x="4112" y="1"/>
                      <a:pt x="3919" y="1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394"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2368" name="Google Shape;2368;p8"/>
            <p:cNvGrpSpPr/>
            <p:nvPr/>
          </p:nvGrpSpPr>
          <p:grpSpPr>
            <a:xfrm>
              <a:off x="8472525" y="4670500"/>
              <a:ext cx="135369" cy="129375"/>
              <a:chOff x="2419900" y="952925"/>
              <a:chExt cx="134175" cy="129375"/>
            </a:xfrm>
          </p:grpSpPr>
          <p:sp>
            <p:nvSpPr>
              <p:cNvPr id="2369" name="Google Shape;2369;p8"/>
              <p:cNvSpPr/>
              <p:nvPr/>
            </p:nvSpPr>
            <p:spPr>
              <a:xfrm>
                <a:off x="2421550" y="952925"/>
                <a:ext cx="132525" cy="129375"/>
              </a:xfrm>
              <a:custGeom>
                <a:avLst/>
                <a:gdLst/>
                <a:ahLst/>
                <a:cxnLst/>
                <a:rect l="l" t="t" r="r" b="b"/>
                <a:pathLst>
                  <a:path w="5301" h="5175" extrusionOk="0">
                    <a:moveTo>
                      <a:pt x="2854" y="1"/>
                    </a:moveTo>
                    <a:cubicBezTo>
                      <a:pt x="2742" y="1"/>
                      <a:pt x="2640" y="55"/>
                      <a:pt x="2617" y="169"/>
                    </a:cubicBezTo>
                    <a:lnTo>
                      <a:pt x="1881" y="1326"/>
                    </a:lnTo>
                    <a:lnTo>
                      <a:pt x="513" y="1221"/>
                    </a:lnTo>
                    <a:cubicBezTo>
                      <a:pt x="493" y="1218"/>
                      <a:pt x="473" y="1216"/>
                      <a:pt x="453" y="1216"/>
                    </a:cubicBezTo>
                    <a:cubicBezTo>
                      <a:pt x="172" y="1216"/>
                      <a:pt x="1" y="1554"/>
                      <a:pt x="198" y="1800"/>
                    </a:cubicBezTo>
                    <a:lnTo>
                      <a:pt x="1092" y="2852"/>
                    </a:lnTo>
                    <a:lnTo>
                      <a:pt x="566" y="4167"/>
                    </a:lnTo>
                    <a:cubicBezTo>
                      <a:pt x="478" y="4431"/>
                      <a:pt x="647" y="4731"/>
                      <a:pt x="889" y="4731"/>
                    </a:cubicBezTo>
                    <a:cubicBezTo>
                      <a:pt x="937" y="4731"/>
                      <a:pt x="987" y="4719"/>
                      <a:pt x="1039" y="4693"/>
                    </a:cubicBezTo>
                    <a:lnTo>
                      <a:pt x="2354" y="4167"/>
                    </a:lnTo>
                    <a:lnTo>
                      <a:pt x="3407" y="5114"/>
                    </a:lnTo>
                    <a:cubicBezTo>
                      <a:pt x="3462" y="5155"/>
                      <a:pt x="3527" y="5175"/>
                      <a:pt x="3594" y="5175"/>
                    </a:cubicBezTo>
                    <a:cubicBezTo>
                      <a:pt x="3784" y="5175"/>
                      <a:pt x="3985" y="5018"/>
                      <a:pt x="3985" y="4746"/>
                    </a:cubicBezTo>
                    <a:lnTo>
                      <a:pt x="3880" y="3378"/>
                    </a:lnTo>
                    <a:lnTo>
                      <a:pt x="5037" y="2641"/>
                    </a:lnTo>
                    <a:cubicBezTo>
                      <a:pt x="5300" y="2536"/>
                      <a:pt x="5248" y="2063"/>
                      <a:pt x="4932" y="2010"/>
                    </a:cubicBezTo>
                    <a:lnTo>
                      <a:pt x="3512" y="1695"/>
                    </a:lnTo>
                    <a:lnTo>
                      <a:pt x="3196" y="274"/>
                    </a:lnTo>
                    <a:cubicBezTo>
                      <a:pt x="3166" y="95"/>
                      <a:pt x="3001" y="1"/>
                      <a:pt x="2854" y="1"/>
                    </a:cubicBezTo>
                    <a:close/>
                  </a:path>
                </a:pathLst>
              </a:custGeom>
              <a:solidFill>
                <a:srgbClr val="FCC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394"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70" name="Google Shape;2370;p8"/>
              <p:cNvSpPr/>
              <p:nvPr/>
            </p:nvSpPr>
            <p:spPr>
              <a:xfrm>
                <a:off x="2510650" y="995275"/>
                <a:ext cx="40800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685" extrusionOk="0">
                    <a:moveTo>
                      <a:pt x="0" y="1"/>
                    </a:moveTo>
                    <a:lnTo>
                      <a:pt x="53" y="316"/>
                    </a:lnTo>
                    <a:lnTo>
                      <a:pt x="1631" y="684"/>
                    </a:lnTo>
                    <a:cubicBezTo>
                      <a:pt x="1631" y="579"/>
                      <a:pt x="1473" y="369"/>
                      <a:pt x="1368" y="31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394"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71" name="Google Shape;2371;p8"/>
              <p:cNvSpPr/>
              <p:nvPr/>
            </p:nvSpPr>
            <p:spPr>
              <a:xfrm>
                <a:off x="2419900" y="952925"/>
                <a:ext cx="81575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4715" extrusionOk="0">
                    <a:moveTo>
                      <a:pt x="2910" y="1"/>
                    </a:moveTo>
                    <a:cubicBezTo>
                      <a:pt x="2791" y="1"/>
                      <a:pt x="2676" y="55"/>
                      <a:pt x="2631" y="169"/>
                    </a:cubicBezTo>
                    <a:lnTo>
                      <a:pt x="1894" y="1326"/>
                    </a:lnTo>
                    <a:lnTo>
                      <a:pt x="527" y="1221"/>
                    </a:lnTo>
                    <a:cubicBezTo>
                      <a:pt x="211" y="1221"/>
                      <a:pt x="1" y="1537"/>
                      <a:pt x="211" y="1800"/>
                    </a:cubicBezTo>
                    <a:lnTo>
                      <a:pt x="444" y="2074"/>
                    </a:lnTo>
                    <a:lnTo>
                      <a:pt x="444" y="2074"/>
                    </a:lnTo>
                    <a:cubicBezTo>
                      <a:pt x="423" y="1876"/>
                      <a:pt x="553" y="1678"/>
                      <a:pt x="745" y="1678"/>
                    </a:cubicBezTo>
                    <a:cubicBezTo>
                      <a:pt x="776" y="1678"/>
                      <a:pt x="808" y="1683"/>
                      <a:pt x="842" y="1695"/>
                    </a:cubicBezTo>
                    <a:lnTo>
                      <a:pt x="2210" y="1800"/>
                    </a:lnTo>
                    <a:lnTo>
                      <a:pt x="2946" y="642"/>
                    </a:lnTo>
                    <a:cubicBezTo>
                      <a:pt x="2999" y="485"/>
                      <a:pt x="3157" y="432"/>
                      <a:pt x="3262" y="432"/>
                    </a:cubicBezTo>
                    <a:lnTo>
                      <a:pt x="3262" y="274"/>
                    </a:lnTo>
                    <a:cubicBezTo>
                      <a:pt x="3232" y="95"/>
                      <a:pt x="3067" y="1"/>
                      <a:pt x="2910" y="1"/>
                    </a:cubicBezTo>
                    <a:close/>
                    <a:moveTo>
                      <a:pt x="444" y="2074"/>
                    </a:moveTo>
                    <a:cubicBezTo>
                      <a:pt x="452" y="2143"/>
                      <a:pt x="478" y="2212"/>
                      <a:pt x="527" y="2273"/>
                    </a:cubicBezTo>
                    <a:lnTo>
                      <a:pt x="1078" y="2921"/>
                    </a:lnTo>
                    <a:lnTo>
                      <a:pt x="1078" y="2921"/>
                    </a:lnTo>
                    <a:lnTo>
                      <a:pt x="1105" y="2852"/>
                    </a:lnTo>
                    <a:lnTo>
                      <a:pt x="444" y="2074"/>
                    </a:lnTo>
                    <a:close/>
                    <a:moveTo>
                      <a:pt x="1078" y="2921"/>
                    </a:moveTo>
                    <a:lnTo>
                      <a:pt x="579" y="4167"/>
                    </a:lnTo>
                    <a:cubicBezTo>
                      <a:pt x="486" y="4401"/>
                      <a:pt x="642" y="4636"/>
                      <a:pt x="864" y="4684"/>
                    </a:cubicBezTo>
                    <a:lnTo>
                      <a:pt x="864" y="4684"/>
                    </a:lnTo>
                    <a:cubicBezTo>
                      <a:pt x="869" y="4671"/>
                      <a:pt x="879" y="4656"/>
                      <a:pt x="895" y="4640"/>
                    </a:cubicBezTo>
                    <a:lnTo>
                      <a:pt x="1421" y="3325"/>
                    </a:lnTo>
                    <a:lnTo>
                      <a:pt x="1078" y="2921"/>
                    </a:lnTo>
                    <a:close/>
                    <a:moveTo>
                      <a:pt x="864" y="4684"/>
                    </a:moveTo>
                    <a:cubicBezTo>
                      <a:pt x="856" y="4702"/>
                      <a:pt x="861" y="4715"/>
                      <a:pt x="881" y="4715"/>
                    </a:cubicBezTo>
                    <a:cubicBezTo>
                      <a:pt x="895" y="4715"/>
                      <a:pt x="917" y="4708"/>
                      <a:pt x="947" y="4693"/>
                    </a:cubicBezTo>
                    <a:cubicBezTo>
                      <a:pt x="919" y="4693"/>
                      <a:pt x="891" y="4690"/>
                      <a:pt x="864" y="4684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394"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2372" name="Google Shape;2372;p8"/>
            <p:cNvGrpSpPr/>
            <p:nvPr/>
          </p:nvGrpSpPr>
          <p:grpSpPr>
            <a:xfrm>
              <a:off x="1397120" y="3005138"/>
              <a:ext cx="139329" cy="128300"/>
              <a:chOff x="732600" y="1890325"/>
              <a:chExt cx="138100" cy="128300"/>
            </a:xfrm>
          </p:grpSpPr>
          <p:sp>
            <p:nvSpPr>
              <p:cNvPr id="2373" name="Google Shape;2373;p8"/>
              <p:cNvSpPr/>
              <p:nvPr/>
            </p:nvSpPr>
            <p:spPr>
              <a:xfrm>
                <a:off x="732600" y="1890325"/>
                <a:ext cx="138100" cy="127525"/>
              </a:xfrm>
              <a:custGeom>
                <a:avLst/>
                <a:gdLst/>
                <a:ahLst/>
                <a:cxnLst/>
                <a:rect l="l" t="t" r="r" b="b"/>
                <a:pathLst>
                  <a:path w="5524" h="5101" extrusionOk="0">
                    <a:moveTo>
                      <a:pt x="1431" y="1"/>
                    </a:moveTo>
                    <a:cubicBezTo>
                      <a:pt x="1188" y="1"/>
                      <a:pt x="1025" y="229"/>
                      <a:pt x="1105" y="548"/>
                    </a:cubicBezTo>
                    <a:lnTo>
                      <a:pt x="1368" y="1916"/>
                    </a:lnTo>
                    <a:lnTo>
                      <a:pt x="263" y="2758"/>
                    </a:lnTo>
                    <a:cubicBezTo>
                      <a:pt x="0" y="2968"/>
                      <a:pt x="158" y="3389"/>
                      <a:pt x="474" y="3442"/>
                    </a:cubicBezTo>
                    <a:lnTo>
                      <a:pt x="1842" y="3547"/>
                    </a:lnTo>
                    <a:lnTo>
                      <a:pt x="2315" y="4862"/>
                    </a:lnTo>
                    <a:cubicBezTo>
                      <a:pt x="2372" y="5004"/>
                      <a:pt x="2537" y="5100"/>
                      <a:pt x="2701" y="5100"/>
                    </a:cubicBezTo>
                    <a:cubicBezTo>
                      <a:pt x="2840" y="5100"/>
                      <a:pt x="2979" y="5031"/>
                      <a:pt x="3052" y="4862"/>
                    </a:cubicBezTo>
                    <a:lnTo>
                      <a:pt x="3630" y="3652"/>
                    </a:lnTo>
                    <a:lnTo>
                      <a:pt x="4998" y="3547"/>
                    </a:lnTo>
                    <a:cubicBezTo>
                      <a:pt x="5314" y="3547"/>
                      <a:pt x="5524" y="3126"/>
                      <a:pt x="5261" y="2916"/>
                    </a:cubicBezTo>
                    <a:lnTo>
                      <a:pt x="4209" y="1969"/>
                    </a:lnTo>
                    <a:lnTo>
                      <a:pt x="4630" y="601"/>
                    </a:lnTo>
                    <a:cubicBezTo>
                      <a:pt x="4716" y="343"/>
                      <a:pt x="4486" y="86"/>
                      <a:pt x="4255" y="86"/>
                    </a:cubicBezTo>
                    <a:cubicBezTo>
                      <a:pt x="4204" y="86"/>
                      <a:pt x="4152" y="99"/>
                      <a:pt x="4104" y="128"/>
                    </a:cubicBezTo>
                    <a:lnTo>
                      <a:pt x="2841" y="864"/>
                    </a:lnTo>
                    <a:lnTo>
                      <a:pt x="1684" y="75"/>
                    </a:lnTo>
                    <a:cubicBezTo>
                      <a:pt x="1595" y="24"/>
                      <a:pt x="1509" y="1"/>
                      <a:pt x="1431" y="1"/>
                    </a:cubicBezTo>
                    <a:close/>
                  </a:path>
                </a:pathLst>
              </a:custGeom>
              <a:solidFill>
                <a:srgbClr val="FCC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394"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74" name="Google Shape;2374;p8"/>
              <p:cNvSpPr/>
              <p:nvPr/>
            </p:nvSpPr>
            <p:spPr>
              <a:xfrm>
                <a:off x="802300" y="1893750"/>
                <a:ext cx="42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1684" h="938" extrusionOk="0">
                    <a:moveTo>
                      <a:pt x="1447" y="1"/>
                    </a:moveTo>
                    <a:cubicBezTo>
                      <a:pt x="1377" y="1"/>
                      <a:pt x="1299" y="30"/>
                      <a:pt x="1210" y="96"/>
                    </a:cubicBezTo>
                    <a:lnTo>
                      <a:pt x="1" y="780"/>
                    </a:lnTo>
                    <a:lnTo>
                      <a:pt x="316" y="938"/>
                    </a:lnTo>
                    <a:lnTo>
                      <a:pt x="1684" y="148"/>
                    </a:lnTo>
                    <a:cubicBezTo>
                      <a:pt x="1623" y="57"/>
                      <a:pt x="1544" y="1"/>
                      <a:pt x="1447" y="1"/>
                    </a:cubicBezTo>
                    <a:close/>
                  </a:path>
                </a:pathLst>
              </a:custGeom>
              <a:solidFill>
                <a:srgbClr val="FAB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394"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75" name="Google Shape;2375;p8"/>
              <p:cNvSpPr/>
              <p:nvPr/>
            </p:nvSpPr>
            <p:spPr>
              <a:xfrm>
                <a:off x="732600" y="1892325"/>
                <a:ext cx="74975" cy="126300"/>
              </a:xfrm>
              <a:custGeom>
                <a:avLst/>
                <a:gdLst/>
                <a:ahLst/>
                <a:cxnLst/>
                <a:rect l="l" t="t" r="r" b="b"/>
                <a:pathLst>
                  <a:path w="2999" h="5052" extrusionOk="0">
                    <a:moveTo>
                      <a:pt x="1559" y="0"/>
                    </a:moveTo>
                    <a:cubicBezTo>
                      <a:pt x="1320" y="0"/>
                      <a:pt x="1063" y="218"/>
                      <a:pt x="1105" y="468"/>
                    </a:cubicBezTo>
                    <a:lnTo>
                      <a:pt x="1368" y="1836"/>
                    </a:lnTo>
                    <a:lnTo>
                      <a:pt x="263" y="2678"/>
                    </a:lnTo>
                    <a:cubicBezTo>
                      <a:pt x="0" y="2888"/>
                      <a:pt x="158" y="3362"/>
                      <a:pt x="474" y="3362"/>
                    </a:cubicBezTo>
                    <a:lnTo>
                      <a:pt x="1842" y="3467"/>
                    </a:lnTo>
                    <a:lnTo>
                      <a:pt x="2315" y="4782"/>
                    </a:lnTo>
                    <a:cubicBezTo>
                      <a:pt x="2415" y="4949"/>
                      <a:pt x="2578" y="5052"/>
                      <a:pt x="2738" y="5052"/>
                    </a:cubicBezTo>
                    <a:cubicBezTo>
                      <a:pt x="2830" y="5052"/>
                      <a:pt x="2922" y="5017"/>
                      <a:pt x="2999" y="4940"/>
                    </a:cubicBezTo>
                    <a:cubicBezTo>
                      <a:pt x="2894" y="4887"/>
                      <a:pt x="2841" y="4887"/>
                      <a:pt x="2841" y="4782"/>
                    </a:cubicBezTo>
                    <a:lnTo>
                      <a:pt x="2368" y="3467"/>
                    </a:lnTo>
                    <a:lnTo>
                      <a:pt x="1000" y="3362"/>
                    </a:lnTo>
                    <a:cubicBezTo>
                      <a:pt x="684" y="3309"/>
                      <a:pt x="527" y="2888"/>
                      <a:pt x="790" y="2678"/>
                    </a:cubicBezTo>
                    <a:lnTo>
                      <a:pt x="1894" y="1836"/>
                    </a:lnTo>
                    <a:lnTo>
                      <a:pt x="1631" y="468"/>
                    </a:lnTo>
                    <a:cubicBezTo>
                      <a:pt x="1631" y="311"/>
                      <a:pt x="1631" y="205"/>
                      <a:pt x="1789" y="153"/>
                    </a:cubicBezTo>
                    <a:lnTo>
                      <a:pt x="1736" y="48"/>
                    </a:lnTo>
                    <a:cubicBezTo>
                      <a:pt x="1682" y="15"/>
                      <a:pt x="1621" y="0"/>
                      <a:pt x="1559" y="0"/>
                    </a:cubicBezTo>
                    <a:close/>
                  </a:path>
                </a:pathLst>
              </a:custGeom>
              <a:solidFill>
                <a:srgbClr val="FAB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394"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2376" name="Google Shape;2376;p8"/>
            <p:cNvGrpSpPr/>
            <p:nvPr/>
          </p:nvGrpSpPr>
          <p:grpSpPr>
            <a:xfrm rot="-1856811">
              <a:off x="1565612" y="819222"/>
              <a:ext cx="1338947" cy="1025873"/>
              <a:chOff x="6015800" y="923575"/>
              <a:chExt cx="1212225" cy="937075"/>
            </a:xfrm>
          </p:grpSpPr>
          <p:sp>
            <p:nvSpPr>
              <p:cNvPr id="2377" name="Google Shape;2377;p8"/>
              <p:cNvSpPr/>
              <p:nvPr/>
            </p:nvSpPr>
            <p:spPr>
              <a:xfrm>
                <a:off x="6015800" y="923575"/>
                <a:ext cx="375800" cy="361850"/>
              </a:xfrm>
              <a:custGeom>
                <a:avLst/>
                <a:gdLst/>
                <a:ahLst/>
                <a:cxnLst/>
                <a:rect l="l" t="t" r="r" b="b"/>
                <a:pathLst>
                  <a:path w="15032" h="14474" extrusionOk="0">
                    <a:moveTo>
                      <a:pt x="8300" y="0"/>
                    </a:moveTo>
                    <a:cubicBezTo>
                      <a:pt x="7968" y="0"/>
                      <a:pt x="7628" y="165"/>
                      <a:pt x="7404" y="501"/>
                    </a:cubicBezTo>
                    <a:lnTo>
                      <a:pt x="5352" y="3815"/>
                    </a:lnTo>
                    <a:lnTo>
                      <a:pt x="1459" y="3447"/>
                    </a:lnTo>
                    <a:cubicBezTo>
                      <a:pt x="1438" y="3446"/>
                      <a:pt x="1416" y="3445"/>
                      <a:pt x="1395" y="3445"/>
                    </a:cubicBezTo>
                    <a:cubicBezTo>
                      <a:pt x="538" y="3445"/>
                      <a:pt x="0" y="4463"/>
                      <a:pt x="565" y="5131"/>
                    </a:cubicBezTo>
                    <a:lnTo>
                      <a:pt x="3038" y="8129"/>
                    </a:lnTo>
                    <a:lnTo>
                      <a:pt x="1459" y="11706"/>
                    </a:lnTo>
                    <a:cubicBezTo>
                      <a:pt x="1145" y="12469"/>
                      <a:pt x="1712" y="13194"/>
                      <a:pt x="2474" y="13194"/>
                    </a:cubicBezTo>
                    <a:cubicBezTo>
                      <a:pt x="2604" y="13194"/>
                      <a:pt x="2741" y="13173"/>
                      <a:pt x="2880" y="13126"/>
                    </a:cubicBezTo>
                    <a:lnTo>
                      <a:pt x="6457" y="11654"/>
                    </a:lnTo>
                    <a:lnTo>
                      <a:pt x="9455" y="14231"/>
                    </a:lnTo>
                    <a:cubicBezTo>
                      <a:pt x="9654" y="14399"/>
                      <a:pt x="9883" y="14474"/>
                      <a:pt x="10107" y="14474"/>
                    </a:cubicBezTo>
                    <a:cubicBezTo>
                      <a:pt x="10656" y="14474"/>
                      <a:pt x="11176" y="14025"/>
                      <a:pt x="11139" y="13390"/>
                    </a:cubicBezTo>
                    <a:lnTo>
                      <a:pt x="10876" y="9497"/>
                    </a:lnTo>
                    <a:lnTo>
                      <a:pt x="14242" y="7498"/>
                    </a:lnTo>
                    <a:cubicBezTo>
                      <a:pt x="15031" y="7077"/>
                      <a:pt x="14874" y="5814"/>
                      <a:pt x="13979" y="5604"/>
                    </a:cubicBezTo>
                    <a:lnTo>
                      <a:pt x="10139" y="4710"/>
                    </a:lnTo>
                    <a:lnTo>
                      <a:pt x="9298" y="870"/>
                    </a:lnTo>
                    <a:cubicBezTo>
                      <a:pt x="9177" y="297"/>
                      <a:pt x="8745" y="0"/>
                      <a:pt x="83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394"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78" name="Google Shape;2378;p8"/>
              <p:cNvSpPr/>
              <p:nvPr/>
            </p:nvSpPr>
            <p:spPr>
              <a:xfrm>
                <a:off x="6024650" y="1009625"/>
                <a:ext cx="124975" cy="27750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1110" extrusionOk="0">
                    <a:moveTo>
                      <a:pt x="1005" y="0"/>
                    </a:moveTo>
                    <a:cubicBezTo>
                      <a:pt x="526" y="0"/>
                      <a:pt x="148" y="348"/>
                      <a:pt x="1" y="742"/>
                    </a:cubicBezTo>
                    <a:lnTo>
                      <a:pt x="4472" y="1110"/>
                    </a:lnTo>
                    <a:lnTo>
                      <a:pt x="4998" y="373"/>
                    </a:lnTo>
                    <a:lnTo>
                      <a:pt x="1105" y="5"/>
                    </a:lnTo>
                    <a:cubicBezTo>
                      <a:pt x="1072" y="2"/>
                      <a:pt x="1038" y="0"/>
                      <a:pt x="1005" y="0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394"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79" name="Google Shape;2379;p8"/>
              <p:cNvSpPr/>
              <p:nvPr/>
            </p:nvSpPr>
            <p:spPr>
              <a:xfrm>
                <a:off x="6195625" y="926500"/>
                <a:ext cx="195975" cy="361150"/>
              </a:xfrm>
              <a:custGeom>
                <a:avLst/>
                <a:gdLst/>
                <a:ahLst/>
                <a:cxnLst/>
                <a:rect l="l" t="t" r="r" b="b"/>
                <a:pathLst>
                  <a:path w="7839" h="14446" extrusionOk="0">
                    <a:moveTo>
                      <a:pt x="1045" y="1"/>
                    </a:moveTo>
                    <a:cubicBezTo>
                      <a:pt x="716" y="1"/>
                      <a:pt x="381" y="156"/>
                      <a:pt x="158" y="490"/>
                    </a:cubicBezTo>
                    <a:lnTo>
                      <a:pt x="0" y="753"/>
                    </a:lnTo>
                    <a:cubicBezTo>
                      <a:pt x="316" y="805"/>
                      <a:pt x="579" y="1068"/>
                      <a:pt x="684" y="1489"/>
                    </a:cubicBezTo>
                    <a:lnTo>
                      <a:pt x="1526" y="5277"/>
                    </a:lnTo>
                    <a:lnTo>
                      <a:pt x="5313" y="6223"/>
                    </a:lnTo>
                    <a:cubicBezTo>
                      <a:pt x="6260" y="6434"/>
                      <a:pt x="6366" y="7644"/>
                      <a:pt x="5576" y="8117"/>
                    </a:cubicBezTo>
                    <a:lnTo>
                      <a:pt x="2262" y="10116"/>
                    </a:lnTo>
                    <a:lnTo>
                      <a:pt x="2525" y="13956"/>
                    </a:lnTo>
                    <a:cubicBezTo>
                      <a:pt x="2578" y="14114"/>
                      <a:pt x="2525" y="14167"/>
                      <a:pt x="2420" y="14377"/>
                    </a:cubicBezTo>
                    <a:cubicBezTo>
                      <a:pt x="2541" y="14424"/>
                      <a:pt x="2667" y="14446"/>
                      <a:pt x="2793" y="14446"/>
                    </a:cubicBezTo>
                    <a:cubicBezTo>
                      <a:pt x="3374" y="14446"/>
                      <a:pt x="3936" y="13974"/>
                      <a:pt x="3893" y="13325"/>
                    </a:cubicBezTo>
                    <a:lnTo>
                      <a:pt x="3630" y="9432"/>
                    </a:lnTo>
                    <a:lnTo>
                      <a:pt x="6997" y="7486"/>
                    </a:lnTo>
                    <a:cubicBezTo>
                      <a:pt x="7838" y="7013"/>
                      <a:pt x="7628" y="5750"/>
                      <a:pt x="6734" y="5540"/>
                    </a:cubicBezTo>
                    <a:lnTo>
                      <a:pt x="2894" y="4645"/>
                    </a:lnTo>
                    <a:lnTo>
                      <a:pt x="2052" y="805"/>
                    </a:lnTo>
                    <a:cubicBezTo>
                      <a:pt x="1931" y="289"/>
                      <a:pt x="1494" y="1"/>
                      <a:pt x="1045" y="1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394"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80" name="Google Shape;2380;p8"/>
              <p:cNvSpPr/>
              <p:nvPr/>
            </p:nvSpPr>
            <p:spPr>
              <a:xfrm>
                <a:off x="6473100" y="1159675"/>
                <a:ext cx="701000" cy="453725"/>
              </a:xfrm>
              <a:custGeom>
                <a:avLst/>
                <a:gdLst/>
                <a:ahLst/>
                <a:cxnLst/>
                <a:rect l="l" t="t" r="r" b="b"/>
                <a:pathLst>
                  <a:path w="28040" h="18149" fill="none" extrusionOk="0">
                    <a:moveTo>
                      <a:pt x="1" y="0"/>
                    </a:moveTo>
                    <a:cubicBezTo>
                      <a:pt x="11785" y="0"/>
                      <a:pt x="23252" y="7417"/>
                      <a:pt x="28039" y="18149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394"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81" name="Google Shape;2381;p8"/>
              <p:cNvSpPr/>
              <p:nvPr/>
            </p:nvSpPr>
            <p:spPr>
              <a:xfrm>
                <a:off x="6475750" y="1233325"/>
                <a:ext cx="309075" cy="140725"/>
              </a:xfrm>
              <a:custGeom>
                <a:avLst/>
                <a:gdLst/>
                <a:ahLst/>
                <a:cxnLst/>
                <a:rect l="l" t="t" r="r" b="b"/>
                <a:pathLst>
                  <a:path w="12363" h="5629" fill="none" extrusionOk="0">
                    <a:moveTo>
                      <a:pt x="0" y="0"/>
                    </a:moveTo>
                    <a:cubicBezTo>
                      <a:pt x="4366" y="1157"/>
                      <a:pt x="8522" y="3051"/>
                      <a:pt x="12362" y="5629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394"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82" name="Google Shape;2382;p8"/>
              <p:cNvSpPr/>
              <p:nvPr/>
            </p:nvSpPr>
            <p:spPr>
              <a:xfrm>
                <a:off x="6858450" y="1473975"/>
                <a:ext cx="84175" cy="90775"/>
              </a:xfrm>
              <a:custGeom>
                <a:avLst/>
                <a:gdLst/>
                <a:ahLst/>
                <a:cxnLst/>
                <a:rect l="l" t="t" r="r" b="b"/>
                <a:pathLst>
                  <a:path w="3367" h="3631" fill="none" extrusionOk="0">
                    <a:moveTo>
                      <a:pt x="0" y="1"/>
                    </a:moveTo>
                    <a:cubicBezTo>
                      <a:pt x="1368" y="948"/>
                      <a:pt x="2473" y="2210"/>
                      <a:pt x="3367" y="3630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394"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83" name="Google Shape;2383;p8"/>
              <p:cNvSpPr/>
              <p:nvPr/>
            </p:nvSpPr>
            <p:spPr>
              <a:xfrm>
                <a:off x="6462600" y="1304325"/>
                <a:ext cx="303800" cy="409025"/>
              </a:xfrm>
              <a:custGeom>
                <a:avLst/>
                <a:gdLst/>
                <a:ahLst/>
                <a:cxnLst/>
                <a:rect l="l" t="t" r="r" b="b"/>
                <a:pathLst>
                  <a:path w="12152" h="16361" fill="none" extrusionOk="0">
                    <a:moveTo>
                      <a:pt x="0" y="1"/>
                    </a:moveTo>
                    <a:cubicBezTo>
                      <a:pt x="6155" y="3315"/>
                      <a:pt x="10679" y="9522"/>
                      <a:pt x="12152" y="16361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394"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84" name="Google Shape;2384;p8"/>
              <p:cNvSpPr/>
              <p:nvPr/>
            </p:nvSpPr>
            <p:spPr>
              <a:xfrm>
                <a:off x="6799275" y="1797500"/>
                <a:ext cx="15800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2526" fill="none" extrusionOk="0">
                    <a:moveTo>
                      <a:pt x="0" y="1"/>
                    </a:moveTo>
                    <a:cubicBezTo>
                      <a:pt x="210" y="842"/>
                      <a:pt x="368" y="1684"/>
                      <a:pt x="631" y="2526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394"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85" name="Google Shape;2385;p8"/>
              <p:cNvSpPr/>
              <p:nvPr/>
            </p:nvSpPr>
            <p:spPr>
              <a:xfrm>
                <a:off x="6486275" y="1049200"/>
                <a:ext cx="498450" cy="86825"/>
              </a:xfrm>
              <a:custGeom>
                <a:avLst/>
                <a:gdLst/>
                <a:ahLst/>
                <a:cxnLst/>
                <a:rect l="l" t="t" r="r" b="b"/>
                <a:pathLst>
                  <a:path w="19938" h="3473" fill="none" extrusionOk="0">
                    <a:moveTo>
                      <a:pt x="0" y="1052"/>
                    </a:moveTo>
                    <a:cubicBezTo>
                      <a:pt x="6733" y="0"/>
                      <a:pt x="13677" y="842"/>
                      <a:pt x="19937" y="3472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394"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86" name="Google Shape;2386;p8"/>
              <p:cNvSpPr/>
              <p:nvPr/>
            </p:nvSpPr>
            <p:spPr>
              <a:xfrm>
                <a:off x="7089900" y="1205700"/>
                <a:ext cx="59200" cy="35525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1421" fill="none" extrusionOk="0">
                    <a:moveTo>
                      <a:pt x="1" y="0"/>
                    </a:moveTo>
                    <a:cubicBezTo>
                      <a:pt x="790" y="421"/>
                      <a:pt x="1579" y="895"/>
                      <a:pt x="2368" y="1421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394"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87" name="Google Shape;2387;p8"/>
              <p:cNvSpPr/>
              <p:nvPr/>
            </p:nvSpPr>
            <p:spPr>
              <a:xfrm>
                <a:off x="7216150" y="1312225"/>
                <a:ext cx="118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69" fill="none" extrusionOk="0">
                    <a:moveTo>
                      <a:pt x="1" y="0"/>
                    </a:moveTo>
                    <a:cubicBezTo>
                      <a:pt x="159" y="106"/>
                      <a:pt x="264" y="263"/>
                      <a:pt x="474" y="369"/>
                    </a:cubicBezTo>
                  </a:path>
                </a:pathLst>
              </a:custGeom>
              <a:noFill/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394"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88" name="Google Shape;2388;p8"/>
              <p:cNvSpPr/>
              <p:nvPr/>
            </p:nvSpPr>
            <p:spPr>
              <a:xfrm>
                <a:off x="6989950" y="1652825"/>
                <a:ext cx="11875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475" h="948" fill="none" extrusionOk="0">
                    <a:moveTo>
                      <a:pt x="1" y="1"/>
                    </a:moveTo>
                    <a:cubicBezTo>
                      <a:pt x="106" y="317"/>
                      <a:pt x="316" y="632"/>
                      <a:pt x="474" y="948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394"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2389" name="Google Shape;2389;p8"/>
            <p:cNvGrpSpPr/>
            <p:nvPr/>
          </p:nvGrpSpPr>
          <p:grpSpPr>
            <a:xfrm>
              <a:off x="9272395" y="2451888"/>
              <a:ext cx="139329" cy="128300"/>
              <a:chOff x="732600" y="1890325"/>
              <a:chExt cx="138100" cy="128300"/>
            </a:xfrm>
          </p:grpSpPr>
          <p:sp>
            <p:nvSpPr>
              <p:cNvPr id="2390" name="Google Shape;2390;p8"/>
              <p:cNvSpPr/>
              <p:nvPr/>
            </p:nvSpPr>
            <p:spPr>
              <a:xfrm>
                <a:off x="732600" y="1890325"/>
                <a:ext cx="138100" cy="127525"/>
              </a:xfrm>
              <a:custGeom>
                <a:avLst/>
                <a:gdLst/>
                <a:ahLst/>
                <a:cxnLst/>
                <a:rect l="l" t="t" r="r" b="b"/>
                <a:pathLst>
                  <a:path w="5524" h="5101" extrusionOk="0">
                    <a:moveTo>
                      <a:pt x="1431" y="1"/>
                    </a:moveTo>
                    <a:cubicBezTo>
                      <a:pt x="1188" y="1"/>
                      <a:pt x="1025" y="229"/>
                      <a:pt x="1105" y="548"/>
                    </a:cubicBezTo>
                    <a:lnTo>
                      <a:pt x="1368" y="1916"/>
                    </a:lnTo>
                    <a:lnTo>
                      <a:pt x="263" y="2758"/>
                    </a:lnTo>
                    <a:cubicBezTo>
                      <a:pt x="0" y="2968"/>
                      <a:pt x="158" y="3389"/>
                      <a:pt x="474" y="3442"/>
                    </a:cubicBezTo>
                    <a:lnTo>
                      <a:pt x="1842" y="3547"/>
                    </a:lnTo>
                    <a:lnTo>
                      <a:pt x="2315" y="4862"/>
                    </a:lnTo>
                    <a:cubicBezTo>
                      <a:pt x="2372" y="5004"/>
                      <a:pt x="2537" y="5100"/>
                      <a:pt x="2701" y="5100"/>
                    </a:cubicBezTo>
                    <a:cubicBezTo>
                      <a:pt x="2840" y="5100"/>
                      <a:pt x="2979" y="5031"/>
                      <a:pt x="3052" y="4862"/>
                    </a:cubicBezTo>
                    <a:lnTo>
                      <a:pt x="3630" y="3652"/>
                    </a:lnTo>
                    <a:lnTo>
                      <a:pt x="4998" y="3547"/>
                    </a:lnTo>
                    <a:cubicBezTo>
                      <a:pt x="5314" y="3547"/>
                      <a:pt x="5524" y="3126"/>
                      <a:pt x="5261" y="2916"/>
                    </a:cubicBezTo>
                    <a:lnTo>
                      <a:pt x="4209" y="1969"/>
                    </a:lnTo>
                    <a:lnTo>
                      <a:pt x="4630" y="601"/>
                    </a:lnTo>
                    <a:cubicBezTo>
                      <a:pt x="4716" y="343"/>
                      <a:pt x="4486" y="86"/>
                      <a:pt x="4255" y="86"/>
                    </a:cubicBezTo>
                    <a:cubicBezTo>
                      <a:pt x="4204" y="86"/>
                      <a:pt x="4152" y="99"/>
                      <a:pt x="4104" y="128"/>
                    </a:cubicBezTo>
                    <a:lnTo>
                      <a:pt x="2841" y="864"/>
                    </a:lnTo>
                    <a:lnTo>
                      <a:pt x="1684" y="75"/>
                    </a:lnTo>
                    <a:cubicBezTo>
                      <a:pt x="1595" y="24"/>
                      <a:pt x="1509" y="1"/>
                      <a:pt x="1431" y="1"/>
                    </a:cubicBezTo>
                    <a:close/>
                  </a:path>
                </a:pathLst>
              </a:custGeom>
              <a:solidFill>
                <a:srgbClr val="FCC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394"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91" name="Google Shape;2391;p8"/>
              <p:cNvSpPr/>
              <p:nvPr/>
            </p:nvSpPr>
            <p:spPr>
              <a:xfrm>
                <a:off x="802300" y="1893750"/>
                <a:ext cx="42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1684" h="938" extrusionOk="0">
                    <a:moveTo>
                      <a:pt x="1447" y="1"/>
                    </a:moveTo>
                    <a:cubicBezTo>
                      <a:pt x="1377" y="1"/>
                      <a:pt x="1299" y="30"/>
                      <a:pt x="1210" y="96"/>
                    </a:cubicBezTo>
                    <a:lnTo>
                      <a:pt x="1" y="780"/>
                    </a:lnTo>
                    <a:lnTo>
                      <a:pt x="316" y="938"/>
                    </a:lnTo>
                    <a:lnTo>
                      <a:pt x="1684" y="148"/>
                    </a:lnTo>
                    <a:cubicBezTo>
                      <a:pt x="1623" y="57"/>
                      <a:pt x="1544" y="1"/>
                      <a:pt x="1447" y="1"/>
                    </a:cubicBezTo>
                    <a:close/>
                  </a:path>
                </a:pathLst>
              </a:custGeom>
              <a:solidFill>
                <a:srgbClr val="FAB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394"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92" name="Google Shape;2392;p8"/>
              <p:cNvSpPr/>
              <p:nvPr/>
            </p:nvSpPr>
            <p:spPr>
              <a:xfrm>
                <a:off x="732600" y="1892325"/>
                <a:ext cx="74975" cy="126300"/>
              </a:xfrm>
              <a:custGeom>
                <a:avLst/>
                <a:gdLst/>
                <a:ahLst/>
                <a:cxnLst/>
                <a:rect l="l" t="t" r="r" b="b"/>
                <a:pathLst>
                  <a:path w="2999" h="5052" extrusionOk="0">
                    <a:moveTo>
                      <a:pt x="1559" y="0"/>
                    </a:moveTo>
                    <a:cubicBezTo>
                      <a:pt x="1320" y="0"/>
                      <a:pt x="1063" y="218"/>
                      <a:pt x="1105" y="468"/>
                    </a:cubicBezTo>
                    <a:lnTo>
                      <a:pt x="1368" y="1836"/>
                    </a:lnTo>
                    <a:lnTo>
                      <a:pt x="263" y="2678"/>
                    </a:lnTo>
                    <a:cubicBezTo>
                      <a:pt x="0" y="2888"/>
                      <a:pt x="158" y="3362"/>
                      <a:pt x="474" y="3362"/>
                    </a:cubicBezTo>
                    <a:lnTo>
                      <a:pt x="1842" y="3467"/>
                    </a:lnTo>
                    <a:lnTo>
                      <a:pt x="2315" y="4782"/>
                    </a:lnTo>
                    <a:cubicBezTo>
                      <a:pt x="2415" y="4949"/>
                      <a:pt x="2578" y="5052"/>
                      <a:pt x="2738" y="5052"/>
                    </a:cubicBezTo>
                    <a:cubicBezTo>
                      <a:pt x="2830" y="5052"/>
                      <a:pt x="2922" y="5017"/>
                      <a:pt x="2999" y="4940"/>
                    </a:cubicBezTo>
                    <a:cubicBezTo>
                      <a:pt x="2894" y="4887"/>
                      <a:pt x="2841" y="4887"/>
                      <a:pt x="2841" y="4782"/>
                    </a:cubicBezTo>
                    <a:lnTo>
                      <a:pt x="2368" y="3467"/>
                    </a:lnTo>
                    <a:lnTo>
                      <a:pt x="1000" y="3362"/>
                    </a:lnTo>
                    <a:cubicBezTo>
                      <a:pt x="684" y="3309"/>
                      <a:pt x="527" y="2888"/>
                      <a:pt x="790" y="2678"/>
                    </a:cubicBezTo>
                    <a:lnTo>
                      <a:pt x="1894" y="1836"/>
                    </a:lnTo>
                    <a:lnTo>
                      <a:pt x="1631" y="468"/>
                    </a:lnTo>
                    <a:cubicBezTo>
                      <a:pt x="1631" y="311"/>
                      <a:pt x="1631" y="205"/>
                      <a:pt x="1789" y="153"/>
                    </a:cubicBezTo>
                    <a:lnTo>
                      <a:pt x="1736" y="48"/>
                    </a:lnTo>
                    <a:cubicBezTo>
                      <a:pt x="1682" y="15"/>
                      <a:pt x="1621" y="0"/>
                      <a:pt x="1559" y="0"/>
                    </a:cubicBezTo>
                    <a:close/>
                  </a:path>
                </a:pathLst>
              </a:custGeom>
              <a:solidFill>
                <a:srgbClr val="FAB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394"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2393" name="Google Shape;2393;p8"/>
            <p:cNvGrpSpPr/>
            <p:nvPr/>
          </p:nvGrpSpPr>
          <p:grpSpPr>
            <a:xfrm>
              <a:off x="4961800" y="6288600"/>
              <a:ext cx="135369" cy="129375"/>
              <a:chOff x="2419900" y="952925"/>
              <a:chExt cx="134175" cy="129375"/>
            </a:xfrm>
          </p:grpSpPr>
          <p:sp>
            <p:nvSpPr>
              <p:cNvPr id="2394" name="Google Shape;2394;p8"/>
              <p:cNvSpPr/>
              <p:nvPr/>
            </p:nvSpPr>
            <p:spPr>
              <a:xfrm>
                <a:off x="2421550" y="952925"/>
                <a:ext cx="132525" cy="129375"/>
              </a:xfrm>
              <a:custGeom>
                <a:avLst/>
                <a:gdLst/>
                <a:ahLst/>
                <a:cxnLst/>
                <a:rect l="l" t="t" r="r" b="b"/>
                <a:pathLst>
                  <a:path w="5301" h="5175" extrusionOk="0">
                    <a:moveTo>
                      <a:pt x="2854" y="1"/>
                    </a:moveTo>
                    <a:cubicBezTo>
                      <a:pt x="2742" y="1"/>
                      <a:pt x="2640" y="55"/>
                      <a:pt x="2617" y="169"/>
                    </a:cubicBezTo>
                    <a:lnTo>
                      <a:pt x="1881" y="1326"/>
                    </a:lnTo>
                    <a:lnTo>
                      <a:pt x="513" y="1221"/>
                    </a:lnTo>
                    <a:cubicBezTo>
                      <a:pt x="493" y="1218"/>
                      <a:pt x="473" y="1216"/>
                      <a:pt x="453" y="1216"/>
                    </a:cubicBezTo>
                    <a:cubicBezTo>
                      <a:pt x="172" y="1216"/>
                      <a:pt x="1" y="1554"/>
                      <a:pt x="198" y="1800"/>
                    </a:cubicBezTo>
                    <a:lnTo>
                      <a:pt x="1092" y="2852"/>
                    </a:lnTo>
                    <a:lnTo>
                      <a:pt x="566" y="4167"/>
                    </a:lnTo>
                    <a:cubicBezTo>
                      <a:pt x="478" y="4431"/>
                      <a:pt x="647" y="4731"/>
                      <a:pt x="889" y="4731"/>
                    </a:cubicBezTo>
                    <a:cubicBezTo>
                      <a:pt x="937" y="4731"/>
                      <a:pt x="987" y="4719"/>
                      <a:pt x="1039" y="4693"/>
                    </a:cubicBezTo>
                    <a:lnTo>
                      <a:pt x="2354" y="4167"/>
                    </a:lnTo>
                    <a:lnTo>
                      <a:pt x="3407" y="5114"/>
                    </a:lnTo>
                    <a:cubicBezTo>
                      <a:pt x="3462" y="5155"/>
                      <a:pt x="3527" y="5175"/>
                      <a:pt x="3594" y="5175"/>
                    </a:cubicBezTo>
                    <a:cubicBezTo>
                      <a:pt x="3784" y="5175"/>
                      <a:pt x="3985" y="5018"/>
                      <a:pt x="3985" y="4746"/>
                    </a:cubicBezTo>
                    <a:lnTo>
                      <a:pt x="3880" y="3378"/>
                    </a:lnTo>
                    <a:lnTo>
                      <a:pt x="5037" y="2641"/>
                    </a:lnTo>
                    <a:cubicBezTo>
                      <a:pt x="5300" y="2536"/>
                      <a:pt x="5248" y="2063"/>
                      <a:pt x="4932" y="2010"/>
                    </a:cubicBezTo>
                    <a:lnTo>
                      <a:pt x="3512" y="1695"/>
                    </a:lnTo>
                    <a:lnTo>
                      <a:pt x="3196" y="274"/>
                    </a:lnTo>
                    <a:cubicBezTo>
                      <a:pt x="3166" y="95"/>
                      <a:pt x="3001" y="1"/>
                      <a:pt x="2854" y="1"/>
                    </a:cubicBezTo>
                    <a:close/>
                  </a:path>
                </a:pathLst>
              </a:custGeom>
              <a:solidFill>
                <a:srgbClr val="FCC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394"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95" name="Google Shape;2395;p8"/>
              <p:cNvSpPr/>
              <p:nvPr/>
            </p:nvSpPr>
            <p:spPr>
              <a:xfrm>
                <a:off x="2510650" y="995275"/>
                <a:ext cx="40800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685" extrusionOk="0">
                    <a:moveTo>
                      <a:pt x="0" y="1"/>
                    </a:moveTo>
                    <a:lnTo>
                      <a:pt x="53" y="316"/>
                    </a:lnTo>
                    <a:lnTo>
                      <a:pt x="1631" y="684"/>
                    </a:lnTo>
                    <a:cubicBezTo>
                      <a:pt x="1631" y="579"/>
                      <a:pt x="1473" y="369"/>
                      <a:pt x="1368" y="31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394"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96" name="Google Shape;2396;p8"/>
              <p:cNvSpPr/>
              <p:nvPr/>
            </p:nvSpPr>
            <p:spPr>
              <a:xfrm>
                <a:off x="2419900" y="952925"/>
                <a:ext cx="81575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4715" extrusionOk="0">
                    <a:moveTo>
                      <a:pt x="2910" y="1"/>
                    </a:moveTo>
                    <a:cubicBezTo>
                      <a:pt x="2791" y="1"/>
                      <a:pt x="2676" y="55"/>
                      <a:pt x="2631" y="169"/>
                    </a:cubicBezTo>
                    <a:lnTo>
                      <a:pt x="1894" y="1326"/>
                    </a:lnTo>
                    <a:lnTo>
                      <a:pt x="527" y="1221"/>
                    </a:lnTo>
                    <a:cubicBezTo>
                      <a:pt x="211" y="1221"/>
                      <a:pt x="1" y="1537"/>
                      <a:pt x="211" y="1800"/>
                    </a:cubicBezTo>
                    <a:lnTo>
                      <a:pt x="444" y="2074"/>
                    </a:lnTo>
                    <a:lnTo>
                      <a:pt x="444" y="2074"/>
                    </a:lnTo>
                    <a:cubicBezTo>
                      <a:pt x="423" y="1876"/>
                      <a:pt x="553" y="1678"/>
                      <a:pt x="745" y="1678"/>
                    </a:cubicBezTo>
                    <a:cubicBezTo>
                      <a:pt x="776" y="1678"/>
                      <a:pt x="808" y="1683"/>
                      <a:pt x="842" y="1695"/>
                    </a:cubicBezTo>
                    <a:lnTo>
                      <a:pt x="2210" y="1800"/>
                    </a:lnTo>
                    <a:lnTo>
                      <a:pt x="2946" y="642"/>
                    </a:lnTo>
                    <a:cubicBezTo>
                      <a:pt x="2999" y="485"/>
                      <a:pt x="3157" y="432"/>
                      <a:pt x="3262" y="432"/>
                    </a:cubicBezTo>
                    <a:lnTo>
                      <a:pt x="3262" y="274"/>
                    </a:lnTo>
                    <a:cubicBezTo>
                      <a:pt x="3232" y="95"/>
                      <a:pt x="3067" y="1"/>
                      <a:pt x="2910" y="1"/>
                    </a:cubicBezTo>
                    <a:close/>
                    <a:moveTo>
                      <a:pt x="444" y="2074"/>
                    </a:moveTo>
                    <a:cubicBezTo>
                      <a:pt x="452" y="2143"/>
                      <a:pt x="478" y="2212"/>
                      <a:pt x="527" y="2273"/>
                    </a:cubicBezTo>
                    <a:lnTo>
                      <a:pt x="1078" y="2921"/>
                    </a:lnTo>
                    <a:lnTo>
                      <a:pt x="1078" y="2921"/>
                    </a:lnTo>
                    <a:lnTo>
                      <a:pt x="1105" y="2852"/>
                    </a:lnTo>
                    <a:lnTo>
                      <a:pt x="444" y="2074"/>
                    </a:lnTo>
                    <a:close/>
                    <a:moveTo>
                      <a:pt x="1078" y="2921"/>
                    </a:moveTo>
                    <a:lnTo>
                      <a:pt x="579" y="4167"/>
                    </a:lnTo>
                    <a:cubicBezTo>
                      <a:pt x="486" y="4401"/>
                      <a:pt x="642" y="4636"/>
                      <a:pt x="864" y="4684"/>
                    </a:cubicBezTo>
                    <a:lnTo>
                      <a:pt x="864" y="4684"/>
                    </a:lnTo>
                    <a:cubicBezTo>
                      <a:pt x="869" y="4671"/>
                      <a:pt x="879" y="4656"/>
                      <a:pt x="895" y="4640"/>
                    </a:cubicBezTo>
                    <a:lnTo>
                      <a:pt x="1421" y="3325"/>
                    </a:lnTo>
                    <a:lnTo>
                      <a:pt x="1078" y="2921"/>
                    </a:lnTo>
                    <a:close/>
                    <a:moveTo>
                      <a:pt x="864" y="4684"/>
                    </a:moveTo>
                    <a:cubicBezTo>
                      <a:pt x="856" y="4702"/>
                      <a:pt x="861" y="4715"/>
                      <a:pt x="881" y="4715"/>
                    </a:cubicBezTo>
                    <a:cubicBezTo>
                      <a:pt x="895" y="4715"/>
                      <a:pt x="917" y="4708"/>
                      <a:pt x="947" y="4693"/>
                    </a:cubicBezTo>
                    <a:cubicBezTo>
                      <a:pt x="919" y="4693"/>
                      <a:pt x="891" y="4690"/>
                      <a:pt x="864" y="4684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394"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97" name="Google Shape;2397;p8"/>
          <p:cNvGrpSpPr/>
          <p:nvPr/>
        </p:nvGrpSpPr>
        <p:grpSpPr>
          <a:xfrm flipH="1">
            <a:off x="-23714" y="-11449"/>
            <a:ext cx="12192214" cy="6882076"/>
            <a:chOff x="-2000" y="-12625"/>
            <a:chExt cx="10692000" cy="7589400"/>
          </a:xfrm>
        </p:grpSpPr>
        <p:sp>
          <p:nvSpPr>
            <p:cNvPr id="2398" name="Google Shape;2398;p8"/>
            <p:cNvSpPr/>
            <p:nvPr/>
          </p:nvSpPr>
          <p:spPr>
            <a:xfrm>
              <a:off x="-2000" y="-12625"/>
              <a:ext cx="10692000" cy="7589400"/>
            </a:xfrm>
            <a:prstGeom prst="frame">
              <a:avLst>
                <a:gd name="adj1" fmla="val 543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grpSp>
          <p:nvGrpSpPr>
            <p:cNvPr id="2399" name="Google Shape;2399;p8"/>
            <p:cNvGrpSpPr/>
            <p:nvPr/>
          </p:nvGrpSpPr>
          <p:grpSpPr>
            <a:xfrm>
              <a:off x="73845" y="61396"/>
              <a:ext cx="10544304" cy="7425379"/>
              <a:chOff x="73845" y="61396"/>
              <a:chExt cx="10544304" cy="7425379"/>
            </a:xfrm>
          </p:grpSpPr>
          <p:grpSp>
            <p:nvGrpSpPr>
              <p:cNvPr id="2400" name="Google Shape;2400;p8"/>
              <p:cNvGrpSpPr/>
              <p:nvPr/>
            </p:nvGrpSpPr>
            <p:grpSpPr>
              <a:xfrm rot="10800000" flipH="1">
                <a:off x="541072" y="7200946"/>
                <a:ext cx="9609875" cy="285829"/>
                <a:chOff x="471460" y="61396"/>
                <a:chExt cx="9609875" cy="285829"/>
              </a:xfrm>
            </p:grpSpPr>
            <p:grpSp>
              <p:nvGrpSpPr>
                <p:cNvPr id="2401" name="Google Shape;2401;p8"/>
                <p:cNvGrpSpPr/>
                <p:nvPr/>
              </p:nvGrpSpPr>
              <p:grpSpPr>
                <a:xfrm>
                  <a:off x="471460" y="61396"/>
                  <a:ext cx="8862425" cy="285829"/>
                  <a:chOff x="395260" y="61396"/>
                  <a:chExt cx="8862425" cy="285829"/>
                </a:xfrm>
              </p:grpSpPr>
              <p:grpSp>
                <p:nvGrpSpPr>
                  <p:cNvPr id="2402" name="Google Shape;2402;p8"/>
                  <p:cNvGrpSpPr/>
                  <p:nvPr/>
                </p:nvGrpSpPr>
                <p:grpSpPr>
                  <a:xfrm rot="5400000">
                    <a:off x="8465008" y="-445452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2403" name="Google Shape;2403;p8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404" name="Google Shape;2404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405" name="Google Shape;2405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406" name="Google Shape;2406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2407" name="Google Shape;2407;p8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408" name="Google Shape;2408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409" name="Google Shape;2409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410" name="Google Shape;2410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2411" name="Google Shape;2411;p8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412" name="Google Shape;2412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413" name="Google Shape;2413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414" name="Google Shape;2414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2415" name="Google Shape;2415;p8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416" name="Google Shape;2416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417" name="Google Shape;2417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418" name="Google Shape;2418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</p:grpSp>
              <p:grpSp>
                <p:nvGrpSpPr>
                  <p:cNvPr id="2419" name="Google Shape;2419;p8"/>
                  <p:cNvGrpSpPr/>
                  <p:nvPr/>
                </p:nvGrpSpPr>
                <p:grpSpPr>
                  <a:xfrm rot="5400000">
                    <a:off x="3923120" y="-3466465"/>
                    <a:ext cx="285829" cy="7341550"/>
                    <a:chOff x="73845" y="36500"/>
                    <a:chExt cx="285829" cy="7341550"/>
                  </a:xfrm>
                </p:grpSpPr>
                <p:grpSp>
                  <p:nvGrpSpPr>
                    <p:cNvPr id="2420" name="Google Shape;2420;p8"/>
                    <p:cNvGrpSpPr/>
                    <p:nvPr/>
                  </p:nvGrpSpPr>
                  <p:grpSpPr>
                    <a:xfrm>
                      <a:off x="73845" y="4538300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2421" name="Google Shape;2421;p8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2422" name="Google Shape;2422;p8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423" name="Google Shape;2423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2424" name="Google Shape;2424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2425" name="Google Shape;2425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426" name="Google Shape;2426;p8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427" name="Google Shape;2427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2428" name="Google Shape;2428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2429" name="Google Shape;2429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430" name="Google Shape;2430;p8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431" name="Google Shape;2431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2432" name="Google Shape;2432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2433" name="Google Shape;2433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434" name="Google Shape;2434;p8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435" name="Google Shape;2435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2436" name="Google Shape;2436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2437" name="Google Shape;2437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2438" name="Google Shape;2438;p8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2439" name="Google Shape;2439;p8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440" name="Google Shape;2440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2441" name="Google Shape;2441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2442" name="Google Shape;2442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443" name="Google Shape;2443;p8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444" name="Google Shape;2444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2445" name="Google Shape;2445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2446" name="Google Shape;2446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447" name="Google Shape;2447;p8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448" name="Google Shape;2448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2449" name="Google Shape;2449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2450" name="Google Shape;2450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451" name="Google Shape;2451;p8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452" name="Google Shape;2452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2453" name="Google Shape;2453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2454" name="Google Shape;2454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2455" name="Google Shape;2455;p8"/>
                    <p:cNvGrpSpPr/>
                    <p:nvPr/>
                  </p:nvGrpSpPr>
                  <p:grpSpPr>
                    <a:xfrm>
                      <a:off x="73845" y="1524775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2456" name="Google Shape;2456;p8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2457" name="Google Shape;2457;p8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458" name="Google Shape;2458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2459" name="Google Shape;2459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2460" name="Google Shape;2460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461" name="Google Shape;2461;p8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462" name="Google Shape;2462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2463" name="Google Shape;2463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2464" name="Google Shape;2464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465" name="Google Shape;2465;p8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466" name="Google Shape;2466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2467" name="Google Shape;2467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2468" name="Google Shape;2468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469" name="Google Shape;2469;p8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470" name="Google Shape;2470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2471" name="Google Shape;2471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2472" name="Google Shape;2472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2473" name="Google Shape;2473;p8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2474" name="Google Shape;2474;p8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475" name="Google Shape;2475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2476" name="Google Shape;2476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2477" name="Google Shape;2477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478" name="Google Shape;2478;p8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479" name="Google Shape;2479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2480" name="Google Shape;2480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2481" name="Google Shape;2481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482" name="Google Shape;2482;p8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483" name="Google Shape;2483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2484" name="Google Shape;2484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2485" name="Google Shape;2485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486" name="Google Shape;2486;p8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487" name="Google Shape;2487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2488" name="Google Shape;2488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2489" name="Google Shape;2489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2490" name="Google Shape;2490;p8"/>
                    <p:cNvGrpSpPr/>
                    <p:nvPr/>
                  </p:nvGrpSpPr>
                  <p:grpSpPr>
                    <a:xfrm>
                      <a:off x="81020" y="36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2491" name="Google Shape;2491;p8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492" name="Google Shape;2492;p8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2493" name="Google Shape;2493;p8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2494" name="Google Shape;2494;p8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grpSp>
                    <p:nvGrpSpPr>
                      <p:cNvPr id="2495" name="Google Shape;2495;p8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496" name="Google Shape;2496;p8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2497" name="Google Shape;2497;p8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2498" name="Google Shape;2498;p8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grpSp>
                    <p:nvGrpSpPr>
                      <p:cNvPr id="2499" name="Google Shape;2499;p8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500" name="Google Shape;2500;p8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2501" name="Google Shape;2501;p8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2502" name="Google Shape;2502;p8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grpSp>
                    <p:nvGrpSpPr>
                      <p:cNvPr id="2503" name="Google Shape;2503;p8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504" name="Google Shape;2504;p8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2505" name="Google Shape;2505;p8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2506" name="Google Shape;2506;p8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</p:grpSp>
              </p:grpSp>
            </p:grpSp>
            <p:grpSp>
              <p:nvGrpSpPr>
                <p:cNvPr id="2507" name="Google Shape;2507;p8"/>
                <p:cNvGrpSpPr/>
                <p:nvPr/>
              </p:nvGrpSpPr>
              <p:grpSpPr>
                <a:xfrm rot="5400000">
                  <a:off x="9702783" y="-38502"/>
                  <a:ext cx="236004" cy="521100"/>
                  <a:chOff x="116495" y="4347100"/>
                  <a:chExt cx="236004" cy="521100"/>
                </a:xfrm>
              </p:grpSpPr>
              <p:grpSp>
                <p:nvGrpSpPr>
                  <p:cNvPr id="2508" name="Google Shape;2508;p8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509" name="Google Shape;2509;p8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10" name="Google Shape;2510;p8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11" name="Google Shape;2511;p8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2512" name="Google Shape;2512;p8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513" name="Google Shape;2513;p8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14" name="Google Shape;2514;p8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15" name="Google Shape;2515;p8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2516" name="Google Shape;2516;p8"/>
              <p:cNvGrpSpPr/>
              <p:nvPr/>
            </p:nvGrpSpPr>
            <p:grpSpPr>
              <a:xfrm>
                <a:off x="471460" y="61396"/>
                <a:ext cx="9609875" cy="285829"/>
                <a:chOff x="471460" y="61396"/>
                <a:chExt cx="9609875" cy="285829"/>
              </a:xfrm>
            </p:grpSpPr>
            <p:grpSp>
              <p:nvGrpSpPr>
                <p:cNvPr id="2517" name="Google Shape;2517;p8"/>
                <p:cNvGrpSpPr/>
                <p:nvPr/>
              </p:nvGrpSpPr>
              <p:grpSpPr>
                <a:xfrm>
                  <a:off x="471460" y="61396"/>
                  <a:ext cx="8862425" cy="285829"/>
                  <a:chOff x="395260" y="61396"/>
                  <a:chExt cx="8862425" cy="285829"/>
                </a:xfrm>
              </p:grpSpPr>
              <p:grpSp>
                <p:nvGrpSpPr>
                  <p:cNvPr id="2518" name="Google Shape;2518;p8"/>
                  <p:cNvGrpSpPr/>
                  <p:nvPr/>
                </p:nvGrpSpPr>
                <p:grpSpPr>
                  <a:xfrm rot="5400000">
                    <a:off x="8465008" y="-445452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2519" name="Google Shape;2519;p8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520" name="Google Shape;2520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521" name="Google Shape;2521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522" name="Google Shape;2522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2523" name="Google Shape;2523;p8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524" name="Google Shape;2524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525" name="Google Shape;2525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526" name="Google Shape;2526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2527" name="Google Shape;2527;p8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528" name="Google Shape;2528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529" name="Google Shape;2529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530" name="Google Shape;2530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2531" name="Google Shape;2531;p8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532" name="Google Shape;2532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533" name="Google Shape;2533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534" name="Google Shape;2534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</p:grpSp>
              <p:grpSp>
                <p:nvGrpSpPr>
                  <p:cNvPr id="2535" name="Google Shape;2535;p8"/>
                  <p:cNvGrpSpPr/>
                  <p:nvPr/>
                </p:nvGrpSpPr>
                <p:grpSpPr>
                  <a:xfrm rot="5400000">
                    <a:off x="3923120" y="-3466465"/>
                    <a:ext cx="285829" cy="7341550"/>
                    <a:chOff x="73845" y="36500"/>
                    <a:chExt cx="285829" cy="7341550"/>
                  </a:xfrm>
                </p:grpSpPr>
                <p:grpSp>
                  <p:nvGrpSpPr>
                    <p:cNvPr id="2536" name="Google Shape;2536;p8"/>
                    <p:cNvGrpSpPr/>
                    <p:nvPr/>
                  </p:nvGrpSpPr>
                  <p:grpSpPr>
                    <a:xfrm>
                      <a:off x="73845" y="4538300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2537" name="Google Shape;2537;p8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2538" name="Google Shape;2538;p8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539" name="Google Shape;2539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2540" name="Google Shape;2540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2541" name="Google Shape;2541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542" name="Google Shape;2542;p8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543" name="Google Shape;2543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2544" name="Google Shape;2544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2545" name="Google Shape;2545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546" name="Google Shape;2546;p8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547" name="Google Shape;2547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2548" name="Google Shape;2548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2549" name="Google Shape;2549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550" name="Google Shape;2550;p8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551" name="Google Shape;2551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2552" name="Google Shape;2552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2553" name="Google Shape;2553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2554" name="Google Shape;2554;p8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2555" name="Google Shape;2555;p8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556" name="Google Shape;2556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2557" name="Google Shape;2557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2558" name="Google Shape;2558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559" name="Google Shape;2559;p8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560" name="Google Shape;2560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2561" name="Google Shape;2561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2562" name="Google Shape;2562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563" name="Google Shape;2563;p8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564" name="Google Shape;2564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2565" name="Google Shape;2565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2566" name="Google Shape;2566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567" name="Google Shape;2567;p8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568" name="Google Shape;2568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2569" name="Google Shape;2569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2570" name="Google Shape;2570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2571" name="Google Shape;2571;p8"/>
                    <p:cNvGrpSpPr/>
                    <p:nvPr/>
                  </p:nvGrpSpPr>
                  <p:grpSpPr>
                    <a:xfrm>
                      <a:off x="73845" y="1524775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2572" name="Google Shape;2572;p8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2573" name="Google Shape;2573;p8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574" name="Google Shape;2574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2575" name="Google Shape;2575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2576" name="Google Shape;2576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577" name="Google Shape;2577;p8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578" name="Google Shape;2578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2579" name="Google Shape;2579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2580" name="Google Shape;2580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581" name="Google Shape;2581;p8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582" name="Google Shape;2582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2583" name="Google Shape;2583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2584" name="Google Shape;2584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585" name="Google Shape;2585;p8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586" name="Google Shape;2586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2587" name="Google Shape;2587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2588" name="Google Shape;2588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2589" name="Google Shape;2589;p8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2590" name="Google Shape;2590;p8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591" name="Google Shape;2591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2592" name="Google Shape;2592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2593" name="Google Shape;2593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594" name="Google Shape;2594;p8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595" name="Google Shape;2595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2596" name="Google Shape;2596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2597" name="Google Shape;2597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598" name="Google Shape;2598;p8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599" name="Google Shape;2599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2600" name="Google Shape;2600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2601" name="Google Shape;2601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602" name="Google Shape;2602;p8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603" name="Google Shape;2603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2604" name="Google Shape;2604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2605" name="Google Shape;2605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2606" name="Google Shape;2606;p8"/>
                    <p:cNvGrpSpPr/>
                    <p:nvPr/>
                  </p:nvGrpSpPr>
                  <p:grpSpPr>
                    <a:xfrm>
                      <a:off x="81020" y="36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2607" name="Google Shape;2607;p8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608" name="Google Shape;2608;p8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2609" name="Google Shape;2609;p8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2610" name="Google Shape;2610;p8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grpSp>
                    <p:nvGrpSpPr>
                      <p:cNvPr id="2611" name="Google Shape;2611;p8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612" name="Google Shape;2612;p8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2613" name="Google Shape;2613;p8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2614" name="Google Shape;2614;p8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grpSp>
                    <p:nvGrpSpPr>
                      <p:cNvPr id="2615" name="Google Shape;2615;p8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616" name="Google Shape;2616;p8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2617" name="Google Shape;2617;p8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2618" name="Google Shape;2618;p8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grpSp>
                    <p:nvGrpSpPr>
                      <p:cNvPr id="2619" name="Google Shape;2619;p8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620" name="Google Shape;2620;p8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2621" name="Google Shape;2621;p8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2622" name="Google Shape;2622;p8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</p:grpSp>
              </p:grpSp>
            </p:grpSp>
            <p:grpSp>
              <p:nvGrpSpPr>
                <p:cNvPr id="2623" name="Google Shape;2623;p8"/>
                <p:cNvGrpSpPr/>
                <p:nvPr/>
              </p:nvGrpSpPr>
              <p:grpSpPr>
                <a:xfrm rot="5400000">
                  <a:off x="9702783" y="-38502"/>
                  <a:ext cx="236004" cy="521100"/>
                  <a:chOff x="116495" y="4347100"/>
                  <a:chExt cx="236004" cy="521100"/>
                </a:xfrm>
              </p:grpSpPr>
              <p:grpSp>
                <p:nvGrpSpPr>
                  <p:cNvPr id="2624" name="Google Shape;2624;p8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625" name="Google Shape;2625;p8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626" name="Google Shape;2626;p8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627" name="Google Shape;2627;p8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2628" name="Google Shape;2628;p8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629" name="Google Shape;2629;p8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630" name="Google Shape;2630;p8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631" name="Google Shape;2631;p8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2632" name="Google Shape;2632;p8"/>
              <p:cNvGrpSpPr/>
              <p:nvPr/>
            </p:nvGrpSpPr>
            <p:grpSpPr>
              <a:xfrm>
                <a:off x="73845" y="98713"/>
                <a:ext cx="285829" cy="7341550"/>
                <a:chOff x="73845" y="36500"/>
                <a:chExt cx="285829" cy="7341550"/>
              </a:xfrm>
            </p:grpSpPr>
            <p:grpSp>
              <p:nvGrpSpPr>
                <p:cNvPr id="2633" name="Google Shape;2633;p8"/>
                <p:cNvGrpSpPr/>
                <p:nvPr/>
              </p:nvGrpSpPr>
              <p:grpSpPr>
                <a:xfrm>
                  <a:off x="73845" y="4538300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2634" name="Google Shape;2634;p8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2635" name="Google Shape;2635;p8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636" name="Google Shape;2636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637" name="Google Shape;2637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638" name="Google Shape;2638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2639" name="Google Shape;2639;p8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640" name="Google Shape;2640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641" name="Google Shape;2641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642" name="Google Shape;2642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2643" name="Google Shape;2643;p8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644" name="Google Shape;2644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645" name="Google Shape;2645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646" name="Google Shape;2646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2647" name="Google Shape;2647;p8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648" name="Google Shape;2648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649" name="Google Shape;2649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650" name="Google Shape;2650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</p:grpSp>
              <p:grpSp>
                <p:nvGrpSpPr>
                  <p:cNvPr id="2651" name="Google Shape;2651;p8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2652" name="Google Shape;2652;p8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653" name="Google Shape;2653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654" name="Google Shape;2654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655" name="Google Shape;2655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2656" name="Google Shape;2656;p8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657" name="Google Shape;2657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658" name="Google Shape;2658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659" name="Google Shape;2659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2660" name="Google Shape;2660;p8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661" name="Google Shape;2661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662" name="Google Shape;2662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663" name="Google Shape;2663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2664" name="Google Shape;2664;p8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665" name="Google Shape;2665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666" name="Google Shape;2666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667" name="Google Shape;2667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668" name="Google Shape;2668;p8"/>
                <p:cNvGrpSpPr/>
                <p:nvPr/>
              </p:nvGrpSpPr>
              <p:grpSpPr>
                <a:xfrm>
                  <a:off x="73845" y="1524775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2669" name="Google Shape;2669;p8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2670" name="Google Shape;2670;p8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671" name="Google Shape;2671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672" name="Google Shape;2672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673" name="Google Shape;2673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2674" name="Google Shape;2674;p8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675" name="Google Shape;2675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676" name="Google Shape;2676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677" name="Google Shape;2677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2678" name="Google Shape;2678;p8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679" name="Google Shape;2679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680" name="Google Shape;2680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681" name="Google Shape;2681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2682" name="Google Shape;2682;p8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683" name="Google Shape;2683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684" name="Google Shape;2684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685" name="Google Shape;2685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</p:grpSp>
              <p:grpSp>
                <p:nvGrpSpPr>
                  <p:cNvPr id="2686" name="Google Shape;2686;p8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2687" name="Google Shape;2687;p8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688" name="Google Shape;2688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689" name="Google Shape;2689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690" name="Google Shape;2690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2691" name="Google Shape;2691;p8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692" name="Google Shape;2692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693" name="Google Shape;2693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694" name="Google Shape;2694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2695" name="Google Shape;2695;p8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696" name="Google Shape;2696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697" name="Google Shape;2697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698" name="Google Shape;2698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2699" name="Google Shape;2699;p8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700" name="Google Shape;2700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701" name="Google Shape;2701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702" name="Google Shape;2702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703" name="Google Shape;2703;p8"/>
                <p:cNvGrpSpPr/>
                <p:nvPr/>
              </p:nvGrpSpPr>
              <p:grpSpPr>
                <a:xfrm>
                  <a:off x="81020" y="36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2704" name="Google Shape;2704;p8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705" name="Google Shape;2705;p8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06" name="Google Shape;2706;p8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07" name="Google Shape;2707;p8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2708" name="Google Shape;2708;p8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709" name="Google Shape;2709;p8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10" name="Google Shape;2710;p8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11" name="Google Shape;2711;p8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2712" name="Google Shape;2712;p8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713" name="Google Shape;2713;p8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14" name="Google Shape;2714;p8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15" name="Google Shape;2715;p8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2716" name="Google Shape;2716;p8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717" name="Google Shape;2717;p8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18" name="Google Shape;2718;p8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19" name="Google Shape;2719;p8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2720" name="Google Shape;2720;p8"/>
              <p:cNvGrpSpPr/>
              <p:nvPr/>
            </p:nvGrpSpPr>
            <p:grpSpPr>
              <a:xfrm>
                <a:off x="10332320" y="145213"/>
                <a:ext cx="285829" cy="7341550"/>
                <a:chOff x="73845" y="36500"/>
                <a:chExt cx="285829" cy="7341550"/>
              </a:xfrm>
            </p:grpSpPr>
            <p:grpSp>
              <p:nvGrpSpPr>
                <p:cNvPr id="2721" name="Google Shape;2721;p8"/>
                <p:cNvGrpSpPr/>
                <p:nvPr/>
              </p:nvGrpSpPr>
              <p:grpSpPr>
                <a:xfrm>
                  <a:off x="73845" y="4538300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2722" name="Google Shape;2722;p8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2723" name="Google Shape;2723;p8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724" name="Google Shape;2724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725" name="Google Shape;2725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726" name="Google Shape;2726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2727" name="Google Shape;2727;p8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728" name="Google Shape;2728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729" name="Google Shape;2729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730" name="Google Shape;2730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2731" name="Google Shape;2731;p8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732" name="Google Shape;2732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733" name="Google Shape;2733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734" name="Google Shape;2734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2735" name="Google Shape;2735;p8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736" name="Google Shape;2736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737" name="Google Shape;2737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738" name="Google Shape;2738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</p:grpSp>
              <p:grpSp>
                <p:nvGrpSpPr>
                  <p:cNvPr id="2739" name="Google Shape;2739;p8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2740" name="Google Shape;2740;p8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741" name="Google Shape;2741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742" name="Google Shape;2742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743" name="Google Shape;2743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2744" name="Google Shape;2744;p8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745" name="Google Shape;2745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746" name="Google Shape;2746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747" name="Google Shape;2747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2748" name="Google Shape;2748;p8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749" name="Google Shape;2749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750" name="Google Shape;2750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751" name="Google Shape;2751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2752" name="Google Shape;2752;p8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753" name="Google Shape;2753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754" name="Google Shape;2754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755" name="Google Shape;2755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756" name="Google Shape;2756;p8"/>
                <p:cNvGrpSpPr/>
                <p:nvPr/>
              </p:nvGrpSpPr>
              <p:grpSpPr>
                <a:xfrm>
                  <a:off x="73845" y="1524775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2757" name="Google Shape;2757;p8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2758" name="Google Shape;2758;p8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759" name="Google Shape;2759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760" name="Google Shape;2760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761" name="Google Shape;2761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2762" name="Google Shape;2762;p8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763" name="Google Shape;2763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764" name="Google Shape;2764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765" name="Google Shape;2765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2766" name="Google Shape;2766;p8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767" name="Google Shape;2767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768" name="Google Shape;2768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769" name="Google Shape;2769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2770" name="Google Shape;2770;p8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771" name="Google Shape;2771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772" name="Google Shape;2772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773" name="Google Shape;2773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</p:grpSp>
              <p:grpSp>
                <p:nvGrpSpPr>
                  <p:cNvPr id="2774" name="Google Shape;2774;p8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2775" name="Google Shape;2775;p8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776" name="Google Shape;2776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777" name="Google Shape;2777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778" name="Google Shape;2778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2779" name="Google Shape;2779;p8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780" name="Google Shape;2780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781" name="Google Shape;2781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782" name="Google Shape;2782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2783" name="Google Shape;2783;p8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784" name="Google Shape;2784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785" name="Google Shape;2785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786" name="Google Shape;2786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2787" name="Google Shape;2787;p8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788" name="Google Shape;2788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789" name="Google Shape;2789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790" name="Google Shape;2790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791" name="Google Shape;2791;p8"/>
                <p:cNvGrpSpPr/>
                <p:nvPr/>
              </p:nvGrpSpPr>
              <p:grpSpPr>
                <a:xfrm>
                  <a:off x="81020" y="36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2792" name="Google Shape;2792;p8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793" name="Google Shape;2793;p8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94" name="Google Shape;2794;p8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95" name="Google Shape;2795;p8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2796" name="Google Shape;2796;p8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797" name="Google Shape;2797;p8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98" name="Google Shape;2798;p8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99" name="Google Shape;2799;p8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2800" name="Google Shape;2800;p8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801" name="Google Shape;2801;p8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802" name="Google Shape;2802;p8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803" name="Google Shape;2803;p8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2804" name="Google Shape;2804;p8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805" name="Google Shape;2805;p8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806" name="Google Shape;2806;p8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807" name="Google Shape;2807;p8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2808" name="Google Shape;2808;p8"/>
          <p:cNvGrpSpPr/>
          <p:nvPr/>
        </p:nvGrpSpPr>
        <p:grpSpPr>
          <a:xfrm flipH="1">
            <a:off x="194493" y="483967"/>
            <a:ext cx="3622677" cy="3379369"/>
            <a:chOff x="3123500" y="607850"/>
            <a:chExt cx="2692075" cy="3186025"/>
          </a:xfrm>
        </p:grpSpPr>
        <p:sp>
          <p:nvSpPr>
            <p:cNvPr id="2809" name="Google Shape;2809;p8"/>
            <p:cNvSpPr/>
            <p:nvPr/>
          </p:nvSpPr>
          <p:spPr>
            <a:xfrm>
              <a:off x="3123500" y="1218850"/>
              <a:ext cx="2050300" cy="2575025"/>
            </a:xfrm>
            <a:custGeom>
              <a:avLst/>
              <a:gdLst/>
              <a:ahLst/>
              <a:cxnLst/>
              <a:rect l="l" t="t" r="r" b="b"/>
              <a:pathLst>
                <a:path w="82012" h="103001" extrusionOk="0">
                  <a:moveTo>
                    <a:pt x="60180" y="0"/>
                  </a:moveTo>
                  <a:lnTo>
                    <a:pt x="0" y="79328"/>
                  </a:lnTo>
                  <a:lnTo>
                    <a:pt x="73226" y="103001"/>
                  </a:lnTo>
                  <a:lnTo>
                    <a:pt x="82011" y="6366"/>
                  </a:lnTo>
                  <a:lnTo>
                    <a:pt x="60180" y="0"/>
                  </a:lnTo>
                  <a:close/>
                </a:path>
              </a:pathLst>
            </a:custGeom>
            <a:gradFill>
              <a:gsLst>
                <a:gs pos="0">
                  <a:srgbClr val="7BB8EF">
                    <a:alpha val="34117"/>
                    <a:alpha val="34080"/>
                  </a:srgbClr>
                </a:gs>
                <a:gs pos="68000">
                  <a:srgbClr val="FFFFFF">
                    <a:alpha val="0"/>
                    <a:alpha val="34080"/>
                  </a:srgbClr>
                </a:gs>
                <a:gs pos="100000">
                  <a:srgbClr val="FFFFFF">
                    <a:alpha val="0"/>
                    <a:alpha val="340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810" name="Google Shape;2810;p8"/>
            <p:cNvSpPr/>
            <p:nvPr/>
          </p:nvSpPr>
          <p:spPr>
            <a:xfrm>
              <a:off x="4371550" y="1058400"/>
              <a:ext cx="1158650" cy="464150"/>
            </a:xfrm>
            <a:custGeom>
              <a:avLst/>
              <a:gdLst/>
              <a:ahLst/>
              <a:cxnLst/>
              <a:rect l="l" t="t" r="r" b="b"/>
              <a:pathLst>
                <a:path w="46346" h="18566" extrusionOk="0">
                  <a:moveTo>
                    <a:pt x="1421" y="1"/>
                  </a:moveTo>
                  <a:cubicBezTo>
                    <a:pt x="1421" y="1"/>
                    <a:pt x="947" y="1053"/>
                    <a:pt x="895" y="1316"/>
                  </a:cubicBezTo>
                  <a:cubicBezTo>
                    <a:pt x="0" y="3841"/>
                    <a:pt x="9364" y="9469"/>
                    <a:pt x="21831" y="13888"/>
                  </a:cubicBezTo>
                  <a:cubicBezTo>
                    <a:pt x="30226" y="16876"/>
                    <a:pt x="37875" y="18565"/>
                    <a:pt x="42225" y="18565"/>
                  </a:cubicBezTo>
                  <a:cubicBezTo>
                    <a:pt x="44308" y="18565"/>
                    <a:pt x="45635" y="18178"/>
                    <a:pt x="45924" y="17360"/>
                  </a:cubicBezTo>
                  <a:cubicBezTo>
                    <a:pt x="46030" y="17097"/>
                    <a:pt x="46345" y="16150"/>
                    <a:pt x="46345" y="16150"/>
                  </a:cubicBezTo>
                  <a:cubicBezTo>
                    <a:pt x="46345" y="16150"/>
                    <a:pt x="36193" y="8838"/>
                    <a:pt x="25040" y="4788"/>
                  </a:cubicBezTo>
                  <a:cubicBezTo>
                    <a:pt x="13783" y="790"/>
                    <a:pt x="1421" y="1"/>
                    <a:pt x="1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811" name="Google Shape;2811;p8"/>
            <p:cNvSpPr/>
            <p:nvPr/>
          </p:nvSpPr>
          <p:spPr>
            <a:xfrm>
              <a:off x="4191375" y="859825"/>
              <a:ext cx="1591325" cy="635350"/>
            </a:xfrm>
            <a:custGeom>
              <a:avLst/>
              <a:gdLst/>
              <a:ahLst/>
              <a:cxnLst/>
              <a:rect l="l" t="t" r="r" b="b"/>
              <a:pathLst>
                <a:path w="63653" h="25414" extrusionOk="0">
                  <a:moveTo>
                    <a:pt x="1947" y="0"/>
                  </a:moveTo>
                  <a:cubicBezTo>
                    <a:pt x="1947" y="0"/>
                    <a:pt x="1421" y="1315"/>
                    <a:pt x="1263" y="1684"/>
                  </a:cubicBezTo>
                  <a:cubicBezTo>
                    <a:pt x="0" y="5156"/>
                    <a:pt x="12889" y="12888"/>
                    <a:pt x="29985" y="18991"/>
                  </a:cubicBezTo>
                  <a:cubicBezTo>
                    <a:pt x="41542" y="23116"/>
                    <a:pt x="52090" y="25414"/>
                    <a:pt x="58069" y="25414"/>
                  </a:cubicBezTo>
                  <a:cubicBezTo>
                    <a:pt x="60935" y="25414"/>
                    <a:pt x="62751" y="24886"/>
                    <a:pt x="63126" y="23778"/>
                  </a:cubicBezTo>
                  <a:cubicBezTo>
                    <a:pt x="63284" y="23462"/>
                    <a:pt x="63652" y="22094"/>
                    <a:pt x="63652" y="22094"/>
                  </a:cubicBezTo>
                  <a:cubicBezTo>
                    <a:pt x="63652" y="22094"/>
                    <a:pt x="49712" y="12047"/>
                    <a:pt x="34404" y="6576"/>
                  </a:cubicBezTo>
                  <a:cubicBezTo>
                    <a:pt x="19043" y="1052"/>
                    <a:pt x="1947" y="0"/>
                    <a:pt x="19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812" name="Google Shape;2812;p8"/>
            <p:cNvSpPr/>
            <p:nvPr/>
          </p:nvSpPr>
          <p:spPr>
            <a:xfrm>
              <a:off x="4204525" y="822275"/>
              <a:ext cx="1611050" cy="635350"/>
            </a:xfrm>
            <a:custGeom>
              <a:avLst/>
              <a:gdLst/>
              <a:ahLst/>
              <a:cxnLst/>
              <a:rect l="l" t="t" r="r" b="b"/>
              <a:pathLst>
                <a:path w="64442" h="25414" extrusionOk="0">
                  <a:moveTo>
                    <a:pt x="6360" y="1"/>
                  </a:moveTo>
                  <a:cubicBezTo>
                    <a:pt x="3484" y="1"/>
                    <a:pt x="1655" y="535"/>
                    <a:pt x="1263" y="1660"/>
                  </a:cubicBezTo>
                  <a:cubicBezTo>
                    <a:pt x="0" y="5079"/>
                    <a:pt x="12889" y="12865"/>
                    <a:pt x="29985" y="18967"/>
                  </a:cubicBezTo>
                  <a:cubicBezTo>
                    <a:pt x="41541" y="23091"/>
                    <a:pt x="52087" y="25413"/>
                    <a:pt x="58082" y="25413"/>
                  </a:cubicBezTo>
                  <a:cubicBezTo>
                    <a:pt x="60958" y="25413"/>
                    <a:pt x="62787" y="24879"/>
                    <a:pt x="63179" y="23754"/>
                  </a:cubicBezTo>
                  <a:cubicBezTo>
                    <a:pt x="64442" y="20282"/>
                    <a:pt x="51553" y="12549"/>
                    <a:pt x="34457" y="6447"/>
                  </a:cubicBezTo>
                  <a:cubicBezTo>
                    <a:pt x="22901" y="2323"/>
                    <a:pt x="12356" y="1"/>
                    <a:pt x="63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813" name="Google Shape;2813;p8"/>
            <p:cNvSpPr/>
            <p:nvPr/>
          </p:nvSpPr>
          <p:spPr>
            <a:xfrm>
              <a:off x="4592475" y="607850"/>
              <a:ext cx="961400" cy="637325"/>
            </a:xfrm>
            <a:custGeom>
              <a:avLst/>
              <a:gdLst/>
              <a:ahLst/>
              <a:cxnLst/>
              <a:rect l="l" t="t" r="r" b="b"/>
              <a:pathLst>
                <a:path w="38456" h="25493" extrusionOk="0">
                  <a:moveTo>
                    <a:pt x="17992" y="1"/>
                  </a:moveTo>
                  <a:cubicBezTo>
                    <a:pt x="10272" y="1"/>
                    <a:pt x="2889" y="5031"/>
                    <a:pt x="1" y="13025"/>
                  </a:cubicBezTo>
                  <a:cubicBezTo>
                    <a:pt x="10469" y="19969"/>
                    <a:pt x="22358" y="24230"/>
                    <a:pt x="34878" y="25492"/>
                  </a:cubicBezTo>
                  <a:cubicBezTo>
                    <a:pt x="38455" y="15392"/>
                    <a:pt x="33615" y="4451"/>
                    <a:pt x="23936" y="1031"/>
                  </a:cubicBezTo>
                  <a:cubicBezTo>
                    <a:pt x="21980" y="332"/>
                    <a:pt x="19975" y="1"/>
                    <a:pt x="179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814" name="Google Shape;2814;p8"/>
            <p:cNvSpPr/>
            <p:nvPr/>
          </p:nvSpPr>
          <p:spPr>
            <a:xfrm>
              <a:off x="4592475" y="607850"/>
              <a:ext cx="961400" cy="637325"/>
            </a:xfrm>
            <a:custGeom>
              <a:avLst/>
              <a:gdLst/>
              <a:ahLst/>
              <a:cxnLst/>
              <a:rect l="l" t="t" r="r" b="b"/>
              <a:pathLst>
                <a:path w="38456" h="25493" extrusionOk="0">
                  <a:moveTo>
                    <a:pt x="17992" y="1"/>
                  </a:moveTo>
                  <a:cubicBezTo>
                    <a:pt x="10272" y="1"/>
                    <a:pt x="2889" y="5031"/>
                    <a:pt x="1" y="13025"/>
                  </a:cubicBezTo>
                  <a:cubicBezTo>
                    <a:pt x="10469" y="19969"/>
                    <a:pt x="22358" y="24230"/>
                    <a:pt x="34878" y="25492"/>
                  </a:cubicBezTo>
                  <a:cubicBezTo>
                    <a:pt x="38455" y="15392"/>
                    <a:pt x="33615" y="4451"/>
                    <a:pt x="23936" y="1031"/>
                  </a:cubicBezTo>
                  <a:cubicBezTo>
                    <a:pt x="21980" y="332"/>
                    <a:pt x="19975" y="1"/>
                    <a:pt x="179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815" name="Google Shape;2815;p8"/>
            <p:cNvSpPr/>
            <p:nvPr/>
          </p:nvSpPr>
          <p:spPr>
            <a:xfrm>
              <a:off x="5173775" y="627050"/>
              <a:ext cx="378775" cy="618125"/>
            </a:xfrm>
            <a:custGeom>
              <a:avLst/>
              <a:gdLst/>
              <a:ahLst/>
              <a:cxnLst/>
              <a:rect l="l" t="t" r="r" b="b"/>
              <a:pathLst>
                <a:path w="15151" h="24725" extrusionOk="0">
                  <a:moveTo>
                    <a:pt x="0" y="0"/>
                  </a:moveTo>
                  <a:lnTo>
                    <a:pt x="0" y="0"/>
                  </a:lnTo>
                  <a:cubicBezTo>
                    <a:pt x="2157" y="1368"/>
                    <a:pt x="4051" y="3156"/>
                    <a:pt x="5576" y="5155"/>
                  </a:cubicBezTo>
                  <a:cubicBezTo>
                    <a:pt x="9732" y="10837"/>
                    <a:pt x="8838" y="18201"/>
                    <a:pt x="5366" y="23778"/>
                  </a:cubicBezTo>
                  <a:cubicBezTo>
                    <a:pt x="7418" y="24198"/>
                    <a:pt x="9522" y="24514"/>
                    <a:pt x="11626" y="24724"/>
                  </a:cubicBezTo>
                  <a:cubicBezTo>
                    <a:pt x="15151" y="14624"/>
                    <a:pt x="10311" y="3735"/>
                    <a:pt x="684" y="263"/>
                  </a:cubicBezTo>
                  <a:cubicBezTo>
                    <a:pt x="421" y="158"/>
                    <a:pt x="263" y="105"/>
                    <a:pt x="0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816" name="Google Shape;2816;p8"/>
            <p:cNvSpPr/>
            <p:nvPr/>
          </p:nvSpPr>
          <p:spPr>
            <a:xfrm>
              <a:off x="4592475" y="608625"/>
              <a:ext cx="437975" cy="381425"/>
            </a:xfrm>
            <a:custGeom>
              <a:avLst/>
              <a:gdLst/>
              <a:ahLst/>
              <a:cxnLst/>
              <a:rect l="l" t="t" r="r" b="b"/>
              <a:pathLst>
                <a:path w="17519" h="15257" extrusionOk="0">
                  <a:moveTo>
                    <a:pt x="17518" y="1"/>
                  </a:moveTo>
                  <a:cubicBezTo>
                    <a:pt x="9943" y="211"/>
                    <a:pt x="2842" y="5209"/>
                    <a:pt x="1" y="13099"/>
                  </a:cubicBezTo>
                  <a:cubicBezTo>
                    <a:pt x="1106" y="13836"/>
                    <a:pt x="2316" y="14572"/>
                    <a:pt x="3525" y="15256"/>
                  </a:cubicBezTo>
                  <a:cubicBezTo>
                    <a:pt x="6208" y="8260"/>
                    <a:pt x="10838" y="1211"/>
                    <a:pt x="17518" y="1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817" name="Google Shape;2817;p8"/>
            <p:cNvSpPr/>
            <p:nvPr/>
          </p:nvSpPr>
          <p:spPr>
            <a:xfrm>
              <a:off x="5524900" y="1287850"/>
              <a:ext cx="123650" cy="62525"/>
            </a:xfrm>
            <a:custGeom>
              <a:avLst/>
              <a:gdLst/>
              <a:ahLst/>
              <a:cxnLst/>
              <a:rect l="l" t="t" r="r" b="b"/>
              <a:pathLst>
                <a:path w="4946" h="2501" extrusionOk="0">
                  <a:moveTo>
                    <a:pt x="1678" y="1"/>
                  </a:moveTo>
                  <a:cubicBezTo>
                    <a:pt x="851" y="1"/>
                    <a:pt x="181" y="334"/>
                    <a:pt x="1" y="765"/>
                  </a:cubicBezTo>
                  <a:cubicBezTo>
                    <a:pt x="1" y="765"/>
                    <a:pt x="948" y="1554"/>
                    <a:pt x="2158" y="2027"/>
                  </a:cubicBezTo>
                  <a:cubicBezTo>
                    <a:pt x="3473" y="2501"/>
                    <a:pt x="4683" y="2501"/>
                    <a:pt x="4683" y="2501"/>
                  </a:cubicBezTo>
                  <a:cubicBezTo>
                    <a:pt x="4946" y="1817"/>
                    <a:pt x="4157" y="712"/>
                    <a:pt x="2894" y="239"/>
                  </a:cubicBezTo>
                  <a:cubicBezTo>
                    <a:pt x="2477" y="72"/>
                    <a:pt x="2061" y="1"/>
                    <a:pt x="16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818" name="Google Shape;2818;p8"/>
            <p:cNvSpPr/>
            <p:nvPr/>
          </p:nvSpPr>
          <p:spPr>
            <a:xfrm>
              <a:off x="5261875" y="1275650"/>
              <a:ext cx="136800" cy="67050"/>
            </a:xfrm>
            <a:custGeom>
              <a:avLst/>
              <a:gdLst/>
              <a:ahLst/>
              <a:cxnLst/>
              <a:rect l="l" t="t" r="r" b="b"/>
              <a:pathLst>
                <a:path w="5472" h="2682" extrusionOk="0">
                  <a:moveTo>
                    <a:pt x="1971" y="0"/>
                  </a:moveTo>
                  <a:cubicBezTo>
                    <a:pt x="1005" y="0"/>
                    <a:pt x="187" y="364"/>
                    <a:pt x="1" y="885"/>
                  </a:cubicBezTo>
                  <a:cubicBezTo>
                    <a:pt x="1" y="885"/>
                    <a:pt x="1000" y="1726"/>
                    <a:pt x="2421" y="2252"/>
                  </a:cubicBezTo>
                  <a:cubicBezTo>
                    <a:pt x="3473" y="2628"/>
                    <a:pt x="4444" y="2682"/>
                    <a:pt x="4914" y="2682"/>
                  </a:cubicBezTo>
                  <a:cubicBezTo>
                    <a:pt x="5101" y="2682"/>
                    <a:pt x="5209" y="2673"/>
                    <a:pt x="5209" y="2673"/>
                  </a:cubicBezTo>
                  <a:cubicBezTo>
                    <a:pt x="5472" y="1989"/>
                    <a:pt x="4683" y="727"/>
                    <a:pt x="3210" y="201"/>
                  </a:cubicBezTo>
                  <a:cubicBezTo>
                    <a:pt x="2795" y="62"/>
                    <a:pt x="2370" y="0"/>
                    <a:pt x="19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819" name="Google Shape;2819;p8"/>
            <p:cNvSpPr/>
            <p:nvPr/>
          </p:nvSpPr>
          <p:spPr>
            <a:xfrm>
              <a:off x="4382075" y="879725"/>
              <a:ext cx="123650" cy="62975"/>
            </a:xfrm>
            <a:custGeom>
              <a:avLst/>
              <a:gdLst/>
              <a:ahLst/>
              <a:cxnLst/>
              <a:rect l="l" t="t" r="r" b="b"/>
              <a:pathLst>
                <a:path w="4946" h="2519" extrusionOk="0">
                  <a:moveTo>
                    <a:pt x="1701" y="1"/>
                  </a:moveTo>
                  <a:cubicBezTo>
                    <a:pt x="860" y="1"/>
                    <a:pt x="185" y="340"/>
                    <a:pt x="0" y="782"/>
                  </a:cubicBezTo>
                  <a:cubicBezTo>
                    <a:pt x="0" y="782"/>
                    <a:pt x="842" y="1571"/>
                    <a:pt x="2157" y="2045"/>
                  </a:cubicBezTo>
                  <a:cubicBezTo>
                    <a:pt x="3472" y="2518"/>
                    <a:pt x="4682" y="2518"/>
                    <a:pt x="4682" y="2518"/>
                  </a:cubicBezTo>
                  <a:cubicBezTo>
                    <a:pt x="4945" y="1782"/>
                    <a:pt x="4156" y="677"/>
                    <a:pt x="2841" y="204"/>
                  </a:cubicBezTo>
                  <a:cubicBezTo>
                    <a:pt x="2448" y="62"/>
                    <a:pt x="2059" y="1"/>
                    <a:pt x="17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820" name="Google Shape;2820;p8"/>
            <p:cNvSpPr/>
            <p:nvPr/>
          </p:nvSpPr>
          <p:spPr>
            <a:xfrm>
              <a:off x="4579325" y="1031750"/>
              <a:ext cx="136800" cy="68800"/>
            </a:xfrm>
            <a:custGeom>
              <a:avLst/>
              <a:gdLst/>
              <a:ahLst/>
              <a:cxnLst/>
              <a:rect l="l" t="t" r="r" b="b"/>
              <a:pathLst>
                <a:path w="5472" h="2752" extrusionOk="0">
                  <a:moveTo>
                    <a:pt x="1888" y="0"/>
                  </a:moveTo>
                  <a:cubicBezTo>
                    <a:pt x="966" y="0"/>
                    <a:pt x="185" y="376"/>
                    <a:pt x="1" y="856"/>
                  </a:cubicBezTo>
                  <a:cubicBezTo>
                    <a:pt x="1" y="856"/>
                    <a:pt x="1000" y="1750"/>
                    <a:pt x="2473" y="2276"/>
                  </a:cubicBezTo>
                  <a:cubicBezTo>
                    <a:pt x="3657" y="2715"/>
                    <a:pt x="4767" y="2751"/>
                    <a:pt x="5105" y="2751"/>
                  </a:cubicBezTo>
                  <a:cubicBezTo>
                    <a:pt x="5172" y="2751"/>
                    <a:pt x="5209" y="2750"/>
                    <a:pt x="5209" y="2750"/>
                  </a:cubicBezTo>
                  <a:cubicBezTo>
                    <a:pt x="5472" y="2013"/>
                    <a:pt x="4578" y="751"/>
                    <a:pt x="3105" y="225"/>
                  </a:cubicBezTo>
                  <a:cubicBezTo>
                    <a:pt x="2697" y="68"/>
                    <a:pt x="2279" y="0"/>
                    <a:pt x="1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821" name="Google Shape;2821;p8"/>
            <p:cNvSpPr/>
            <p:nvPr/>
          </p:nvSpPr>
          <p:spPr>
            <a:xfrm>
              <a:off x="4914700" y="1183600"/>
              <a:ext cx="136800" cy="68175"/>
            </a:xfrm>
            <a:custGeom>
              <a:avLst/>
              <a:gdLst/>
              <a:ahLst/>
              <a:cxnLst/>
              <a:rect l="l" t="t" r="r" b="b"/>
              <a:pathLst>
                <a:path w="5472" h="2727" extrusionOk="0">
                  <a:moveTo>
                    <a:pt x="1947" y="0"/>
                  </a:moveTo>
                  <a:cubicBezTo>
                    <a:pt x="978" y="0"/>
                    <a:pt x="186" y="363"/>
                    <a:pt x="0" y="884"/>
                  </a:cubicBezTo>
                  <a:cubicBezTo>
                    <a:pt x="0" y="884"/>
                    <a:pt x="1000" y="1726"/>
                    <a:pt x="2473" y="2252"/>
                  </a:cubicBezTo>
                  <a:cubicBezTo>
                    <a:pt x="3656" y="2690"/>
                    <a:pt x="4767" y="2727"/>
                    <a:pt x="5104" y="2727"/>
                  </a:cubicBezTo>
                  <a:cubicBezTo>
                    <a:pt x="5172" y="2727"/>
                    <a:pt x="5208" y="2725"/>
                    <a:pt x="5208" y="2725"/>
                  </a:cubicBezTo>
                  <a:cubicBezTo>
                    <a:pt x="5471" y="1989"/>
                    <a:pt x="4682" y="727"/>
                    <a:pt x="3209" y="200"/>
                  </a:cubicBezTo>
                  <a:cubicBezTo>
                    <a:pt x="2778" y="62"/>
                    <a:pt x="2348" y="0"/>
                    <a:pt x="19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39182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0" name="Google Shape;990;p4"/>
          <p:cNvGrpSpPr/>
          <p:nvPr/>
        </p:nvGrpSpPr>
        <p:grpSpPr>
          <a:xfrm>
            <a:off x="-663228" y="958127"/>
            <a:ext cx="12261541" cy="4702296"/>
            <a:chOff x="-581622" y="1056600"/>
            <a:chExt cx="10752797" cy="5185588"/>
          </a:xfrm>
        </p:grpSpPr>
        <p:sp>
          <p:nvSpPr>
            <p:cNvPr id="991" name="Google Shape;991;p4"/>
            <p:cNvSpPr/>
            <p:nvPr/>
          </p:nvSpPr>
          <p:spPr>
            <a:xfrm flipH="1">
              <a:off x="-581622" y="5265725"/>
              <a:ext cx="2262118" cy="976463"/>
            </a:xfrm>
            <a:custGeom>
              <a:avLst/>
              <a:gdLst/>
              <a:ahLst/>
              <a:cxnLst/>
              <a:rect l="l" t="t" r="r" b="b"/>
              <a:pathLst>
                <a:path w="29249" h="12738" extrusionOk="0">
                  <a:moveTo>
                    <a:pt x="10913" y="0"/>
                  </a:moveTo>
                  <a:cubicBezTo>
                    <a:pt x="10819" y="0"/>
                    <a:pt x="10723" y="3"/>
                    <a:pt x="10626" y="7"/>
                  </a:cubicBezTo>
                  <a:cubicBezTo>
                    <a:pt x="9890" y="7"/>
                    <a:pt x="9153" y="217"/>
                    <a:pt x="8417" y="638"/>
                  </a:cubicBezTo>
                  <a:cubicBezTo>
                    <a:pt x="7680" y="901"/>
                    <a:pt x="7102" y="1322"/>
                    <a:pt x="6576" y="1953"/>
                  </a:cubicBezTo>
                  <a:cubicBezTo>
                    <a:pt x="5997" y="2532"/>
                    <a:pt x="5576" y="3269"/>
                    <a:pt x="5366" y="4058"/>
                  </a:cubicBezTo>
                  <a:cubicBezTo>
                    <a:pt x="5050" y="4847"/>
                    <a:pt x="4945" y="5636"/>
                    <a:pt x="4945" y="6477"/>
                  </a:cubicBezTo>
                  <a:cubicBezTo>
                    <a:pt x="4998" y="7003"/>
                    <a:pt x="5103" y="7530"/>
                    <a:pt x="5208" y="8056"/>
                  </a:cubicBezTo>
                  <a:lnTo>
                    <a:pt x="5208" y="8108"/>
                  </a:lnTo>
                  <a:cubicBezTo>
                    <a:pt x="4261" y="8161"/>
                    <a:pt x="3262" y="8529"/>
                    <a:pt x="2473" y="9055"/>
                  </a:cubicBezTo>
                  <a:cubicBezTo>
                    <a:pt x="1631" y="9634"/>
                    <a:pt x="1000" y="10370"/>
                    <a:pt x="526" y="11264"/>
                  </a:cubicBezTo>
                  <a:cubicBezTo>
                    <a:pt x="263" y="11738"/>
                    <a:pt x="105" y="12211"/>
                    <a:pt x="0" y="12737"/>
                  </a:cubicBezTo>
                  <a:lnTo>
                    <a:pt x="29248" y="12737"/>
                  </a:lnTo>
                  <a:lnTo>
                    <a:pt x="29248" y="12580"/>
                  </a:lnTo>
                  <a:cubicBezTo>
                    <a:pt x="29038" y="12317"/>
                    <a:pt x="28880" y="12106"/>
                    <a:pt x="28670" y="11948"/>
                  </a:cubicBezTo>
                  <a:cubicBezTo>
                    <a:pt x="28302" y="11580"/>
                    <a:pt x="27828" y="11264"/>
                    <a:pt x="27407" y="11001"/>
                  </a:cubicBezTo>
                  <a:cubicBezTo>
                    <a:pt x="26492" y="10520"/>
                    <a:pt x="25620" y="10258"/>
                    <a:pt x="24631" y="10258"/>
                  </a:cubicBezTo>
                  <a:cubicBezTo>
                    <a:pt x="24540" y="10258"/>
                    <a:pt x="24449" y="10261"/>
                    <a:pt x="24356" y="10265"/>
                  </a:cubicBezTo>
                  <a:cubicBezTo>
                    <a:pt x="23567" y="10265"/>
                    <a:pt x="22831" y="10475"/>
                    <a:pt x="22147" y="10896"/>
                  </a:cubicBezTo>
                  <a:cubicBezTo>
                    <a:pt x="22042" y="10949"/>
                    <a:pt x="21884" y="10949"/>
                    <a:pt x="21831" y="11001"/>
                  </a:cubicBezTo>
                  <a:cubicBezTo>
                    <a:pt x="21515" y="10212"/>
                    <a:pt x="21042" y="9581"/>
                    <a:pt x="20463" y="8950"/>
                  </a:cubicBezTo>
                  <a:cubicBezTo>
                    <a:pt x="20043" y="8634"/>
                    <a:pt x="19569" y="8319"/>
                    <a:pt x="19201" y="8056"/>
                  </a:cubicBezTo>
                  <a:cubicBezTo>
                    <a:pt x="18412" y="7582"/>
                    <a:pt x="17623" y="7372"/>
                    <a:pt x="16781" y="7319"/>
                  </a:cubicBezTo>
                  <a:cubicBezTo>
                    <a:pt x="16834" y="6846"/>
                    <a:pt x="16886" y="6425"/>
                    <a:pt x="16834" y="5951"/>
                  </a:cubicBezTo>
                  <a:cubicBezTo>
                    <a:pt x="16781" y="5425"/>
                    <a:pt x="16623" y="4899"/>
                    <a:pt x="16571" y="4373"/>
                  </a:cubicBezTo>
                  <a:cubicBezTo>
                    <a:pt x="16255" y="3321"/>
                    <a:pt x="15729" y="2479"/>
                    <a:pt x="14992" y="1690"/>
                  </a:cubicBezTo>
                  <a:cubicBezTo>
                    <a:pt x="14572" y="1322"/>
                    <a:pt x="14151" y="1007"/>
                    <a:pt x="13730" y="743"/>
                  </a:cubicBezTo>
                  <a:cubicBezTo>
                    <a:pt x="12814" y="262"/>
                    <a:pt x="11943" y="0"/>
                    <a:pt x="10913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992" name="Google Shape;992;p4"/>
            <p:cNvSpPr/>
            <p:nvPr/>
          </p:nvSpPr>
          <p:spPr>
            <a:xfrm>
              <a:off x="7721669" y="1056600"/>
              <a:ext cx="378161" cy="192025"/>
            </a:xfrm>
            <a:custGeom>
              <a:avLst/>
              <a:gdLst/>
              <a:ahLst/>
              <a:cxnLst/>
              <a:rect l="l" t="t" r="r" b="b"/>
              <a:pathLst>
                <a:path w="14993" h="7681" extrusionOk="0">
                  <a:moveTo>
                    <a:pt x="6313" y="0"/>
                  </a:moveTo>
                  <a:cubicBezTo>
                    <a:pt x="5734" y="0"/>
                    <a:pt x="5208" y="105"/>
                    <a:pt x="4682" y="421"/>
                  </a:cubicBezTo>
                  <a:cubicBezTo>
                    <a:pt x="4156" y="631"/>
                    <a:pt x="3682" y="947"/>
                    <a:pt x="3314" y="1368"/>
                  </a:cubicBezTo>
                  <a:cubicBezTo>
                    <a:pt x="2841" y="1736"/>
                    <a:pt x="2578" y="2262"/>
                    <a:pt x="2420" y="2893"/>
                  </a:cubicBezTo>
                  <a:cubicBezTo>
                    <a:pt x="2157" y="3419"/>
                    <a:pt x="2052" y="3998"/>
                    <a:pt x="2104" y="4577"/>
                  </a:cubicBezTo>
                  <a:cubicBezTo>
                    <a:pt x="2104" y="4734"/>
                    <a:pt x="2157" y="4892"/>
                    <a:pt x="2157" y="5050"/>
                  </a:cubicBezTo>
                  <a:cubicBezTo>
                    <a:pt x="2104" y="5103"/>
                    <a:pt x="2052" y="5103"/>
                    <a:pt x="1894" y="5155"/>
                  </a:cubicBezTo>
                  <a:cubicBezTo>
                    <a:pt x="1526" y="5313"/>
                    <a:pt x="1105" y="5576"/>
                    <a:pt x="842" y="5892"/>
                  </a:cubicBezTo>
                  <a:cubicBezTo>
                    <a:pt x="526" y="6207"/>
                    <a:pt x="316" y="6628"/>
                    <a:pt x="211" y="6996"/>
                  </a:cubicBezTo>
                  <a:cubicBezTo>
                    <a:pt x="53" y="7207"/>
                    <a:pt x="0" y="7470"/>
                    <a:pt x="0" y="7680"/>
                  </a:cubicBezTo>
                  <a:lnTo>
                    <a:pt x="14993" y="7680"/>
                  </a:lnTo>
                  <a:lnTo>
                    <a:pt x="14993" y="7628"/>
                  </a:lnTo>
                  <a:cubicBezTo>
                    <a:pt x="14993" y="7417"/>
                    <a:pt x="14940" y="7259"/>
                    <a:pt x="14940" y="7102"/>
                  </a:cubicBezTo>
                  <a:cubicBezTo>
                    <a:pt x="14677" y="6365"/>
                    <a:pt x="14309" y="5681"/>
                    <a:pt x="13783" y="5155"/>
                  </a:cubicBezTo>
                  <a:cubicBezTo>
                    <a:pt x="13414" y="4997"/>
                    <a:pt x="13099" y="4734"/>
                    <a:pt x="12836" y="4524"/>
                  </a:cubicBezTo>
                  <a:cubicBezTo>
                    <a:pt x="12257" y="4208"/>
                    <a:pt x="11573" y="3998"/>
                    <a:pt x="10942" y="3998"/>
                  </a:cubicBezTo>
                  <a:cubicBezTo>
                    <a:pt x="10889" y="3682"/>
                    <a:pt x="10784" y="3314"/>
                    <a:pt x="10732" y="3051"/>
                  </a:cubicBezTo>
                  <a:cubicBezTo>
                    <a:pt x="10468" y="2367"/>
                    <a:pt x="10100" y="1683"/>
                    <a:pt x="9522" y="1157"/>
                  </a:cubicBezTo>
                  <a:cubicBezTo>
                    <a:pt x="9206" y="947"/>
                    <a:pt x="8943" y="684"/>
                    <a:pt x="8627" y="473"/>
                  </a:cubicBezTo>
                  <a:cubicBezTo>
                    <a:pt x="7891" y="105"/>
                    <a:pt x="7154" y="0"/>
                    <a:pt x="6313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993" name="Google Shape;993;p4"/>
            <p:cNvSpPr/>
            <p:nvPr/>
          </p:nvSpPr>
          <p:spPr>
            <a:xfrm>
              <a:off x="6394003" y="1396538"/>
              <a:ext cx="848747" cy="402790"/>
            </a:xfrm>
            <a:custGeom>
              <a:avLst/>
              <a:gdLst/>
              <a:ahLst/>
              <a:cxnLst/>
              <a:rect l="l" t="t" r="r" b="b"/>
              <a:pathLst>
                <a:path w="24725" h="10627" extrusionOk="0">
                  <a:moveTo>
                    <a:pt x="7312" y="0"/>
                  </a:moveTo>
                  <a:cubicBezTo>
                    <a:pt x="6681" y="0"/>
                    <a:pt x="6050" y="210"/>
                    <a:pt x="5471" y="473"/>
                  </a:cubicBezTo>
                  <a:cubicBezTo>
                    <a:pt x="4892" y="631"/>
                    <a:pt x="4366" y="1052"/>
                    <a:pt x="3893" y="1526"/>
                  </a:cubicBezTo>
                  <a:cubicBezTo>
                    <a:pt x="3420" y="1946"/>
                    <a:pt x="3104" y="2578"/>
                    <a:pt x="2894" y="3156"/>
                  </a:cubicBezTo>
                  <a:cubicBezTo>
                    <a:pt x="2630" y="3735"/>
                    <a:pt x="2525" y="4419"/>
                    <a:pt x="2578" y="5050"/>
                  </a:cubicBezTo>
                  <a:cubicBezTo>
                    <a:pt x="2630" y="5471"/>
                    <a:pt x="2736" y="5892"/>
                    <a:pt x="2788" y="6313"/>
                  </a:cubicBezTo>
                  <a:cubicBezTo>
                    <a:pt x="2999" y="6891"/>
                    <a:pt x="3262" y="7417"/>
                    <a:pt x="3630" y="7891"/>
                  </a:cubicBezTo>
                  <a:cubicBezTo>
                    <a:pt x="3157" y="7943"/>
                    <a:pt x="2736" y="8101"/>
                    <a:pt x="2262" y="8259"/>
                  </a:cubicBezTo>
                  <a:cubicBezTo>
                    <a:pt x="1736" y="8469"/>
                    <a:pt x="1263" y="8785"/>
                    <a:pt x="895" y="9258"/>
                  </a:cubicBezTo>
                  <a:cubicBezTo>
                    <a:pt x="474" y="9679"/>
                    <a:pt x="211" y="10100"/>
                    <a:pt x="0" y="10626"/>
                  </a:cubicBezTo>
                  <a:lnTo>
                    <a:pt x="24725" y="10626"/>
                  </a:lnTo>
                  <a:cubicBezTo>
                    <a:pt x="24462" y="10048"/>
                    <a:pt x="24093" y="9521"/>
                    <a:pt x="23620" y="9048"/>
                  </a:cubicBezTo>
                  <a:cubicBezTo>
                    <a:pt x="23304" y="8785"/>
                    <a:pt x="22883" y="8522"/>
                    <a:pt x="22568" y="8364"/>
                  </a:cubicBezTo>
                  <a:cubicBezTo>
                    <a:pt x="21779" y="7943"/>
                    <a:pt x="20937" y="7733"/>
                    <a:pt x="19990" y="7733"/>
                  </a:cubicBezTo>
                  <a:cubicBezTo>
                    <a:pt x="19622" y="7733"/>
                    <a:pt x="19201" y="7838"/>
                    <a:pt x="18885" y="7943"/>
                  </a:cubicBezTo>
                  <a:cubicBezTo>
                    <a:pt x="18833" y="7680"/>
                    <a:pt x="18833" y="7417"/>
                    <a:pt x="18780" y="7154"/>
                  </a:cubicBezTo>
                  <a:cubicBezTo>
                    <a:pt x="18517" y="6365"/>
                    <a:pt x="18096" y="5629"/>
                    <a:pt x="17465" y="5103"/>
                  </a:cubicBezTo>
                  <a:cubicBezTo>
                    <a:pt x="17097" y="4840"/>
                    <a:pt x="16781" y="4682"/>
                    <a:pt x="16466" y="4419"/>
                  </a:cubicBezTo>
                  <a:cubicBezTo>
                    <a:pt x="15677" y="3998"/>
                    <a:pt x="14887" y="3788"/>
                    <a:pt x="13941" y="3788"/>
                  </a:cubicBezTo>
                  <a:cubicBezTo>
                    <a:pt x="13362" y="3788"/>
                    <a:pt x="12888" y="3945"/>
                    <a:pt x="12362" y="4156"/>
                  </a:cubicBezTo>
                  <a:cubicBezTo>
                    <a:pt x="12310" y="3893"/>
                    <a:pt x="12310" y="3682"/>
                    <a:pt x="12257" y="3419"/>
                  </a:cubicBezTo>
                  <a:cubicBezTo>
                    <a:pt x="11994" y="2630"/>
                    <a:pt x="11521" y="1894"/>
                    <a:pt x="10942" y="1315"/>
                  </a:cubicBezTo>
                  <a:cubicBezTo>
                    <a:pt x="10626" y="1052"/>
                    <a:pt x="10258" y="789"/>
                    <a:pt x="9890" y="579"/>
                  </a:cubicBezTo>
                  <a:cubicBezTo>
                    <a:pt x="9101" y="210"/>
                    <a:pt x="8259" y="0"/>
                    <a:pt x="7312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994" name="Google Shape;994;p4"/>
            <p:cNvSpPr/>
            <p:nvPr/>
          </p:nvSpPr>
          <p:spPr>
            <a:xfrm>
              <a:off x="9322428" y="4141938"/>
              <a:ext cx="848747" cy="402790"/>
            </a:xfrm>
            <a:custGeom>
              <a:avLst/>
              <a:gdLst/>
              <a:ahLst/>
              <a:cxnLst/>
              <a:rect l="l" t="t" r="r" b="b"/>
              <a:pathLst>
                <a:path w="24725" h="10627" extrusionOk="0">
                  <a:moveTo>
                    <a:pt x="7312" y="0"/>
                  </a:moveTo>
                  <a:cubicBezTo>
                    <a:pt x="6681" y="0"/>
                    <a:pt x="6050" y="210"/>
                    <a:pt x="5471" y="473"/>
                  </a:cubicBezTo>
                  <a:cubicBezTo>
                    <a:pt x="4892" y="631"/>
                    <a:pt x="4366" y="1052"/>
                    <a:pt x="3893" y="1526"/>
                  </a:cubicBezTo>
                  <a:cubicBezTo>
                    <a:pt x="3420" y="1946"/>
                    <a:pt x="3104" y="2578"/>
                    <a:pt x="2894" y="3156"/>
                  </a:cubicBezTo>
                  <a:cubicBezTo>
                    <a:pt x="2630" y="3735"/>
                    <a:pt x="2525" y="4419"/>
                    <a:pt x="2578" y="5050"/>
                  </a:cubicBezTo>
                  <a:cubicBezTo>
                    <a:pt x="2630" y="5471"/>
                    <a:pt x="2736" y="5892"/>
                    <a:pt x="2788" y="6313"/>
                  </a:cubicBezTo>
                  <a:cubicBezTo>
                    <a:pt x="2999" y="6891"/>
                    <a:pt x="3262" y="7417"/>
                    <a:pt x="3630" y="7891"/>
                  </a:cubicBezTo>
                  <a:cubicBezTo>
                    <a:pt x="3157" y="7943"/>
                    <a:pt x="2736" y="8101"/>
                    <a:pt x="2262" y="8259"/>
                  </a:cubicBezTo>
                  <a:cubicBezTo>
                    <a:pt x="1736" y="8469"/>
                    <a:pt x="1263" y="8785"/>
                    <a:pt x="895" y="9258"/>
                  </a:cubicBezTo>
                  <a:cubicBezTo>
                    <a:pt x="474" y="9679"/>
                    <a:pt x="211" y="10100"/>
                    <a:pt x="0" y="10626"/>
                  </a:cubicBezTo>
                  <a:lnTo>
                    <a:pt x="24725" y="10626"/>
                  </a:lnTo>
                  <a:cubicBezTo>
                    <a:pt x="24462" y="10048"/>
                    <a:pt x="24093" y="9521"/>
                    <a:pt x="23620" y="9048"/>
                  </a:cubicBezTo>
                  <a:cubicBezTo>
                    <a:pt x="23304" y="8785"/>
                    <a:pt x="22883" y="8522"/>
                    <a:pt x="22568" y="8364"/>
                  </a:cubicBezTo>
                  <a:cubicBezTo>
                    <a:pt x="21779" y="7943"/>
                    <a:pt x="20937" y="7733"/>
                    <a:pt x="19990" y="7733"/>
                  </a:cubicBezTo>
                  <a:cubicBezTo>
                    <a:pt x="19622" y="7733"/>
                    <a:pt x="19201" y="7838"/>
                    <a:pt x="18885" y="7943"/>
                  </a:cubicBezTo>
                  <a:cubicBezTo>
                    <a:pt x="18833" y="7680"/>
                    <a:pt x="18833" y="7417"/>
                    <a:pt x="18780" y="7154"/>
                  </a:cubicBezTo>
                  <a:cubicBezTo>
                    <a:pt x="18517" y="6365"/>
                    <a:pt x="18096" y="5629"/>
                    <a:pt x="17465" y="5103"/>
                  </a:cubicBezTo>
                  <a:cubicBezTo>
                    <a:pt x="17097" y="4840"/>
                    <a:pt x="16781" y="4682"/>
                    <a:pt x="16466" y="4419"/>
                  </a:cubicBezTo>
                  <a:cubicBezTo>
                    <a:pt x="15677" y="3998"/>
                    <a:pt x="14887" y="3788"/>
                    <a:pt x="13941" y="3788"/>
                  </a:cubicBezTo>
                  <a:cubicBezTo>
                    <a:pt x="13362" y="3788"/>
                    <a:pt x="12888" y="3945"/>
                    <a:pt x="12362" y="4156"/>
                  </a:cubicBezTo>
                  <a:cubicBezTo>
                    <a:pt x="12310" y="3893"/>
                    <a:pt x="12310" y="3682"/>
                    <a:pt x="12257" y="3419"/>
                  </a:cubicBezTo>
                  <a:cubicBezTo>
                    <a:pt x="11994" y="2630"/>
                    <a:pt x="11521" y="1894"/>
                    <a:pt x="10942" y="1315"/>
                  </a:cubicBezTo>
                  <a:cubicBezTo>
                    <a:pt x="10626" y="1052"/>
                    <a:pt x="10258" y="789"/>
                    <a:pt x="9890" y="579"/>
                  </a:cubicBezTo>
                  <a:cubicBezTo>
                    <a:pt x="9101" y="210"/>
                    <a:pt x="8259" y="0"/>
                    <a:pt x="7312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95" name="Google Shape;995;p4"/>
          <p:cNvGrpSpPr/>
          <p:nvPr/>
        </p:nvGrpSpPr>
        <p:grpSpPr>
          <a:xfrm>
            <a:off x="-2279" y="-11449"/>
            <a:ext cx="12192214" cy="6882076"/>
            <a:chOff x="-2000" y="-12625"/>
            <a:chExt cx="10692000" cy="7589400"/>
          </a:xfrm>
        </p:grpSpPr>
        <p:sp>
          <p:nvSpPr>
            <p:cNvPr id="996" name="Google Shape;996;p4"/>
            <p:cNvSpPr/>
            <p:nvPr/>
          </p:nvSpPr>
          <p:spPr>
            <a:xfrm>
              <a:off x="-2000" y="-12625"/>
              <a:ext cx="10692000" cy="7589400"/>
            </a:xfrm>
            <a:prstGeom prst="frame">
              <a:avLst>
                <a:gd name="adj1" fmla="val 543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grpSp>
          <p:nvGrpSpPr>
            <p:cNvPr id="997" name="Google Shape;997;p4"/>
            <p:cNvGrpSpPr/>
            <p:nvPr/>
          </p:nvGrpSpPr>
          <p:grpSpPr>
            <a:xfrm rot="10800000" flipH="1">
              <a:off x="541072" y="7200946"/>
              <a:ext cx="9609875" cy="285829"/>
              <a:chOff x="471460" y="61396"/>
              <a:chExt cx="9609875" cy="285829"/>
            </a:xfrm>
          </p:grpSpPr>
          <p:grpSp>
            <p:nvGrpSpPr>
              <p:cNvPr id="998" name="Google Shape;998;p4"/>
              <p:cNvGrpSpPr/>
              <p:nvPr/>
            </p:nvGrpSpPr>
            <p:grpSpPr>
              <a:xfrm>
                <a:off x="471460" y="61396"/>
                <a:ext cx="8862425" cy="285829"/>
                <a:chOff x="395260" y="61396"/>
                <a:chExt cx="8862425" cy="285829"/>
              </a:xfrm>
            </p:grpSpPr>
            <p:grpSp>
              <p:nvGrpSpPr>
                <p:cNvPr id="999" name="Google Shape;999;p4"/>
                <p:cNvGrpSpPr/>
                <p:nvPr/>
              </p:nvGrpSpPr>
              <p:grpSpPr>
                <a:xfrm rot="5400000">
                  <a:off x="8465008" y="-445452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1000" name="Google Shape;1000;p4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001" name="Google Shape;1001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02" name="Google Shape;1002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03" name="Google Shape;1003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004" name="Google Shape;1004;p4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005" name="Google Shape;1005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06" name="Google Shape;1006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07" name="Google Shape;1007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008" name="Google Shape;1008;p4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009" name="Google Shape;1009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10" name="Google Shape;1010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11" name="Google Shape;1011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012" name="Google Shape;1012;p4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013" name="Google Shape;1013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14" name="Google Shape;1014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15" name="Google Shape;1015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  <p:grpSp>
              <p:nvGrpSpPr>
                <p:cNvPr id="1016" name="Google Shape;1016;p4"/>
                <p:cNvGrpSpPr/>
                <p:nvPr/>
              </p:nvGrpSpPr>
              <p:grpSpPr>
                <a:xfrm rot="5400000">
                  <a:off x="3923120" y="-3466465"/>
                  <a:ext cx="285829" cy="7341550"/>
                  <a:chOff x="73845" y="36500"/>
                  <a:chExt cx="285829" cy="7341550"/>
                </a:xfrm>
              </p:grpSpPr>
              <p:grpSp>
                <p:nvGrpSpPr>
                  <p:cNvPr id="1017" name="Google Shape;1017;p4"/>
                  <p:cNvGrpSpPr/>
                  <p:nvPr/>
                </p:nvGrpSpPr>
                <p:grpSpPr>
                  <a:xfrm>
                    <a:off x="73845" y="4538300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1018" name="Google Shape;1018;p4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1019" name="Google Shape;1019;p4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020" name="Google Shape;1020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021" name="Google Shape;1021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022" name="Google Shape;1022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grpSp>
                    <p:nvGrpSpPr>
                      <p:cNvPr id="1023" name="Google Shape;1023;p4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024" name="Google Shape;1024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025" name="Google Shape;1025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026" name="Google Shape;1026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grpSp>
                    <p:nvGrpSpPr>
                      <p:cNvPr id="1027" name="Google Shape;1027;p4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028" name="Google Shape;1028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029" name="Google Shape;1029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030" name="Google Shape;1030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grpSp>
                    <p:nvGrpSpPr>
                      <p:cNvPr id="1031" name="Google Shape;1031;p4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032" name="Google Shape;1032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033" name="Google Shape;1033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034" name="Google Shape;1034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035" name="Google Shape;1035;p4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1036" name="Google Shape;1036;p4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037" name="Google Shape;1037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038" name="Google Shape;1038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039" name="Google Shape;1039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grpSp>
                    <p:nvGrpSpPr>
                      <p:cNvPr id="1040" name="Google Shape;1040;p4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041" name="Google Shape;1041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042" name="Google Shape;1042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043" name="Google Shape;1043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grpSp>
                    <p:nvGrpSpPr>
                      <p:cNvPr id="1044" name="Google Shape;1044;p4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045" name="Google Shape;1045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046" name="Google Shape;1046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047" name="Google Shape;1047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grpSp>
                    <p:nvGrpSpPr>
                      <p:cNvPr id="1048" name="Google Shape;1048;p4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049" name="Google Shape;1049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050" name="Google Shape;1050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051" name="Google Shape;1051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1052" name="Google Shape;1052;p4"/>
                  <p:cNvGrpSpPr/>
                  <p:nvPr/>
                </p:nvGrpSpPr>
                <p:grpSpPr>
                  <a:xfrm>
                    <a:off x="73845" y="1524775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1053" name="Google Shape;1053;p4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1054" name="Google Shape;1054;p4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055" name="Google Shape;1055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056" name="Google Shape;1056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057" name="Google Shape;1057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grpSp>
                    <p:nvGrpSpPr>
                      <p:cNvPr id="1058" name="Google Shape;1058;p4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059" name="Google Shape;1059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060" name="Google Shape;1060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061" name="Google Shape;1061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grpSp>
                    <p:nvGrpSpPr>
                      <p:cNvPr id="1062" name="Google Shape;1062;p4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063" name="Google Shape;1063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064" name="Google Shape;1064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065" name="Google Shape;1065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grpSp>
                    <p:nvGrpSpPr>
                      <p:cNvPr id="1066" name="Google Shape;1066;p4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067" name="Google Shape;1067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068" name="Google Shape;1068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069" name="Google Shape;1069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070" name="Google Shape;1070;p4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1071" name="Google Shape;1071;p4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072" name="Google Shape;1072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073" name="Google Shape;1073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074" name="Google Shape;1074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grpSp>
                    <p:nvGrpSpPr>
                      <p:cNvPr id="1075" name="Google Shape;1075;p4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076" name="Google Shape;1076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077" name="Google Shape;1077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078" name="Google Shape;1078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grpSp>
                    <p:nvGrpSpPr>
                      <p:cNvPr id="1079" name="Google Shape;1079;p4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080" name="Google Shape;1080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081" name="Google Shape;1081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082" name="Google Shape;1082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grpSp>
                    <p:nvGrpSpPr>
                      <p:cNvPr id="1083" name="Google Shape;1083;p4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084" name="Google Shape;1084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085" name="Google Shape;1085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086" name="Google Shape;1086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1087" name="Google Shape;1087;p4"/>
                  <p:cNvGrpSpPr/>
                  <p:nvPr/>
                </p:nvGrpSpPr>
                <p:grpSpPr>
                  <a:xfrm>
                    <a:off x="81020" y="36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1088" name="Google Shape;1088;p4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1089" name="Google Shape;1089;p4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090" name="Google Shape;1090;p4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091" name="Google Shape;1091;p4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1092" name="Google Shape;1092;p4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1093" name="Google Shape;1093;p4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094" name="Google Shape;1094;p4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095" name="Google Shape;1095;p4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1096" name="Google Shape;1096;p4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1097" name="Google Shape;1097;p4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098" name="Google Shape;1098;p4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099" name="Google Shape;1099;p4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1100" name="Google Shape;1100;p4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1101" name="Google Shape;1101;p4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102" name="Google Shape;1102;p4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103" name="Google Shape;1103;p4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1104" name="Google Shape;1104;p4"/>
              <p:cNvGrpSpPr/>
              <p:nvPr/>
            </p:nvGrpSpPr>
            <p:grpSpPr>
              <a:xfrm rot="5400000">
                <a:off x="9702783" y="-38502"/>
                <a:ext cx="236004" cy="521100"/>
                <a:chOff x="116495" y="4347100"/>
                <a:chExt cx="236004" cy="521100"/>
              </a:xfrm>
            </p:grpSpPr>
            <p:grpSp>
              <p:nvGrpSpPr>
                <p:cNvPr id="1105" name="Google Shape;1105;p4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1106" name="Google Shape;1106;p4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2394">
                      <a:solidFill>
                        <a:prstClr val="black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07" name="Google Shape;1107;p4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2394">
                      <a:solidFill>
                        <a:prstClr val="black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08" name="Google Shape;1108;p4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2394">
                      <a:solidFill>
                        <a:prstClr val="black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109" name="Google Shape;1109;p4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1110" name="Google Shape;1110;p4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2394">
                      <a:solidFill>
                        <a:prstClr val="black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11" name="Google Shape;1111;p4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2394">
                      <a:solidFill>
                        <a:prstClr val="black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12" name="Google Shape;1112;p4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2394">
                      <a:solidFill>
                        <a:prstClr val="black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1113" name="Google Shape;1113;p4"/>
            <p:cNvGrpSpPr/>
            <p:nvPr/>
          </p:nvGrpSpPr>
          <p:grpSpPr>
            <a:xfrm>
              <a:off x="471460" y="61396"/>
              <a:ext cx="9609875" cy="285829"/>
              <a:chOff x="471460" y="61396"/>
              <a:chExt cx="9609875" cy="285829"/>
            </a:xfrm>
          </p:grpSpPr>
          <p:grpSp>
            <p:nvGrpSpPr>
              <p:cNvPr id="1114" name="Google Shape;1114;p4"/>
              <p:cNvGrpSpPr/>
              <p:nvPr/>
            </p:nvGrpSpPr>
            <p:grpSpPr>
              <a:xfrm>
                <a:off x="471460" y="61396"/>
                <a:ext cx="8862425" cy="285829"/>
                <a:chOff x="395260" y="61396"/>
                <a:chExt cx="8862425" cy="285829"/>
              </a:xfrm>
            </p:grpSpPr>
            <p:grpSp>
              <p:nvGrpSpPr>
                <p:cNvPr id="1115" name="Google Shape;1115;p4"/>
                <p:cNvGrpSpPr/>
                <p:nvPr/>
              </p:nvGrpSpPr>
              <p:grpSpPr>
                <a:xfrm rot="5400000">
                  <a:off x="8465008" y="-445452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1116" name="Google Shape;1116;p4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117" name="Google Shape;1117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118" name="Google Shape;1118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119" name="Google Shape;1119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120" name="Google Shape;1120;p4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121" name="Google Shape;1121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122" name="Google Shape;1122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123" name="Google Shape;1123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124" name="Google Shape;1124;p4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125" name="Google Shape;1125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126" name="Google Shape;1126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127" name="Google Shape;1127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128" name="Google Shape;1128;p4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129" name="Google Shape;1129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130" name="Google Shape;1130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131" name="Google Shape;1131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  <p:grpSp>
              <p:nvGrpSpPr>
                <p:cNvPr id="1132" name="Google Shape;1132;p4"/>
                <p:cNvGrpSpPr/>
                <p:nvPr/>
              </p:nvGrpSpPr>
              <p:grpSpPr>
                <a:xfrm rot="5400000">
                  <a:off x="3923120" y="-3466465"/>
                  <a:ext cx="285829" cy="7341550"/>
                  <a:chOff x="73845" y="36500"/>
                  <a:chExt cx="285829" cy="7341550"/>
                </a:xfrm>
              </p:grpSpPr>
              <p:grpSp>
                <p:nvGrpSpPr>
                  <p:cNvPr id="1133" name="Google Shape;1133;p4"/>
                  <p:cNvGrpSpPr/>
                  <p:nvPr/>
                </p:nvGrpSpPr>
                <p:grpSpPr>
                  <a:xfrm>
                    <a:off x="73845" y="4538300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1134" name="Google Shape;1134;p4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1135" name="Google Shape;1135;p4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136" name="Google Shape;1136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137" name="Google Shape;1137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138" name="Google Shape;1138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grpSp>
                    <p:nvGrpSpPr>
                      <p:cNvPr id="1139" name="Google Shape;1139;p4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140" name="Google Shape;1140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141" name="Google Shape;1141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142" name="Google Shape;1142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grpSp>
                    <p:nvGrpSpPr>
                      <p:cNvPr id="1143" name="Google Shape;1143;p4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144" name="Google Shape;1144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145" name="Google Shape;1145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146" name="Google Shape;1146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grpSp>
                    <p:nvGrpSpPr>
                      <p:cNvPr id="1147" name="Google Shape;1147;p4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148" name="Google Shape;1148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149" name="Google Shape;1149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150" name="Google Shape;1150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151" name="Google Shape;1151;p4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1152" name="Google Shape;1152;p4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153" name="Google Shape;1153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154" name="Google Shape;1154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155" name="Google Shape;1155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grpSp>
                    <p:nvGrpSpPr>
                      <p:cNvPr id="1156" name="Google Shape;1156;p4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157" name="Google Shape;1157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158" name="Google Shape;1158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159" name="Google Shape;1159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grpSp>
                    <p:nvGrpSpPr>
                      <p:cNvPr id="1160" name="Google Shape;1160;p4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161" name="Google Shape;1161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162" name="Google Shape;1162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163" name="Google Shape;1163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grpSp>
                    <p:nvGrpSpPr>
                      <p:cNvPr id="1164" name="Google Shape;1164;p4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165" name="Google Shape;1165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166" name="Google Shape;1166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167" name="Google Shape;1167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1168" name="Google Shape;1168;p4"/>
                  <p:cNvGrpSpPr/>
                  <p:nvPr/>
                </p:nvGrpSpPr>
                <p:grpSpPr>
                  <a:xfrm>
                    <a:off x="73845" y="1524775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1169" name="Google Shape;1169;p4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1170" name="Google Shape;1170;p4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171" name="Google Shape;1171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172" name="Google Shape;1172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173" name="Google Shape;1173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grpSp>
                    <p:nvGrpSpPr>
                      <p:cNvPr id="1174" name="Google Shape;1174;p4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175" name="Google Shape;1175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176" name="Google Shape;1176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177" name="Google Shape;1177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grpSp>
                    <p:nvGrpSpPr>
                      <p:cNvPr id="1178" name="Google Shape;1178;p4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179" name="Google Shape;1179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180" name="Google Shape;1180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181" name="Google Shape;1181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grpSp>
                    <p:nvGrpSpPr>
                      <p:cNvPr id="1182" name="Google Shape;1182;p4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183" name="Google Shape;1183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184" name="Google Shape;1184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185" name="Google Shape;1185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186" name="Google Shape;1186;p4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1187" name="Google Shape;1187;p4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188" name="Google Shape;1188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189" name="Google Shape;1189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190" name="Google Shape;1190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grpSp>
                    <p:nvGrpSpPr>
                      <p:cNvPr id="1191" name="Google Shape;1191;p4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192" name="Google Shape;1192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193" name="Google Shape;1193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194" name="Google Shape;1194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grpSp>
                    <p:nvGrpSpPr>
                      <p:cNvPr id="1195" name="Google Shape;1195;p4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196" name="Google Shape;1196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197" name="Google Shape;1197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198" name="Google Shape;1198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grpSp>
                    <p:nvGrpSpPr>
                      <p:cNvPr id="1199" name="Google Shape;1199;p4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200" name="Google Shape;1200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201" name="Google Shape;1201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202" name="Google Shape;1202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1203" name="Google Shape;1203;p4"/>
                  <p:cNvGrpSpPr/>
                  <p:nvPr/>
                </p:nvGrpSpPr>
                <p:grpSpPr>
                  <a:xfrm>
                    <a:off x="81020" y="36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1204" name="Google Shape;1204;p4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1205" name="Google Shape;1205;p4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206" name="Google Shape;1206;p4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207" name="Google Shape;1207;p4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1208" name="Google Shape;1208;p4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1209" name="Google Shape;1209;p4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210" name="Google Shape;1210;p4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211" name="Google Shape;1211;p4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1212" name="Google Shape;1212;p4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1213" name="Google Shape;1213;p4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214" name="Google Shape;1214;p4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215" name="Google Shape;1215;p4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1216" name="Google Shape;1216;p4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1217" name="Google Shape;1217;p4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218" name="Google Shape;1218;p4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219" name="Google Shape;1219;p4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1220" name="Google Shape;1220;p4"/>
              <p:cNvGrpSpPr/>
              <p:nvPr/>
            </p:nvGrpSpPr>
            <p:grpSpPr>
              <a:xfrm rot="5400000">
                <a:off x="9702783" y="-38502"/>
                <a:ext cx="236004" cy="521100"/>
                <a:chOff x="116495" y="4347100"/>
                <a:chExt cx="236004" cy="521100"/>
              </a:xfrm>
            </p:grpSpPr>
            <p:grpSp>
              <p:nvGrpSpPr>
                <p:cNvPr id="1221" name="Google Shape;1221;p4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1222" name="Google Shape;1222;p4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2394">
                      <a:solidFill>
                        <a:prstClr val="black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23" name="Google Shape;1223;p4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2394">
                      <a:solidFill>
                        <a:prstClr val="black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24" name="Google Shape;1224;p4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2394">
                      <a:solidFill>
                        <a:prstClr val="black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225" name="Google Shape;1225;p4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1226" name="Google Shape;1226;p4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2394">
                      <a:solidFill>
                        <a:prstClr val="black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27" name="Google Shape;1227;p4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2394">
                      <a:solidFill>
                        <a:prstClr val="black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28" name="Google Shape;1228;p4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2394">
                      <a:solidFill>
                        <a:prstClr val="black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1229" name="Google Shape;1229;p4"/>
            <p:cNvGrpSpPr/>
            <p:nvPr/>
          </p:nvGrpSpPr>
          <p:grpSpPr>
            <a:xfrm>
              <a:off x="73845" y="98713"/>
              <a:ext cx="285829" cy="7341550"/>
              <a:chOff x="73845" y="36500"/>
              <a:chExt cx="285829" cy="7341550"/>
            </a:xfrm>
          </p:grpSpPr>
          <p:grpSp>
            <p:nvGrpSpPr>
              <p:cNvPr id="1230" name="Google Shape;1230;p4"/>
              <p:cNvGrpSpPr/>
              <p:nvPr/>
            </p:nvGrpSpPr>
            <p:grpSpPr>
              <a:xfrm>
                <a:off x="73845" y="4538300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1231" name="Google Shape;1231;p4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1232" name="Google Shape;1232;p4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233" name="Google Shape;1233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4" name="Google Shape;1234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5" name="Google Shape;1235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236" name="Google Shape;1236;p4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237" name="Google Shape;1237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8" name="Google Shape;1238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9" name="Google Shape;1239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240" name="Google Shape;1240;p4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241" name="Google Shape;1241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42" name="Google Shape;1242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43" name="Google Shape;1243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244" name="Google Shape;1244;p4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245" name="Google Shape;1245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46" name="Google Shape;1246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47" name="Google Shape;1247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  <p:grpSp>
              <p:nvGrpSpPr>
                <p:cNvPr id="1248" name="Google Shape;1248;p4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1249" name="Google Shape;1249;p4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250" name="Google Shape;1250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1" name="Google Shape;1251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2" name="Google Shape;1252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253" name="Google Shape;1253;p4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254" name="Google Shape;1254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5" name="Google Shape;1255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6" name="Google Shape;1256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257" name="Google Shape;1257;p4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258" name="Google Shape;1258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9" name="Google Shape;1259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0" name="Google Shape;1260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261" name="Google Shape;1261;p4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262" name="Google Shape;1262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3" name="Google Shape;1263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4" name="Google Shape;1264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1265" name="Google Shape;1265;p4"/>
              <p:cNvGrpSpPr/>
              <p:nvPr/>
            </p:nvGrpSpPr>
            <p:grpSpPr>
              <a:xfrm>
                <a:off x="73845" y="1524775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1266" name="Google Shape;1266;p4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1267" name="Google Shape;1267;p4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268" name="Google Shape;1268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9" name="Google Shape;1269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0" name="Google Shape;1270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271" name="Google Shape;1271;p4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272" name="Google Shape;1272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3" name="Google Shape;1273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4" name="Google Shape;1274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275" name="Google Shape;1275;p4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276" name="Google Shape;1276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7" name="Google Shape;1277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8" name="Google Shape;1278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279" name="Google Shape;1279;p4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280" name="Google Shape;1280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81" name="Google Shape;1281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82" name="Google Shape;1282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  <p:grpSp>
              <p:nvGrpSpPr>
                <p:cNvPr id="1283" name="Google Shape;1283;p4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1284" name="Google Shape;1284;p4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285" name="Google Shape;1285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86" name="Google Shape;1286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87" name="Google Shape;1287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288" name="Google Shape;1288;p4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289" name="Google Shape;1289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0" name="Google Shape;1290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1" name="Google Shape;1291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292" name="Google Shape;1292;p4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293" name="Google Shape;1293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4" name="Google Shape;1294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5" name="Google Shape;1295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296" name="Google Shape;1296;p4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297" name="Google Shape;1297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8" name="Google Shape;1298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9" name="Google Shape;1299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1300" name="Google Shape;1300;p4"/>
              <p:cNvGrpSpPr/>
              <p:nvPr/>
            </p:nvGrpSpPr>
            <p:grpSpPr>
              <a:xfrm>
                <a:off x="81020" y="36500"/>
                <a:ext cx="278654" cy="1306700"/>
                <a:chOff x="73845" y="3561500"/>
                <a:chExt cx="278654" cy="1306700"/>
              </a:xfrm>
            </p:grpSpPr>
            <p:grpSp>
              <p:nvGrpSpPr>
                <p:cNvPr id="1301" name="Google Shape;1301;p4"/>
                <p:cNvGrpSpPr/>
                <p:nvPr/>
              </p:nvGrpSpPr>
              <p:grpSpPr>
                <a:xfrm>
                  <a:off x="179620" y="39543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1302" name="Google Shape;1302;p4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2394">
                      <a:solidFill>
                        <a:prstClr val="black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03" name="Google Shape;1303;p4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2394">
                      <a:solidFill>
                        <a:prstClr val="black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04" name="Google Shape;1304;p4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2394">
                      <a:solidFill>
                        <a:prstClr val="black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305" name="Google Shape;1305;p4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1306" name="Google Shape;1306;p4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2394">
                      <a:solidFill>
                        <a:prstClr val="black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07" name="Google Shape;1307;p4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2394">
                      <a:solidFill>
                        <a:prstClr val="black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08" name="Google Shape;1308;p4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2394">
                      <a:solidFill>
                        <a:prstClr val="black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309" name="Google Shape;1309;p4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1310" name="Google Shape;1310;p4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2394">
                      <a:solidFill>
                        <a:prstClr val="black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11" name="Google Shape;1311;p4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2394">
                      <a:solidFill>
                        <a:prstClr val="black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12" name="Google Shape;1312;p4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2394">
                      <a:solidFill>
                        <a:prstClr val="black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313" name="Google Shape;1313;p4"/>
                <p:cNvGrpSpPr/>
                <p:nvPr/>
              </p:nvGrpSpPr>
              <p:grpSpPr>
                <a:xfrm>
                  <a:off x="73845" y="35615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1314" name="Google Shape;1314;p4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2394">
                      <a:solidFill>
                        <a:prstClr val="black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15" name="Google Shape;1315;p4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2394">
                      <a:solidFill>
                        <a:prstClr val="black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16" name="Google Shape;1316;p4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2394">
                      <a:solidFill>
                        <a:prstClr val="black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1317" name="Google Shape;1317;p4"/>
            <p:cNvGrpSpPr/>
            <p:nvPr/>
          </p:nvGrpSpPr>
          <p:grpSpPr>
            <a:xfrm>
              <a:off x="10332320" y="145213"/>
              <a:ext cx="285829" cy="7341550"/>
              <a:chOff x="73845" y="36500"/>
              <a:chExt cx="285829" cy="7341550"/>
            </a:xfrm>
          </p:grpSpPr>
          <p:grpSp>
            <p:nvGrpSpPr>
              <p:cNvPr id="1318" name="Google Shape;1318;p4"/>
              <p:cNvGrpSpPr/>
              <p:nvPr/>
            </p:nvGrpSpPr>
            <p:grpSpPr>
              <a:xfrm>
                <a:off x="73845" y="4538300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1319" name="Google Shape;1319;p4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1320" name="Google Shape;1320;p4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321" name="Google Shape;1321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22" name="Google Shape;1322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23" name="Google Shape;1323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324" name="Google Shape;1324;p4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325" name="Google Shape;1325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26" name="Google Shape;1326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27" name="Google Shape;1327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328" name="Google Shape;1328;p4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329" name="Google Shape;1329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30" name="Google Shape;1330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31" name="Google Shape;1331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332" name="Google Shape;1332;p4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333" name="Google Shape;1333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34" name="Google Shape;1334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35" name="Google Shape;1335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  <p:grpSp>
              <p:nvGrpSpPr>
                <p:cNvPr id="1336" name="Google Shape;1336;p4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1337" name="Google Shape;1337;p4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338" name="Google Shape;1338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39" name="Google Shape;1339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40" name="Google Shape;1340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341" name="Google Shape;1341;p4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342" name="Google Shape;1342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43" name="Google Shape;1343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44" name="Google Shape;1344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345" name="Google Shape;1345;p4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346" name="Google Shape;1346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47" name="Google Shape;1347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48" name="Google Shape;1348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349" name="Google Shape;1349;p4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350" name="Google Shape;1350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51" name="Google Shape;1351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52" name="Google Shape;1352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1353" name="Google Shape;1353;p4"/>
              <p:cNvGrpSpPr/>
              <p:nvPr/>
            </p:nvGrpSpPr>
            <p:grpSpPr>
              <a:xfrm>
                <a:off x="73845" y="1524775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1354" name="Google Shape;1354;p4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1355" name="Google Shape;1355;p4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356" name="Google Shape;1356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57" name="Google Shape;1357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58" name="Google Shape;1358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359" name="Google Shape;1359;p4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360" name="Google Shape;1360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61" name="Google Shape;1361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62" name="Google Shape;1362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363" name="Google Shape;1363;p4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364" name="Google Shape;1364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65" name="Google Shape;1365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66" name="Google Shape;1366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367" name="Google Shape;1367;p4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368" name="Google Shape;1368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69" name="Google Shape;1369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70" name="Google Shape;1370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  <p:grpSp>
              <p:nvGrpSpPr>
                <p:cNvPr id="1371" name="Google Shape;1371;p4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1372" name="Google Shape;1372;p4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373" name="Google Shape;1373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74" name="Google Shape;1374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75" name="Google Shape;1375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376" name="Google Shape;1376;p4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377" name="Google Shape;1377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78" name="Google Shape;1378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79" name="Google Shape;1379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380" name="Google Shape;1380;p4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381" name="Google Shape;1381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82" name="Google Shape;1382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83" name="Google Shape;1383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384" name="Google Shape;1384;p4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385" name="Google Shape;1385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86" name="Google Shape;1386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87" name="Google Shape;1387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1388" name="Google Shape;1388;p4"/>
              <p:cNvGrpSpPr/>
              <p:nvPr/>
            </p:nvGrpSpPr>
            <p:grpSpPr>
              <a:xfrm>
                <a:off x="81020" y="36500"/>
                <a:ext cx="278654" cy="1306700"/>
                <a:chOff x="73845" y="3561500"/>
                <a:chExt cx="278654" cy="1306700"/>
              </a:xfrm>
            </p:grpSpPr>
            <p:grpSp>
              <p:nvGrpSpPr>
                <p:cNvPr id="1389" name="Google Shape;1389;p4"/>
                <p:cNvGrpSpPr/>
                <p:nvPr/>
              </p:nvGrpSpPr>
              <p:grpSpPr>
                <a:xfrm>
                  <a:off x="179620" y="39543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1390" name="Google Shape;1390;p4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2394">
                      <a:solidFill>
                        <a:prstClr val="black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91" name="Google Shape;1391;p4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2394">
                      <a:solidFill>
                        <a:prstClr val="black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92" name="Google Shape;1392;p4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2394">
                      <a:solidFill>
                        <a:prstClr val="black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393" name="Google Shape;1393;p4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1394" name="Google Shape;1394;p4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2394">
                      <a:solidFill>
                        <a:prstClr val="black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95" name="Google Shape;1395;p4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2394">
                      <a:solidFill>
                        <a:prstClr val="black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96" name="Google Shape;1396;p4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2394">
                      <a:solidFill>
                        <a:prstClr val="black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397" name="Google Shape;1397;p4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1398" name="Google Shape;1398;p4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2394">
                      <a:solidFill>
                        <a:prstClr val="black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99" name="Google Shape;1399;p4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2394">
                      <a:solidFill>
                        <a:prstClr val="black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0" name="Google Shape;1400;p4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2394">
                      <a:solidFill>
                        <a:prstClr val="black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401" name="Google Shape;1401;p4"/>
                <p:cNvGrpSpPr/>
                <p:nvPr/>
              </p:nvGrpSpPr>
              <p:grpSpPr>
                <a:xfrm>
                  <a:off x="73845" y="35615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1402" name="Google Shape;1402;p4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2394">
                      <a:solidFill>
                        <a:prstClr val="black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3" name="Google Shape;1403;p4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2394">
                      <a:solidFill>
                        <a:prstClr val="black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4" name="Google Shape;1404;p4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2394">
                      <a:solidFill>
                        <a:prstClr val="black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</p:grpSp>
      <p:sp>
        <p:nvSpPr>
          <p:cNvPr id="1405" name="Google Shape;1405;p4"/>
          <p:cNvSpPr txBox="1">
            <a:spLocks noGrp="1"/>
          </p:cNvSpPr>
          <p:nvPr>
            <p:ph type="title"/>
          </p:nvPr>
        </p:nvSpPr>
        <p:spPr>
          <a:xfrm>
            <a:off x="980824" y="713230"/>
            <a:ext cx="10494745" cy="763889"/>
          </a:xfrm>
          <a:prstGeom prst="rect">
            <a:avLst/>
          </a:prstGeom>
        </p:spPr>
        <p:txBody>
          <a:bodyPr spcFirstLastPara="1" wrap="square" lIns="86020" tIns="86020" rIns="86020" bIns="8602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>
            <a:endParaRPr/>
          </a:p>
        </p:txBody>
      </p:sp>
      <p:sp>
        <p:nvSpPr>
          <p:cNvPr id="1406" name="Google Shape;1406;p4"/>
          <p:cNvSpPr txBox="1">
            <a:spLocks noGrp="1"/>
          </p:cNvSpPr>
          <p:nvPr>
            <p:ph type="body" idx="1"/>
          </p:nvPr>
        </p:nvSpPr>
        <p:spPr>
          <a:xfrm>
            <a:off x="980824" y="1536909"/>
            <a:ext cx="10494745" cy="4556131"/>
          </a:xfrm>
          <a:prstGeom prst="rect">
            <a:avLst/>
          </a:prstGeom>
        </p:spPr>
        <p:txBody>
          <a:bodyPr spcFirstLastPara="1" wrap="square" lIns="86020" tIns="86020" rIns="86020" bIns="86020" anchor="ctr" anchorCtr="0">
            <a:noAutofit/>
          </a:bodyPr>
          <a:lstStyle>
            <a:lvl1pPr marL="456726" lvl="0" indent="-37426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Quicksand"/>
              <a:buAutoNum type="arabicPeriod"/>
              <a:defRPr sz="1596">
                <a:solidFill>
                  <a:srgbClr val="434343"/>
                </a:solidFill>
              </a:defRPr>
            </a:lvl1pPr>
            <a:lvl2pPr marL="913452" lvl="1" indent="-34254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AutoNum type="alphaLcPeriod"/>
              <a:defRPr>
                <a:solidFill>
                  <a:srgbClr val="434343"/>
                </a:solidFill>
              </a:defRPr>
            </a:lvl2pPr>
            <a:lvl3pPr marL="1370178" lvl="2" indent="-34254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AutoNum type="romanLcPeriod"/>
              <a:defRPr>
                <a:solidFill>
                  <a:srgbClr val="434343"/>
                </a:solidFill>
              </a:defRPr>
            </a:lvl3pPr>
            <a:lvl4pPr marL="1826904" lvl="3" indent="-34254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AutoNum type="arabicPeriod"/>
              <a:defRPr>
                <a:solidFill>
                  <a:srgbClr val="434343"/>
                </a:solidFill>
              </a:defRPr>
            </a:lvl4pPr>
            <a:lvl5pPr marL="2283630" lvl="4" indent="-34254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AutoNum type="alphaLcPeriod"/>
              <a:defRPr>
                <a:solidFill>
                  <a:srgbClr val="434343"/>
                </a:solidFill>
              </a:defRPr>
            </a:lvl5pPr>
            <a:lvl6pPr marL="2740356" lvl="5" indent="-34254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AutoNum type="romanLcPeriod"/>
              <a:defRPr>
                <a:solidFill>
                  <a:srgbClr val="434343"/>
                </a:solidFill>
              </a:defRPr>
            </a:lvl6pPr>
            <a:lvl7pPr marL="3197081" lvl="6" indent="-34254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AutoNum type="arabicPeriod"/>
              <a:defRPr>
                <a:solidFill>
                  <a:srgbClr val="434343"/>
                </a:solidFill>
              </a:defRPr>
            </a:lvl7pPr>
            <a:lvl8pPr marL="3653807" lvl="7" indent="-34254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AutoNum type="alphaLcPeriod"/>
              <a:defRPr>
                <a:solidFill>
                  <a:srgbClr val="434343"/>
                </a:solidFill>
              </a:defRPr>
            </a:lvl8pPr>
            <a:lvl9pPr marL="4110533" lvl="8" indent="-34254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3391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6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39" name="Google Shape;6539;p42"/>
          <p:cNvGrpSpPr/>
          <p:nvPr/>
        </p:nvGrpSpPr>
        <p:grpSpPr>
          <a:xfrm>
            <a:off x="-351267" y="889415"/>
            <a:ext cx="10445628" cy="5028609"/>
            <a:chOff x="-308047" y="980825"/>
            <a:chExt cx="9160327" cy="5545438"/>
          </a:xfrm>
        </p:grpSpPr>
        <p:sp>
          <p:nvSpPr>
            <p:cNvPr id="6540" name="Google Shape;6540;p42"/>
            <p:cNvSpPr/>
            <p:nvPr/>
          </p:nvSpPr>
          <p:spPr>
            <a:xfrm flipH="1">
              <a:off x="-308047" y="5549800"/>
              <a:ext cx="2262118" cy="976463"/>
            </a:xfrm>
            <a:custGeom>
              <a:avLst/>
              <a:gdLst/>
              <a:ahLst/>
              <a:cxnLst/>
              <a:rect l="l" t="t" r="r" b="b"/>
              <a:pathLst>
                <a:path w="29249" h="12738" extrusionOk="0">
                  <a:moveTo>
                    <a:pt x="10913" y="0"/>
                  </a:moveTo>
                  <a:cubicBezTo>
                    <a:pt x="10819" y="0"/>
                    <a:pt x="10723" y="3"/>
                    <a:pt x="10626" y="7"/>
                  </a:cubicBezTo>
                  <a:cubicBezTo>
                    <a:pt x="9890" y="7"/>
                    <a:pt x="9153" y="217"/>
                    <a:pt x="8417" y="638"/>
                  </a:cubicBezTo>
                  <a:cubicBezTo>
                    <a:pt x="7680" y="901"/>
                    <a:pt x="7102" y="1322"/>
                    <a:pt x="6576" y="1953"/>
                  </a:cubicBezTo>
                  <a:cubicBezTo>
                    <a:pt x="5997" y="2532"/>
                    <a:pt x="5576" y="3269"/>
                    <a:pt x="5366" y="4058"/>
                  </a:cubicBezTo>
                  <a:cubicBezTo>
                    <a:pt x="5050" y="4847"/>
                    <a:pt x="4945" y="5636"/>
                    <a:pt x="4945" y="6477"/>
                  </a:cubicBezTo>
                  <a:cubicBezTo>
                    <a:pt x="4998" y="7003"/>
                    <a:pt x="5103" y="7530"/>
                    <a:pt x="5208" y="8056"/>
                  </a:cubicBezTo>
                  <a:lnTo>
                    <a:pt x="5208" y="8108"/>
                  </a:lnTo>
                  <a:cubicBezTo>
                    <a:pt x="4261" y="8161"/>
                    <a:pt x="3262" y="8529"/>
                    <a:pt x="2473" y="9055"/>
                  </a:cubicBezTo>
                  <a:cubicBezTo>
                    <a:pt x="1631" y="9634"/>
                    <a:pt x="1000" y="10370"/>
                    <a:pt x="526" y="11264"/>
                  </a:cubicBezTo>
                  <a:cubicBezTo>
                    <a:pt x="263" y="11738"/>
                    <a:pt x="105" y="12211"/>
                    <a:pt x="0" y="12737"/>
                  </a:cubicBezTo>
                  <a:lnTo>
                    <a:pt x="29248" y="12737"/>
                  </a:lnTo>
                  <a:lnTo>
                    <a:pt x="29248" y="12580"/>
                  </a:lnTo>
                  <a:cubicBezTo>
                    <a:pt x="29038" y="12317"/>
                    <a:pt x="28880" y="12106"/>
                    <a:pt x="28670" y="11948"/>
                  </a:cubicBezTo>
                  <a:cubicBezTo>
                    <a:pt x="28302" y="11580"/>
                    <a:pt x="27828" y="11264"/>
                    <a:pt x="27407" y="11001"/>
                  </a:cubicBezTo>
                  <a:cubicBezTo>
                    <a:pt x="26492" y="10520"/>
                    <a:pt x="25620" y="10258"/>
                    <a:pt x="24631" y="10258"/>
                  </a:cubicBezTo>
                  <a:cubicBezTo>
                    <a:pt x="24540" y="10258"/>
                    <a:pt x="24449" y="10261"/>
                    <a:pt x="24356" y="10265"/>
                  </a:cubicBezTo>
                  <a:cubicBezTo>
                    <a:pt x="23567" y="10265"/>
                    <a:pt x="22831" y="10475"/>
                    <a:pt x="22147" y="10896"/>
                  </a:cubicBezTo>
                  <a:cubicBezTo>
                    <a:pt x="22042" y="10949"/>
                    <a:pt x="21884" y="10949"/>
                    <a:pt x="21831" y="11001"/>
                  </a:cubicBezTo>
                  <a:cubicBezTo>
                    <a:pt x="21515" y="10212"/>
                    <a:pt x="21042" y="9581"/>
                    <a:pt x="20463" y="8950"/>
                  </a:cubicBezTo>
                  <a:cubicBezTo>
                    <a:pt x="20043" y="8634"/>
                    <a:pt x="19569" y="8319"/>
                    <a:pt x="19201" y="8056"/>
                  </a:cubicBezTo>
                  <a:cubicBezTo>
                    <a:pt x="18412" y="7582"/>
                    <a:pt x="17623" y="7372"/>
                    <a:pt x="16781" y="7319"/>
                  </a:cubicBezTo>
                  <a:cubicBezTo>
                    <a:pt x="16834" y="6846"/>
                    <a:pt x="16886" y="6425"/>
                    <a:pt x="16834" y="5951"/>
                  </a:cubicBezTo>
                  <a:cubicBezTo>
                    <a:pt x="16781" y="5425"/>
                    <a:pt x="16623" y="4899"/>
                    <a:pt x="16571" y="4373"/>
                  </a:cubicBezTo>
                  <a:cubicBezTo>
                    <a:pt x="16255" y="3321"/>
                    <a:pt x="15729" y="2479"/>
                    <a:pt x="14992" y="1690"/>
                  </a:cubicBezTo>
                  <a:cubicBezTo>
                    <a:pt x="14572" y="1322"/>
                    <a:pt x="14151" y="1007"/>
                    <a:pt x="13730" y="743"/>
                  </a:cubicBezTo>
                  <a:cubicBezTo>
                    <a:pt x="12814" y="262"/>
                    <a:pt x="11943" y="0"/>
                    <a:pt x="10913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6541" name="Google Shape;6541;p42"/>
            <p:cNvSpPr/>
            <p:nvPr/>
          </p:nvSpPr>
          <p:spPr>
            <a:xfrm>
              <a:off x="8474119" y="980825"/>
              <a:ext cx="378161" cy="192025"/>
            </a:xfrm>
            <a:custGeom>
              <a:avLst/>
              <a:gdLst/>
              <a:ahLst/>
              <a:cxnLst/>
              <a:rect l="l" t="t" r="r" b="b"/>
              <a:pathLst>
                <a:path w="14993" h="7681" extrusionOk="0">
                  <a:moveTo>
                    <a:pt x="6313" y="0"/>
                  </a:moveTo>
                  <a:cubicBezTo>
                    <a:pt x="5734" y="0"/>
                    <a:pt x="5208" y="105"/>
                    <a:pt x="4682" y="421"/>
                  </a:cubicBezTo>
                  <a:cubicBezTo>
                    <a:pt x="4156" y="631"/>
                    <a:pt x="3682" y="947"/>
                    <a:pt x="3314" y="1368"/>
                  </a:cubicBezTo>
                  <a:cubicBezTo>
                    <a:pt x="2841" y="1736"/>
                    <a:pt x="2578" y="2262"/>
                    <a:pt x="2420" y="2893"/>
                  </a:cubicBezTo>
                  <a:cubicBezTo>
                    <a:pt x="2157" y="3419"/>
                    <a:pt x="2052" y="3998"/>
                    <a:pt x="2104" y="4577"/>
                  </a:cubicBezTo>
                  <a:cubicBezTo>
                    <a:pt x="2104" y="4734"/>
                    <a:pt x="2157" y="4892"/>
                    <a:pt x="2157" y="5050"/>
                  </a:cubicBezTo>
                  <a:cubicBezTo>
                    <a:pt x="2104" y="5103"/>
                    <a:pt x="2052" y="5103"/>
                    <a:pt x="1894" y="5155"/>
                  </a:cubicBezTo>
                  <a:cubicBezTo>
                    <a:pt x="1526" y="5313"/>
                    <a:pt x="1105" y="5576"/>
                    <a:pt x="842" y="5892"/>
                  </a:cubicBezTo>
                  <a:cubicBezTo>
                    <a:pt x="526" y="6207"/>
                    <a:pt x="316" y="6628"/>
                    <a:pt x="211" y="6996"/>
                  </a:cubicBezTo>
                  <a:cubicBezTo>
                    <a:pt x="53" y="7207"/>
                    <a:pt x="0" y="7470"/>
                    <a:pt x="0" y="7680"/>
                  </a:cubicBezTo>
                  <a:lnTo>
                    <a:pt x="14993" y="7680"/>
                  </a:lnTo>
                  <a:lnTo>
                    <a:pt x="14993" y="7628"/>
                  </a:lnTo>
                  <a:cubicBezTo>
                    <a:pt x="14993" y="7417"/>
                    <a:pt x="14940" y="7259"/>
                    <a:pt x="14940" y="7102"/>
                  </a:cubicBezTo>
                  <a:cubicBezTo>
                    <a:pt x="14677" y="6365"/>
                    <a:pt x="14309" y="5681"/>
                    <a:pt x="13783" y="5155"/>
                  </a:cubicBezTo>
                  <a:cubicBezTo>
                    <a:pt x="13414" y="4997"/>
                    <a:pt x="13099" y="4734"/>
                    <a:pt x="12836" y="4524"/>
                  </a:cubicBezTo>
                  <a:cubicBezTo>
                    <a:pt x="12257" y="4208"/>
                    <a:pt x="11573" y="3998"/>
                    <a:pt x="10942" y="3998"/>
                  </a:cubicBezTo>
                  <a:cubicBezTo>
                    <a:pt x="10889" y="3682"/>
                    <a:pt x="10784" y="3314"/>
                    <a:pt x="10732" y="3051"/>
                  </a:cubicBezTo>
                  <a:cubicBezTo>
                    <a:pt x="10468" y="2367"/>
                    <a:pt x="10100" y="1683"/>
                    <a:pt x="9522" y="1157"/>
                  </a:cubicBezTo>
                  <a:cubicBezTo>
                    <a:pt x="9206" y="947"/>
                    <a:pt x="8943" y="684"/>
                    <a:pt x="8627" y="473"/>
                  </a:cubicBezTo>
                  <a:cubicBezTo>
                    <a:pt x="7891" y="105"/>
                    <a:pt x="7154" y="0"/>
                    <a:pt x="6313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6542" name="Google Shape;6542;p42"/>
            <p:cNvSpPr/>
            <p:nvPr/>
          </p:nvSpPr>
          <p:spPr>
            <a:xfrm>
              <a:off x="7352178" y="3183975"/>
              <a:ext cx="848747" cy="402790"/>
            </a:xfrm>
            <a:custGeom>
              <a:avLst/>
              <a:gdLst/>
              <a:ahLst/>
              <a:cxnLst/>
              <a:rect l="l" t="t" r="r" b="b"/>
              <a:pathLst>
                <a:path w="24725" h="10627" extrusionOk="0">
                  <a:moveTo>
                    <a:pt x="7312" y="0"/>
                  </a:moveTo>
                  <a:cubicBezTo>
                    <a:pt x="6681" y="0"/>
                    <a:pt x="6050" y="210"/>
                    <a:pt x="5471" y="473"/>
                  </a:cubicBezTo>
                  <a:cubicBezTo>
                    <a:pt x="4892" y="631"/>
                    <a:pt x="4366" y="1052"/>
                    <a:pt x="3893" y="1526"/>
                  </a:cubicBezTo>
                  <a:cubicBezTo>
                    <a:pt x="3420" y="1946"/>
                    <a:pt x="3104" y="2578"/>
                    <a:pt x="2894" y="3156"/>
                  </a:cubicBezTo>
                  <a:cubicBezTo>
                    <a:pt x="2630" y="3735"/>
                    <a:pt x="2525" y="4419"/>
                    <a:pt x="2578" y="5050"/>
                  </a:cubicBezTo>
                  <a:cubicBezTo>
                    <a:pt x="2630" y="5471"/>
                    <a:pt x="2736" y="5892"/>
                    <a:pt x="2788" y="6313"/>
                  </a:cubicBezTo>
                  <a:cubicBezTo>
                    <a:pt x="2999" y="6891"/>
                    <a:pt x="3262" y="7417"/>
                    <a:pt x="3630" y="7891"/>
                  </a:cubicBezTo>
                  <a:cubicBezTo>
                    <a:pt x="3157" y="7943"/>
                    <a:pt x="2736" y="8101"/>
                    <a:pt x="2262" y="8259"/>
                  </a:cubicBezTo>
                  <a:cubicBezTo>
                    <a:pt x="1736" y="8469"/>
                    <a:pt x="1263" y="8785"/>
                    <a:pt x="895" y="9258"/>
                  </a:cubicBezTo>
                  <a:cubicBezTo>
                    <a:pt x="474" y="9679"/>
                    <a:pt x="211" y="10100"/>
                    <a:pt x="0" y="10626"/>
                  </a:cubicBezTo>
                  <a:lnTo>
                    <a:pt x="24725" y="10626"/>
                  </a:lnTo>
                  <a:cubicBezTo>
                    <a:pt x="24462" y="10048"/>
                    <a:pt x="24093" y="9521"/>
                    <a:pt x="23620" y="9048"/>
                  </a:cubicBezTo>
                  <a:cubicBezTo>
                    <a:pt x="23304" y="8785"/>
                    <a:pt x="22883" y="8522"/>
                    <a:pt x="22568" y="8364"/>
                  </a:cubicBezTo>
                  <a:cubicBezTo>
                    <a:pt x="21779" y="7943"/>
                    <a:pt x="20937" y="7733"/>
                    <a:pt x="19990" y="7733"/>
                  </a:cubicBezTo>
                  <a:cubicBezTo>
                    <a:pt x="19622" y="7733"/>
                    <a:pt x="19201" y="7838"/>
                    <a:pt x="18885" y="7943"/>
                  </a:cubicBezTo>
                  <a:cubicBezTo>
                    <a:pt x="18833" y="7680"/>
                    <a:pt x="18833" y="7417"/>
                    <a:pt x="18780" y="7154"/>
                  </a:cubicBezTo>
                  <a:cubicBezTo>
                    <a:pt x="18517" y="6365"/>
                    <a:pt x="18096" y="5629"/>
                    <a:pt x="17465" y="5103"/>
                  </a:cubicBezTo>
                  <a:cubicBezTo>
                    <a:pt x="17097" y="4840"/>
                    <a:pt x="16781" y="4682"/>
                    <a:pt x="16466" y="4419"/>
                  </a:cubicBezTo>
                  <a:cubicBezTo>
                    <a:pt x="15677" y="3998"/>
                    <a:pt x="14887" y="3788"/>
                    <a:pt x="13941" y="3788"/>
                  </a:cubicBezTo>
                  <a:cubicBezTo>
                    <a:pt x="13362" y="3788"/>
                    <a:pt x="12888" y="3945"/>
                    <a:pt x="12362" y="4156"/>
                  </a:cubicBezTo>
                  <a:cubicBezTo>
                    <a:pt x="12310" y="3893"/>
                    <a:pt x="12310" y="3682"/>
                    <a:pt x="12257" y="3419"/>
                  </a:cubicBezTo>
                  <a:cubicBezTo>
                    <a:pt x="11994" y="2630"/>
                    <a:pt x="11521" y="1894"/>
                    <a:pt x="10942" y="1315"/>
                  </a:cubicBezTo>
                  <a:cubicBezTo>
                    <a:pt x="10626" y="1052"/>
                    <a:pt x="10258" y="789"/>
                    <a:pt x="9890" y="579"/>
                  </a:cubicBezTo>
                  <a:cubicBezTo>
                    <a:pt x="9101" y="210"/>
                    <a:pt x="8259" y="0"/>
                    <a:pt x="7312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543" name="Google Shape;6543;p42"/>
          <p:cNvGrpSpPr/>
          <p:nvPr/>
        </p:nvGrpSpPr>
        <p:grpSpPr>
          <a:xfrm>
            <a:off x="-2279" y="-11449"/>
            <a:ext cx="12192214" cy="6882076"/>
            <a:chOff x="-2000" y="-12625"/>
            <a:chExt cx="10692000" cy="7589400"/>
          </a:xfrm>
        </p:grpSpPr>
        <p:sp>
          <p:nvSpPr>
            <p:cNvPr id="6544" name="Google Shape;6544;p42"/>
            <p:cNvSpPr/>
            <p:nvPr/>
          </p:nvSpPr>
          <p:spPr>
            <a:xfrm>
              <a:off x="-2000" y="-12625"/>
              <a:ext cx="10692000" cy="7589400"/>
            </a:xfrm>
            <a:prstGeom prst="frame">
              <a:avLst>
                <a:gd name="adj1" fmla="val 5431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grpSp>
          <p:nvGrpSpPr>
            <p:cNvPr id="6545" name="Google Shape;6545;p42"/>
            <p:cNvGrpSpPr/>
            <p:nvPr/>
          </p:nvGrpSpPr>
          <p:grpSpPr>
            <a:xfrm rot="10800000" flipH="1">
              <a:off x="541072" y="7200946"/>
              <a:ext cx="9609875" cy="285829"/>
              <a:chOff x="471460" y="61396"/>
              <a:chExt cx="9609875" cy="285829"/>
            </a:xfrm>
          </p:grpSpPr>
          <p:grpSp>
            <p:nvGrpSpPr>
              <p:cNvPr id="6546" name="Google Shape;6546;p42"/>
              <p:cNvGrpSpPr/>
              <p:nvPr/>
            </p:nvGrpSpPr>
            <p:grpSpPr>
              <a:xfrm>
                <a:off x="471460" y="61396"/>
                <a:ext cx="8862425" cy="285829"/>
                <a:chOff x="395260" y="61396"/>
                <a:chExt cx="8862425" cy="285829"/>
              </a:xfrm>
            </p:grpSpPr>
            <p:grpSp>
              <p:nvGrpSpPr>
                <p:cNvPr id="6547" name="Google Shape;6547;p42"/>
                <p:cNvGrpSpPr/>
                <p:nvPr/>
              </p:nvGrpSpPr>
              <p:grpSpPr>
                <a:xfrm rot="5400000">
                  <a:off x="8465008" y="-445452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6548" name="Google Shape;6548;p42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549" name="Google Shape;6549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550" name="Google Shape;6550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551" name="Google Shape;6551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6552" name="Google Shape;6552;p42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553" name="Google Shape;6553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554" name="Google Shape;6554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555" name="Google Shape;6555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6556" name="Google Shape;6556;p42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557" name="Google Shape;6557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558" name="Google Shape;6558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559" name="Google Shape;6559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6560" name="Google Shape;6560;p42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561" name="Google Shape;6561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562" name="Google Shape;6562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563" name="Google Shape;6563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  <p:grpSp>
              <p:nvGrpSpPr>
                <p:cNvPr id="6564" name="Google Shape;6564;p42"/>
                <p:cNvGrpSpPr/>
                <p:nvPr/>
              </p:nvGrpSpPr>
              <p:grpSpPr>
                <a:xfrm rot="5400000">
                  <a:off x="3923120" y="-3466465"/>
                  <a:ext cx="285829" cy="7341550"/>
                  <a:chOff x="73845" y="36500"/>
                  <a:chExt cx="285829" cy="7341550"/>
                </a:xfrm>
              </p:grpSpPr>
              <p:grpSp>
                <p:nvGrpSpPr>
                  <p:cNvPr id="6565" name="Google Shape;6565;p42"/>
                  <p:cNvGrpSpPr/>
                  <p:nvPr/>
                </p:nvGrpSpPr>
                <p:grpSpPr>
                  <a:xfrm>
                    <a:off x="73845" y="4538300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6566" name="Google Shape;6566;p42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6567" name="Google Shape;6567;p42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568" name="Google Shape;6568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6569" name="Google Shape;6569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6570" name="Google Shape;6570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grpSp>
                    <p:nvGrpSpPr>
                      <p:cNvPr id="6571" name="Google Shape;6571;p42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572" name="Google Shape;6572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6573" name="Google Shape;6573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6574" name="Google Shape;6574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grpSp>
                    <p:nvGrpSpPr>
                      <p:cNvPr id="6575" name="Google Shape;6575;p42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576" name="Google Shape;6576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6577" name="Google Shape;6577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6578" name="Google Shape;6578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grpSp>
                    <p:nvGrpSpPr>
                      <p:cNvPr id="6579" name="Google Shape;6579;p42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580" name="Google Shape;6580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6581" name="Google Shape;6581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6582" name="Google Shape;6582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6583" name="Google Shape;6583;p42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6584" name="Google Shape;6584;p42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585" name="Google Shape;6585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6586" name="Google Shape;6586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6587" name="Google Shape;6587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grpSp>
                    <p:nvGrpSpPr>
                      <p:cNvPr id="6588" name="Google Shape;6588;p42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589" name="Google Shape;6589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6590" name="Google Shape;6590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6591" name="Google Shape;6591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grpSp>
                    <p:nvGrpSpPr>
                      <p:cNvPr id="6592" name="Google Shape;6592;p42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593" name="Google Shape;6593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6594" name="Google Shape;6594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6595" name="Google Shape;6595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grpSp>
                    <p:nvGrpSpPr>
                      <p:cNvPr id="6596" name="Google Shape;6596;p42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597" name="Google Shape;6597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6598" name="Google Shape;6598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6599" name="Google Shape;6599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6600" name="Google Shape;6600;p42"/>
                  <p:cNvGrpSpPr/>
                  <p:nvPr/>
                </p:nvGrpSpPr>
                <p:grpSpPr>
                  <a:xfrm>
                    <a:off x="73845" y="1524775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6601" name="Google Shape;6601;p42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6602" name="Google Shape;6602;p42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603" name="Google Shape;6603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6604" name="Google Shape;6604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6605" name="Google Shape;6605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grpSp>
                    <p:nvGrpSpPr>
                      <p:cNvPr id="6606" name="Google Shape;6606;p42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607" name="Google Shape;6607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6608" name="Google Shape;6608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6609" name="Google Shape;6609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grpSp>
                    <p:nvGrpSpPr>
                      <p:cNvPr id="6610" name="Google Shape;6610;p42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611" name="Google Shape;6611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6612" name="Google Shape;6612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6613" name="Google Shape;6613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grpSp>
                    <p:nvGrpSpPr>
                      <p:cNvPr id="6614" name="Google Shape;6614;p42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615" name="Google Shape;6615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6616" name="Google Shape;6616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6617" name="Google Shape;6617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6618" name="Google Shape;6618;p42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6619" name="Google Shape;6619;p42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620" name="Google Shape;6620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6621" name="Google Shape;6621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6622" name="Google Shape;6622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grpSp>
                    <p:nvGrpSpPr>
                      <p:cNvPr id="6623" name="Google Shape;6623;p42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624" name="Google Shape;6624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6625" name="Google Shape;6625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6626" name="Google Shape;6626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grpSp>
                    <p:nvGrpSpPr>
                      <p:cNvPr id="6627" name="Google Shape;6627;p42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628" name="Google Shape;6628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6629" name="Google Shape;6629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6630" name="Google Shape;6630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grpSp>
                    <p:nvGrpSpPr>
                      <p:cNvPr id="6631" name="Google Shape;6631;p42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632" name="Google Shape;6632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6633" name="Google Shape;6633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6634" name="Google Shape;6634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6635" name="Google Shape;6635;p42"/>
                  <p:cNvGrpSpPr/>
                  <p:nvPr/>
                </p:nvGrpSpPr>
                <p:grpSpPr>
                  <a:xfrm>
                    <a:off x="81020" y="36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6636" name="Google Shape;6636;p42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6637" name="Google Shape;6637;p4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6638" name="Google Shape;6638;p4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6639" name="Google Shape;6639;p4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6640" name="Google Shape;6640;p42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6641" name="Google Shape;6641;p4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6642" name="Google Shape;6642;p4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6643" name="Google Shape;6643;p4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6644" name="Google Shape;6644;p42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6645" name="Google Shape;6645;p4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6646" name="Google Shape;6646;p4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6647" name="Google Shape;6647;p4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6648" name="Google Shape;6648;p42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6649" name="Google Shape;6649;p4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6650" name="Google Shape;6650;p4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6651" name="Google Shape;6651;p4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6652" name="Google Shape;6652;p42"/>
              <p:cNvGrpSpPr/>
              <p:nvPr/>
            </p:nvGrpSpPr>
            <p:grpSpPr>
              <a:xfrm rot="5400000">
                <a:off x="9702783" y="-38502"/>
                <a:ext cx="236004" cy="521100"/>
                <a:chOff x="116495" y="4347100"/>
                <a:chExt cx="236004" cy="521100"/>
              </a:xfrm>
            </p:grpSpPr>
            <p:grpSp>
              <p:nvGrpSpPr>
                <p:cNvPr id="6653" name="Google Shape;6653;p42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6654" name="Google Shape;6654;p42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2394">
                      <a:solidFill>
                        <a:prstClr val="black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655" name="Google Shape;6655;p42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2394">
                      <a:solidFill>
                        <a:prstClr val="black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656" name="Google Shape;6656;p42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2394">
                      <a:solidFill>
                        <a:prstClr val="black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6657" name="Google Shape;6657;p42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6658" name="Google Shape;6658;p42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2394">
                      <a:solidFill>
                        <a:prstClr val="black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659" name="Google Shape;6659;p42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2394">
                      <a:solidFill>
                        <a:prstClr val="black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660" name="Google Shape;6660;p42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2394">
                      <a:solidFill>
                        <a:prstClr val="black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6661" name="Google Shape;6661;p42"/>
            <p:cNvGrpSpPr/>
            <p:nvPr/>
          </p:nvGrpSpPr>
          <p:grpSpPr>
            <a:xfrm>
              <a:off x="471460" y="61396"/>
              <a:ext cx="9609875" cy="285829"/>
              <a:chOff x="471460" y="61396"/>
              <a:chExt cx="9609875" cy="285829"/>
            </a:xfrm>
          </p:grpSpPr>
          <p:grpSp>
            <p:nvGrpSpPr>
              <p:cNvPr id="6662" name="Google Shape;6662;p42"/>
              <p:cNvGrpSpPr/>
              <p:nvPr/>
            </p:nvGrpSpPr>
            <p:grpSpPr>
              <a:xfrm>
                <a:off x="471460" y="61396"/>
                <a:ext cx="8862425" cy="285829"/>
                <a:chOff x="395260" y="61396"/>
                <a:chExt cx="8862425" cy="285829"/>
              </a:xfrm>
            </p:grpSpPr>
            <p:grpSp>
              <p:nvGrpSpPr>
                <p:cNvPr id="6663" name="Google Shape;6663;p42"/>
                <p:cNvGrpSpPr/>
                <p:nvPr/>
              </p:nvGrpSpPr>
              <p:grpSpPr>
                <a:xfrm rot="5400000">
                  <a:off x="8465008" y="-445452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6664" name="Google Shape;6664;p42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665" name="Google Shape;6665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666" name="Google Shape;6666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667" name="Google Shape;6667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6668" name="Google Shape;6668;p42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669" name="Google Shape;6669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670" name="Google Shape;6670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671" name="Google Shape;6671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6672" name="Google Shape;6672;p42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673" name="Google Shape;6673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674" name="Google Shape;6674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675" name="Google Shape;6675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6676" name="Google Shape;6676;p42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677" name="Google Shape;6677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678" name="Google Shape;6678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679" name="Google Shape;6679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  <p:grpSp>
              <p:nvGrpSpPr>
                <p:cNvPr id="6680" name="Google Shape;6680;p42"/>
                <p:cNvGrpSpPr/>
                <p:nvPr/>
              </p:nvGrpSpPr>
              <p:grpSpPr>
                <a:xfrm rot="5400000">
                  <a:off x="3923120" y="-3466465"/>
                  <a:ext cx="285829" cy="7341550"/>
                  <a:chOff x="73845" y="36500"/>
                  <a:chExt cx="285829" cy="7341550"/>
                </a:xfrm>
              </p:grpSpPr>
              <p:grpSp>
                <p:nvGrpSpPr>
                  <p:cNvPr id="6681" name="Google Shape;6681;p42"/>
                  <p:cNvGrpSpPr/>
                  <p:nvPr/>
                </p:nvGrpSpPr>
                <p:grpSpPr>
                  <a:xfrm>
                    <a:off x="73845" y="4538300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6682" name="Google Shape;6682;p42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6683" name="Google Shape;6683;p42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684" name="Google Shape;6684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6685" name="Google Shape;6685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6686" name="Google Shape;6686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grpSp>
                    <p:nvGrpSpPr>
                      <p:cNvPr id="6687" name="Google Shape;6687;p42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688" name="Google Shape;6688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6689" name="Google Shape;6689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6690" name="Google Shape;6690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grpSp>
                    <p:nvGrpSpPr>
                      <p:cNvPr id="6691" name="Google Shape;6691;p42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692" name="Google Shape;6692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6693" name="Google Shape;6693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6694" name="Google Shape;6694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grpSp>
                    <p:nvGrpSpPr>
                      <p:cNvPr id="6695" name="Google Shape;6695;p42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696" name="Google Shape;6696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6697" name="Google Shape;6697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6698" name="Google Shape;6698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6699" name="Google Shape;6699;p42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6700" name="Google Shape;6700;p42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701" name="Google Shape;6701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6702" name="Google Shape;6702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6703" name="Google Shape;6703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grpSp>
                    <p:nvGrpSpPr>
                      <p:cNvPr id="6704" name="Google Shape;6704;p42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705" name="Google Shape;6705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6706" name="Google Shape;6706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6707" name="Google Shape;6707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grpSp>
                    <p:nvGrpSpPr>
                      <p:cNvPr id="6708" name="Google Shape;6708;p42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709" name="Google Shape;6709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6710" name="Google Shape;6710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6711" name="Google Shape;6711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grpSp>
                    <p:nvGrpSpPr>
                      <p:cNvPr id="6712" name="Google Shape;6712;p42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713" name="Google Shape;6713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6714" name="Google Shape;6714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6715" name="Google Shape;6715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6716" name="Google Shape;6716;p42"/>
                  <p:cNvGrpSpPr/>
                  <p:nvPr/>
                </p:nvGrpSpPr>
                <p:grpSpPr>
                  <a:xfrm>
                    <a:off x="73845" y="1524775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6717" name="Google Shape;6717;p42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6718" name="Google Shape;6718;p42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719" name="Google Shape;6719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6720" name="Google Shape;6720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6721" name="Google Shape;6721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grpSp>
                    <p:nvGrpSpPr>
                      <p:cNvPr id="6722" name="Google Shape;6722;p42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723" name="Google Shape;6723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6724" name="Google Shape;6724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6725" name="Google Shape;6725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grpSp>
                    <p:nvGrpSpPr>
                      <p:cNvPr id="6726" name="Google Shape;6726;p42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727" name="Google Shape;6727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6728" name="Google Shape;6728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6729" name="Google Shape;6729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grpSp>
                    <p:nvGrpSpPr>
                      <p:cNvPr id="6730" name="Google Shape;6730;p42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731" name="Google Shape;6731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6732" name="Google Shape;6732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6733" name="Google Shape;6733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6734" name="Google Shape;6734;p42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6735" name="Google Shape;6735;p42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736" name="Google Shape;6736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6737" name="Google Shape;6737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6738" name="Google Shape;6738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grpSp>
                    <p:nvGrpSpPr>
                      <p:cNvPr id="6739" name="Google Shape;6739;p42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740" name="Google Shape;6740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6741" name="Google Shape;6741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6742" name="Google Shape;6742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grpSp>
                    <p:nvGrpSpPr>
                      <p:cNvPr id="6743" name="Google Shape;6743;p42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744" name="Google Shape;6744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6745" name="Google Shape;6745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6746" name="Google Shape;6746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grpSp>
                    <p:nvGrpSpPr>
                      <p:cNvPr id="6747" name="Google Shape;6747;p42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748" name="Google Shape;6748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6749" name="Google Shape;6749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6750" name="Google Shape;6750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6751" name="Google Shape;6751;p42"/>
                  <p:cNvGrpSpPr/>
                  <p:nvPr/>
                </p:nvGrpSpPr>
                <p:grpSpPr>
                  <a:xfrm>
                    <a:off x="81020" y="36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6752" name="Google Shape;6752;p42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6753" name="Google Shape;6753;p4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6754" name="Google Shape;6754;p4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6755" name="Google Shape;6755;p4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6756" name="Google Shape;6756;p42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6757" name="Google Shape;6757;p4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6758" name="Google Shape;6758;p4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6759" name="Google Shape;6759;p4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6760" name="Google Shape;6760;p42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6761" name="Google Shape;6761;p4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6762" name="Google Shape;6762;p4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6763" name="Google Shape;6763;p4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6764" name="Google Shape;6764;p42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6765" name="Google Shape;6765;p4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6766" name="Google Shape;6766;p4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6767" name="Google Shape;6767;p4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6768" name="Google Shape;6768;p42"/>
              <p:cNvGrpSpPr/>
              <p:nvPr/>
            </p:nvGrpSpPr>
            <p:grpSpPr>
              <a:xfrm rot="5400000">
                <a:off x="9702783" y="-38502"/>
                <a:ext cx="236004" cy="521100"/>
                <a:chOff x="116495" y="4347100"/>
                <a:chExt cx="236004" cy="521100"/>
              </a:xfrm>
            </p:grpSpPr>
            <p:grpSp>
              <p:nvGrpSpPr>
                <p:cNvPr id="6769" name="Google Shape;6769;p42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6770" name="Google Shape;6770;p42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2394">
                      <a:solidFill>
                        <a:prstClr val="black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71" name="Google Shape;6771;p42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2394">
                      <a:solidFill>
                        <a:prstClr val="black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72" name="Google Shape;6772;p42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2394">
                      <a:solidFill>
                        <a:prstClr val="black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6773" name="Google Shape;6773;p42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6774" name="Google Shape;6774;p42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2394">
                      <a:solidFill>
                        <a:prstClr val="black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75" name="Google Shape;6775;p42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2394">
                      <a:solidFill>
                        <a:prstClr val="black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76" name="Google Shape;6776;p42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2394">
                      <a:solidFill>
                        <a:prstClr val="black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6777" name="Google Shape;6777;p42"/>
            <p:cNvGrpSpPr/>
            <p:nvPr/>
          </p:nvGrpSpPr>
          <p:grpSpPr>
            <a:xfrm>
              <a:off x="73845" y="98713"/>
              <a:ext cx="285829" cy="7341550"/>
              <a:chOff x="73845" y="36500"/>
              <a:chExt cx="285829" cy="7341550"/>
            </a:xfrm>
          </p:grpSpPr>
          <p:grpSp>
            <p:nvGrpSpPr>
              <p:cNvPr id="6778" name="Google Shape;6778;p42"/>
              <p:cNvGrpSpPr/>
              <p:nvPr/>
            </p:nvGrpSpPr>
            <p:grpSpPr>
              <a:xfrm>
                <a:off x="73845" y="4538300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6779" name="Google Shape;6779;p42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6780" name="Google Shape;6780;p42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781" name="Google Shape;6781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782" name="Google Shape;6782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783" name="Google Shape;6783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6784" name="Google Shape;6784;p42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785" name="Google Shape;6785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786" name="Google Shape;6786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787" name="Google Shape;6787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6788" name="Google Shape;6788;p42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789" name="Google Shape;6789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790" name="Google Shape;6790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791" name="Google Shape;6791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6792" name="Google Shape;6792;p42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793" name="Google Shape;6793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794" name="Google Shape;6794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795" name="Google Shape;6795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  <p:grpSp>
              <p:nvGrpSpPr>
                <p:cNvPr id="6796" name="Google Shape;6796;p42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6797" name="Google Shape;6797;p42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798" name="Google Shape;6798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799" name="Google Shape;6799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800" name="Google Shape;6800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6801" name="Google Shape;6801;p42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02" name="Google Shape;6802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803" name="Google Shape;6803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804" name="Google Shape;6804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6805" name="Google Shape;6805;p42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06" name="Google Shape;6806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807" name="Google Shape;6807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808" name="Google Shape;6808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6809" name="Google Shape;6809;p42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10" name="Google Shape;6810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811" name="Google Shape;6811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812" name="Google Shape;6812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6813" name="Google Shape;6813;p42"/>
              <p:cNvGrpSpPr/>
              <p:nvPr/>
            </p:nvGrpSpPr>
            <p:grpSpPr>
              <a:xfrm>
                <a:off x="73845" y="1524775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6814" name="Google Shape;6814;p42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6815" name="Google Shape;6815;p42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16" name="Google Shape;6816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817" name="Google Shape;6817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818" name="Google Shape;6818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6819" name="Google Shape;6819;p42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20" name="Google Shape;6820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821" name="Google Shape;6821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822" name="Google Shape;6822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6823" name="Google Shape;6823;p42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24" name="Google Shape;6824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825" name="Google Shape;6825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826" name="Google Shape;6826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6827" name="Google Shape;6827;p42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28" name="Google Shape;6828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829" name="Google Shape;6829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830" name="Google Shape;6830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  <p:grpSp>
              <p:nvGrpSpPr>
                <p:cNvPr id="6831" name="Google Shape;6831;p42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6832" name="Google Shape;6832;p42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33" name="Google Shape;6833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834" name="Google Shape;6834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835" name="Google Shape;6835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6836" name="Google Shape;6836;p42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37" name="Google Shape;6837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838" name="Google Shape;6838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839" name="Google Shape;6839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6840" name="Google Shape;6840;p42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41" name="Google Shape;6841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842" name="Google Shape;6842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843" name="Google Shape;6843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6844" name="Google Shape;6844;p42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45" name="Google Shape;6845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846" name="Google Shape;6846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847" name="Google Shape;6847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6848" name="Google Shape;6848;p42"/>
              <p:cNvGrpSpPr/>
              <p:nvPr/>
            </p:nvGrpSpPr>
            <p:grpSpPr>
              <a:xfrm>
                <a:off x="81020" y="36500"/>
                <a:ext cx="278654" cy="1306700"/>
                <a:chOff x="73845" y="3561500"/>
                <a:chExt cx="278654" cy="1306700"/>
              </a:xfrm>
            </p:grpSpPr>
            <p:grpSp>
              <p:nvGrpSpPr>
                <p:cNvPr id="6849" name="Google Shape;6849;p42"/>
                <p:cNvGrpSpPr/>
                <p:nvPr/>
              </p:nvGrpSpPr>
              <p:grpSpPr>
                <a:xfrm>
                  <a:off x="179620" y="39543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6850" name="Google Shape;6850;p42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2394">
                      <a:solidFill>
                        <a:prstClr val="black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51" name="Google Shape;6851;p42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2394">
                      <a:solidFill>
                        <a:prstClr val="black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52" name="Google Shape;6852;p42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2394">
                      <a:solidFill>
                        <a:prstClr val="black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6853" name="Google Shape;6853;p42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6854" name="Google Shape;6854;p42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2394">
                      <a:solidFill>
                        <a:prstClr val="black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55" name="Google Shape;6855;p42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2394">
                      <a:solidFill>
                        <a:prstClr val="black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56" name="Google Shape;6856;p42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2394">
                      <a:solidFill>
                        <a:prstClr val="black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6857" name="Google Shape;6857;p42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6858" name="Google Shape;6858;p42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2394">
                      <a:solidFill>
                        <a:prstClr val="black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59" name="Google Shape;6859;p42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2394">
                      <a:solidFill>
                        <a:prstClr val="black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60" name="Google Shape;6860;p42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2394">
                      <a:solidFill>
                        <a:prstClr val="black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6861" name="Google Shape;6861;p42"/>
                <p:cNvGrpSpPr/>
                <p:nvPr/>
              </p:nvGrpSpPr>
              <p:grpSpPr>
                <a:xfrm>
                  <a:off x="73845" y="35615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6862" name="Google Shape;6862;p42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2394">
                      <a:solidFill>
                        <a:prstClr val="black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63" name="Google Shape;6863;p42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2394">
                      <a:solidFill>
                        <a:prstClr val="black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64" name="Google Shape;6864;p42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2394">
                      <a:solidFill>
                        <a:prstClr val="black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6865" name="Google Shape;6865;p42"/>
            <p:cNvGrpSpPr/>
            <p:nvPr/>
          </p:nvGrpSpPr>
          <p:grpSpPr>
            <a:xfrm>
              <a:off x="10332320" y="145213"/>
              <a:ext cx="285829" cy="7341550"/>
              <a:chOff x="73845" y="36500"/>
              <a:chExt cx="285829" cy="7341550"/>
            </a:xfrm>
          </p:grpSpPr>
          <p:grpSp>
            <p:nvGrpSpPr>
              <p:cNvPr id="6866" name="Google Shape;6866;p42"/>
              <p:cNvGrpSpPr/>
              <p:nvPr/>
            </p:nvGrpSpPr>
            <p:grpSpPr>
              <a:xfrm>
                <a:off x="73845" y="4538300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6867" name="Google Shape;6867;p42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6868" name="Google Shape;6868;p42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69" name="Google Shape;6869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870" name="Google Shape;6870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871" name="Google Shape;6871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6872" name="Google Shape;6872;p42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73" name="Google Shape;6873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874" name="Google Shape;6874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875" name="Google Shape;6875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6876" name="Google Shape;6876;p42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77" name="Google Shape;6877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878" name="Google Shape;6878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879" name="Google Shape;6879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6880" name="Google Shape;6880;p42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81" name="Google Shape;6881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882" name="Google Shape;6882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883" name="Google Shape;6883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  <p:grpSp>
              <p:nvGrpSpPr>
                <p:cNvPr id="6884" name="Google Shape;6884;p42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6885" name="Google Shape;6885;p42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86" name="Google Shape;6886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887" name="Google Shape;6887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888" name="Google Shape;6888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6889" name="Google Shape;6889;p42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90" name="Google Shape;6890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891" name="Google Shape;6891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892" name="Google Shape;6892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6893" name="Google Shape;6893;p42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94" name="Google Shape;6894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895" name="Google Shape;6895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896" name="Google Shape;6896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6897" name="Google Shape;6897;p42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98" name="Google Shape;6898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899" name="Google Shape;6899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900" name="Google Shape;6900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6901" name="Google Shape;6901;p42"/>
              <p:cNvGrpSpPr/>
              <p:nvPr/>
            </p:nvGrpSpPr>
            <p:grpSpPr>
              <a:xfrm>
                <a:off x="73845" y="1524775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6902" name="Google Shape;6902;p42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6903" name="Google Shape;6903;p42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904" name="Google Shape;6904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905" name="Google Shape;6905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906" name="Google Shape;6906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6907" name="Google Shape;6907;p42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908" name="Google Shape;6908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909" name="Google Shape;6909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910" name="Google Shape;6910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6911" name="Google Shape;6911;p42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912" name="Google Shape;6912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913" name="Google Shape;6913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914" name="Google Shape;6914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6915" name="Google Shape;6915;p42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916" name="Google Shape;6916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917" name="Google Shape;6917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918" name="Google Shape;6918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  <p:grpSp>
              <p:nvGrpSpPr>
                <p:cNvPr id="6919" name="Google Shape;6919;p42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6920" name="Google Shape;6920;p42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921" name="Google Shape;6921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922" name="Google Shape;6922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923" name="Google Shape;6923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6924" name="Google Shape;6924;p42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925" name="Google Shape;6925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926" name="Google Shape;6926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927" name="Google Shape;6927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6928" name="Google Shape;6928;p42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929" name="Google Shape;6929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930" name="Google Shape;6930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931" name="Google Shape;6931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6932" name="Google Shape;6932;p42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933" name="Google Shape;6933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934" name="Google Shape;6934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935" name="Google Shape;6935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6936" name="Google Shape;6936;p42"/>
              <p:cNvGrpSpPr/>
              <p:nvPr/>
            </p:nvGrpSpPr>
            <p:grpSpPr>
              <a:xfrm>
                <a:off x="81020" y="36500"/>
                <a:ext cx="278654" cy="1306700"/>
                <a:chOff x="73845" y="3561500"/>
                <a:chExt cx="278654" cy="1306700"/>
              </a:xfrm>
            </p:grpSpPr>
            <p:grpSp>
              <p:nvGrpSpPr>
                <p:cNvPr id="6937" name="Google Shape;6937;p42"/>
                <p:cNvGrpSpPr/>
                <p:nvPr/>
              </p:nvGrpSpPr>
              <p:grpSpPr>
                <a:xfrm>
                  <a:off x="179620" y="39543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6938" name="Google Shape;6938;p42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2394">
                      <a:solidFill>
                        <a:prstClr val="black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939" name="Google Shape;6939;p42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2394">
                      <a:solidFill>
                        <a:prstClr val="black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940" name="Google Shape;6940;p42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2394">
                      <a:solidFill>
                        <a:prstClr val="black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6941" name="Google Shape;6941;p42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6942" name="Google Shape;6942;p42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2394">
                      <a:solidFill>
                        <a:prstClr val="black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943" name="Google Shape;6943;p42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2394">
                      <a:solidFill>
                        <a:prstClr val="black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944" name="Google Shape;6944;p42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2394">
                      <a:solidFill>
                        <a:prstClr val="black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6945" name="Google Shape;6945;p42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6946" name="Google Shape;6946;p42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2394">
                      <a:solidFill>
                        <a:prstClr val="black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947" name="Google Shape;6947;p42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2394">
                      <a:solidFill>
                        <a:prstClr val="black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948" name="Google Shape;6948;p42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2394">
                      <a:solidFill>
                        <a:prstClr val="black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6949" name="Google Shape;6949;p42"/>
                <p:cNvGrpSpPr/>
                <p:nvPr/>
              </p:nvGrpSpPr>
              <p:grpSpPr>
                <a:xfrm>
                  <a:off x="73845" y="35615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6950" name="Google Shape;6950;p42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2394">
                      <a:solidFill>
                        <a:prstClr val="black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951" name="Google Shape;6951;p42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2394">
                      <a:solidFill>
                        <a:prstClr val="black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952" name="Google Shape;6952;p42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2394">
                      <a:solidFill>
                        <a:prstClr val="black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</p:grpSp>
      <p:sp>
        <p:nvSpPr>
          <p:cNvPr id="6953" name="Google Shape;6953;p42"/>
          <p:cNvSpPr txBox="1">
            <a:spLocks noGrp="1"/>
          </p:cNvSpPr>
          <p:nvPr>
            <p:ph type="subTitle" idx="1"/>
          </p:nvPr>
        </p:nvSpPr>
        <p:spPr>
          <a:xfrm>
            <a:off x="960028" y="1616534"/>
            <a:ext cx="7838732" cy="3519657"/>
          </a:xfrm>
          <a:prstGeom prst="rect">
            <a:avLst/>
          </a:prstGeom>
        </p:spPr>
        <p:txBody>
          <a:bodyPr spcFirstLastPara="1" wrap="square" lIns="86020" tIns="86020" rIns="86020" bIns="8602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954" name="Google Shape;6954;p42"/>
          <p:cNvSpPr txBox="1">
            <a:spLocks noGrp="1"/>
          </p:cNvSpPr>
          <p:nvPr>
            <p:ph type="title"/>
          </p:nvPr>
        </p:nvSpPr>
        <p:spPr>
          <a:xfrm>
            <a:off x="960018" y="713097"/>
            <a:ext cx="10272042" cy="763617"/>
          </a:xfrm>
          <a:prstGeom prst="rect">
            <a:avLst/>
          </a:prstGeom>
        </p:spPr>
        <p:txBody>
          <a:bodyPr spcFirstLastPara="1" wrap="square" lIns="86020" tIns="86020" rIns="86020" bIns="8602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50442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78" name="Google Shape;7878;p45"/>
          <p:cNvGrpSpPr/>
          <p:nvPr/>
        </p:nvGrpSpPr>
        <p:grpSpPr>
          <a:xfrm>
            <a:off x="-2279" y="-11449"/>
            <a:ext cx="12192214" cy="6882076"/>
            <a:chOff x="-2000" y="-12625"/>
            <a:chExt cx="10692000" cy="7589400"/>
          </a:xfrm>
        </p:grpSpPr>
        <p:sp>
          <p:nvSpPr>
            <p:cNvPr id="7879" name="Google Shape;7879;p45"/>
            <p:cNvSpPr/>
            <p:nvPr/>
          </p:nvSpPr>
          <p:spPr>
            <a:xfrm>
              <a:off x="-2000" y="-12625"/>
              <a:ext cx="10692000" cy="7589400"/>
            </a:xfrm>
            <a:prstGeom prst="frame">
              <a:avLst>
                <a:gd name="adj1" fmla="val 543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grpSp>
          <p:nvGrpSpPr>
            <p:cNvPr id="7880" name="Google Shape;7880;p45"/>
            <p:cNvGrpSpPr/>
            <p:nvPr/>
          </p:nvGrpSpPr>
          <p:grpSpPr>
            <a:xfrm>
              <a:off x="73845" y="61396"/>
              <a:ext cx="10544304" cy="7425379"/>
              <a:chOff x="73845" y="61396"/>
              <a:chExt cx="10544304" cy="7425379"/>
            </a:xfrm>
          </p:grpSpPr>
          <p:grpSp>
            <p:nvGrpSpPr>
              <p:cNvPr id="7881" name="Google Shape;7881;p45"/>
              <p:cNvGrpSpPr/>
              <p:nvPr/>
            </p:nvGrpSpPr>
            <p:grpSpPr>
              <a:xfrm rot="10800000" flipH="1">
                <a:off x="541072" y="7200946"/>
                <a:ext cx="9609875" cy="285829"/>
                <a:chOff x="471460" y="61396"/>
                <a:chExt cx="9609875" cy="285829"/>
              </a:xfrm>
            </p:grpSpPr>
            <p:grpSp>
              <p:nvGrpSpPr>
                <p:cNvPr id="7882" name="Google Shape;7882;p45"/>
                <p:cNvGrpSpPr/>
                <p:nvPr/>
              </p:nvGrpSpPr>
              <p:grpSpPr>
                <a:xfrm>
                  <a:off x="471460" y="61396"/>
                  <a:ext cx="8862425" cy="285829"/>
                  <a:chOff x="395260" y="61396"/>
                  <a:chExt cx="8862425" cy="285829"/>
                </a:xfrm>
              </p:grpSpPr>
              <p:grpSp>
                <p:nvGrpSpPr>
                  <p:cNvPr id="7883" name="Google Shape;7883;p45"/>
                  <p:cNvGrpSpPr/>
                  <p:nvPr/>
                </p:nvGrpSpPr>
                <p:grpSpPr>
                  <a:xfrm rot="5400000">
                    <a:off x="8465008" y="-445452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7884" name="Google Shape;7884;p45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7885" name="Google Shape;7885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7886" name="Google Shape;7886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7887" name="Google Shape;7887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7888" name="Google Shape;7888;p45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7889" name="Google Shape;7889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7890" name="Google Shape;7890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7891" name="Google Shape;7891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7892" name="Google Shape;7892;p45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7893" name="Google Shape;7893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7894" name="Google Shape;7894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7895" name="Google Shape;7895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7896" name="Google Shape;7896;p45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7897" name="Google Shape;7897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7898" name="Google Shape;7898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7899" name="Google Shape;7899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</p:grpSp>
              <p:grpSp>
                <p:nvGrpSpPr>
                  <p:cNvPr id="7900" name="Google Shape;7900;p45"/>
                  <p:cNvGrpSpPr/>
                  <p:nvPr/>
                </p:nvGrpSpPr>
                <p:grpSpPr>
                  <a:xfrm rot="5400000">
                    <a:off x="3923120" y="-3466465"/>
                    <a:ext cx="285829" cy="7341550"/>
                    <a:chOff x="73845" y="36500"/>
                    <a:chExt cx="285829" cy="7341550"/>
                  </a:xfrm>
                </p:grpSpPr>
                <p:grpSp>
                  <p:nvGrpSpPr>
                    <p:cNvPr id="7901" name="Google Shape;7901;p45"/>
                    <p:cNvGrpSpPr/>
                    <p:nvPr/>
                  </p:nvGrpSpPr>
                  <p:grpSpPr>
                    <a:xfrm>
                      <a:off x="73845" y="4538300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7902" name="Google Shape;7902;p45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7903" name="Google Shape;7903;p45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904" name="Google Shape;7904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7905" name="Google Shape;7905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7906" name="Google Shape;7906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7907" name="Google Shape;7907;p45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908" name="Google Shape;7908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7909" name="Google Shape;7909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7910" name="Google Shape;7910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7911" name="Google Shape;7911;p45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912" name="Google Shape;7912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7913" name="Google Shape;7913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7914" name="Google Shape;7914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7915" name="Google Shape;7915;p45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916" name="Google Shape;7916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7917" name="Google Shape;7917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7918" name="Google Shape;7918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7919" name="Google Shape;7919;p45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7920" name="Google Shape;7920;p45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921" name="Google Shape;7921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7922" name="Google Shape;7922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7923" name="Google Shape;7923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7924" name="Google Shape;7924;p45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925" name="Google Shape;7925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7926" name="Google Shape;7926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7927" name="Google Shape;7927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7928" name="Google Shape;7928;p45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929" name="Google Shape;7929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7930" name="Google Shape;7930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7931" name="Google Shape;7931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7932" name="Google Shape;7932;p45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933" name="Google Shape;7933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7934" name="Google Shape;7934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7935" name="Google Shape;7935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7936" name="Google Shape;7936;p45"/>
                    <p:cNvGrpSpPr/>
                    <p:nvPr/>
                  </p:nvGrpSpPr>
                  <p:grpSpPr>
                    <a:xfrm>
                      <a:off x="73845" y="1524775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7937" name="Google Shape;7937;p45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7938" name="Google Shape;7938;p45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939" name="Google Shape;7939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7940" name="Google Shape;7940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7941" name="Google Shape;7941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7942" name="Google Shape;7942;p45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943" name="Google Shape;7943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7944" name="Google Shape;7944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7945" name="Google Shape;7945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7946" name="Google Shape;7946;p45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947" name="Google Shape;7947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7948" name="Google Shape;7948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7949" name="Google Shape;7949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7950" name="Google Shape;7950;p45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951" name="Google Shape;7951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7952" name="Google Shape;7952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7953" name="Google Shape;7953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7954" name="Google Shape;7954;p45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7955" name="Google Shape;7955;p45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956" name="Google Shape;7956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7957" name="Google Shape;7957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7958" name="Google Shape;7958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7959" name="Google Shape;7959;p45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960" name="Google Shape;7960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7961" name="Google Shape;7961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7962" name="Google Shape;7962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7963" name="Google Shape;7963;p45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964" name="Google Shape;7964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7965" name="Google Shape;7965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7966" name="Google Shape;7966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7967" name="Google Shape;7967;p45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968" name="Google Shape;7968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7969" name="Google Shape;7969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7970" name="Google Shape;7970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7971" name="Google Shape;7971;p45"/>
                    <p:cNvGrpSpPr/>
                    <p:nvPr/>
                  </p:nvGrpSpPr>
                  <p:grpSpPr>
                    <a:xfrm>
                      <a:off x="81020" y="36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7972" name="Google Shape;7972;p45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7973" name="Google Shape;7973;p45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7974" name="Google Shape;7974;p45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7975" name="Google Shape;7975;p45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grpSp>
                    <p:nvGrpSpPr>
                      <p:cNvPr id="7976" name="Google Shape;7976;p45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7977" name="Google Shape;7977;p45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7978" name="Google Shape;7978;p45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7979" name="Google Shape;7979;p45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grpSp>
                    <p:nvGrpSpPr>
                      <p:cNvPr id="7980" name="Google Shape;7980;p45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7981" name="Google Shape;7981;p45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7982" name="Google Shape;7982;p45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7983" name="Google Shape;7983;p45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grpSp>
                    <p:nvGrpSpPr>
                      <p:cNvPr id="7984" name="Google Shape;7984;p45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7985" name="Google Shape;7985;p45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7986" name="Google Shape;7986;p45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7987" name="Google Shape;7987;p45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</p:grpSp>
              </p:grpSp>
            </p:grpSp>
            <p:grpSp>
              <p:nvGrpSpPr>
                <p:cNvPr id="7988" name="Google Shape;7988;p45"/>
                <p:cNvGrpSpPr/>
                <p:nvPr/>
              </p:nvGrpSpPr>
              <p:grpSpPr>
                <a:xfrm rot="5400000">
                  <a:off x="9702783" y="-38502"/>
                  <a:ext cx="236004" cy="521100"/>
                  <a:chOff x="116495" y="4347100"/>
                  <a:chExt cx="236004" cy="521100"/>
                </a:xfrm>
              </p:grpSpPr>
              <p:grpSp>
                <p:nvGrpSpPr>
                  <p:cNvPr id="7989" name="Google Shape;7989;p45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7990" name="Google Shape;7990;p45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991" name="Google Shape;7991;p45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992" name="Google Shape;7992;p45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7993" name="Google Shape;7993;p45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7994" name="Google Shape;7994;p45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995" name="Google Shape;7995;p45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996" name="Google Shape;7996;p45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7997" name="Google Shape;7997;p45"/>
              <p:cNvGrpSpPr/>
              <p:nvPr/>
            </p:nvGrpSpPr>
            <p:grpSpPr>
              <a:xfrm>
                <a:off x="471460" y="61396"/>
                <a:ext cx="9609875" cy="285829"/>
                <a:chOff x="471460" y="61396"/>
                <a:chExt cx="9609875" cy="285829"/>
              </a:xfrm>
            </p:grpSpPr>
            <p:grpSp>
              <p:nvGrpSpPr>
                <p:cNvPr id="7998" name="Google Shape;7998;p45"/>
                <p:cNvGrpSpPr/>
                <p:nvPr/>
              </p:nvGrpSpPr>
              <p:grpSpPr>
                <a:xfrm>
                  <a:off x="471460" y="61396"/>
                  <a:ext cx="8862425" cy="285829"/>
                  <a:chOff x="395260" y="61396"/>
                  <a:chExt cx="8862425" cy="285829"/>
                </a:xfrm>
              </p:grpSpPr>
              <p:grpSp>
                <p:nvGrpSpPr>
                  <p:cNvPr id="7999" name="Google Shape;7999;p45"/>
                  <p:cNvGrpSpPr/>
                  <p:nvPr/>
                </p:nvGrpSpPr>
                <p:grpSpPr>
                  <a:xfrm rot="5400000">
                    <a:off x="8465008" y="-445452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8000" name="Google Shape;8000;p45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001" name="Google Shape;8001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8002" name="Google Shape;8002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8003" name="Google Shape;8003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8004" name="Google Shape;8004;p45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005" name="Google Shape;8005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8006" name="Google Shape;8006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8007" name="Google Shape;8007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8008" name="Google Shape;8008;p45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009" name="Google Shape;8009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8010" name="Google Shape;8010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8011" name="Google Shape;8011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8012" name="Google Shape;8012;p45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013" name="Google Shape;8013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8014" name="Google Shape;8014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8015" name="Google Shape;8015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</p:grpSp>
              <p:grpSp>
                <p:nvGrpSpPr>
                  <p:cNvPr id="8016" name="Google Shape;8016;p45"/>
                  <p:cNvGrpSpPr/>
                  <p:nvPr/>
                </p:nvGrpSpPr>
                <p:grpSpPr>
                  <a:xfrm rot="5400000">
                    <a:off x="3923120" y="-3466465"/>
                    <a:ext cx="285829" cy="7341550"/>
                    <a:chOff x="73845" y="36500"/>
                    <a:chExt cx="285829" cy="7341550"/>
                  </a:xfrm>
                </p:grpSpPr>
                <p:grpSp>
                  <p:nvGrpSpPr>
                    <p:cNvPr id="8017" name="Google Shape;8017;p45"/>
                    <p:cNvGrpSpPr/>
                    <p:nvPr/>
                  </p:nvGrpSpPr>
                  <p:grpSpPr>
                    <a:xfrm>
                      <a:off x="73845" y="4538300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8018" name="Google Shape;8018;p45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8019" name="Google Shape;8019;p45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8020" name="Google Shape;8020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8021" name="Google Shape;8021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8022" name="Google Shape;8022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023" name="Google Shape;8023;p45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8024" name="Google Shape;8024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8025" name="Google Shape;8025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8026" name="Google Shape;8026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027" name="Google Shape;8027;p45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8028" name="Google Shape;8028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8029" name="Google Shape;8029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8030" name="Google Shape;8030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031" name="Google Shape;8031;p45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8032" name="Google Shape;8032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8033" name="Google Shape;8033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8034" name="Google Shape;8034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8035" name="Google Shape;8035;p45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8036" name="Google Shape;8036;p45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8037" name="Google Shape;8037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8038" name="Google Shape;8038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8039" name="Google Shape;8039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040" name="Google Shape;8040;p45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8041" name="Google Shape;8041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8042" name="Google Shape;8042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8043" name="Google Shape;8043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044" name="Google Shape;8044;p45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8045" name="Google Shape;8045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8046" name="Google Shape;8046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8047" name="Google Shape;8047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048" name="Google Shape;8048;p45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8049" name="Google Shape;8049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8050" name="Google Shape;8050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8051" name="Google Shape;8051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8052" name="Google Shape;8052;p45"/>
                    <p:cNvGrpSpPr/>
                    <p:nvPr/>
                  </p:nvGrpSpPr>
                  <p:grpSpPr>
                    <a:xfrm>
                      <a:off x="73845" y="1524775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8053" name="Google Shape;8053;p45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8054" name="Google Shape;8054;p45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8055" name="Google Shape;8055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8056" name="Google Shape;8056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8057" name="Google Shape;8057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058" name="Google Shape;8058;p45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8059" name="Google Shape;8059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8060" name="Google Shape;8060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8061" name="Google Shape;8061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062" name="Google Shape;8062;p45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8063" name="Google Shape;8063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8064" name="Google Shape;8064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8065" name="Google Shape;8065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066" name="Google Shape;8066;p45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8067" name="Google Shape;8067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8068" name="Google Shape;8068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8069" name="Google Shape;8069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8070" name="Google Shape;8070;p45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8071" name="Google Shape;8071;p45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8072" name="Google Shape;8072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8073" name="Google Shape;8073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8074" name="Google Shape;8074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075" name="Google Shape;8075;p45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8076" name="Google Shape;8076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8077" name="Google Shape;8077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8078" name="Google Shape;8078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079" name="Google Shape;8079;p45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8080" name="Google Shape;8080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8081" name="Google Shape;8081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8082" name="Google Shape;8082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083" name="Google Shape;8083;p45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8084" name="Google Shape;8084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8085" name="Google Shape;8085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8086" name="Google Shape;8086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8087" name="Google Shape;8087;p45"/>
                    <p:cNvGrpSpPr/>
                    <p:nvPr/>
                  </p:nvGrpSpPr>
                  <p:grpSpPr>
                    <a:xfrm>
                      <a:off x="81020" y="36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8088" name="Google Shape;8088;p45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089" name="Google Shape;8089;p45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8090" name="Google Shape;8090;p45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8091" name="Google Shape;8091;p45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grpSp>
                    <p:nvGrpSpPr>
                      <p:cNvPr id="8092" name="Google Shape;8092;p45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093" name="Google Shape;8093;p45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8094" name="Google Shape;8094;p45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8095" name="Google Shape;8095;p45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grpSp>
                    <p:nvGrpSpPr>
                      <p:cNvPr id="8096" name="Google Shape;8096;p45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097" name="Google Shape;8097;p45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8098" name="Google Shape;8098;p45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8099" name="Google Shape;8099;p45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grpSp>
                    <p:nvGrpSpPr>
                      <p:cNvPr id="8100" name="Google Shape;8100;p45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101" name="Google Shape;8101;p45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8102" name="Google Shape;8102;p45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8103" name="Google Shape;8103;p45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</p:grpSp>
              </p:grpSp>
            </p:grpSp>
            <p:grpSp>
              <p:nvGrpSpPr>
                <p:cNvPr id="8104" name="Google Shape;8104;p45"/>
                <p:cNvGrpSpPr/>
                <p:nvPr/>
              </p:nvGrpSpPr>
              <p:grpSpPr>
                <a:xfrm rot="5400000">
                  <a:off x="9702783" y="-38502"/>
                  <a:ext cx="236004" cy="521100"/>
                  <a:chOff x="116495" y="4347100"/>
                  <a:chExt cx="236004" cy="521100"/>
                </a:xfrm>
              </p:grpSpPr>
              <p:grpSp>
                <p:nvGrpSpPr>
                  <p:cNvPr id="8105" name="Google Shape;8105;p45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106" name="Google Shape;8106;p45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107" name="Google Shape;8107;p45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108" name="Google Shape;8108;p45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8109" name="Google Shape;8109;p45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110" name="Google Shape;8110;p45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111" name="Google Shape;8111;p45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112" name="Google Shape;8112;p45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8113" name="Google Shape;8113;p45"/>
              <p:cNvGrpSpPr/>
              <p:nvPr/>
            </p:nvGrpSpPr>
            <p:grpSpPr>
              <a:xfrm>
                <a:off x="73845" y="98713"/>
                <a:ext cx="285829" cy="7341550"/>
                <a:chOff x="73845" y="36500"/>
                <a:chExt cx="285829" cy="7341550"/>
              </a:xfrm>
            </p:grpSpPr>
            <p:grpSp>
              <p:nvGrpSpPr>
                <p:cNvPr id="8114" name="Google Shape;8114;p45"/>
                <p:cNvGrpSpPr/>
                <p:nvPr/>
              </p:nvGrpSpPr>
              <p:grpSpPr>
                <a:xfrm>
                  <a:off x="73845" y="4538300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8115" name="Google Shape;8115;p45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8116" name="Google Shape;8116;p45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117" name="Google Shape;8117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8118" name="Google Shape;8118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8119" name="Google Shape;8119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8120" name="Google Shape;8120;p45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121" name="Google Shape;8121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8122" name="Google Shape;8122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8123" name="Google Shape;8123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8124" name="Google Shape;8124;p45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125" name="Google Shape;8125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8126" name="Google Shape;8126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8127" name="Google Shape;8127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8128" name="Google Shape;8128;p45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129" name="Google Shape;8129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8130" name="Google Shape;8130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8131" name="Google Shape;8131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</p:grpSp>
              <p:grpSp>
                <p:nvGrpSpPr>
                  <p:cNvPr id="8132" name="Google Shape;8132;p45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8133" name="Google Shape;8133;p45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134" name="Google Shape;8134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8135" name="Google Shape;8135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8136" name="Google Shape;8136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8137" name="Google Shape;8137;p45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138" name="Google Shape;8138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8139" name="Google Shape;8139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8140" name="Google Shape;8140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8141" name="Google Shape;8141;p45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142" name="Google Shape;8142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8143" name="Google Shape;8143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8144" name="Google Shape;8144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8145" name="Google Shape;8145;p45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146" name="Google Shape;8146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8147" name="Google Shape;8147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8148" name="Google Shape;8148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8149" name="Google Shape;8149;p45"/>
                <p:cNvGrpSpPr/>
                <p:nvPr/>
              </p:nvGrpSpPr>
              <p:grpSpPr>
                <a:xfrm>
                  <a:off x="73845" y="1524775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8150" name="Google Shape;8150;p45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8151" name="Google Shape;8151;p45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152" name="Google Shape;8152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8153" name="Google Shape;8153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8154" name="Google Shape;8154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8155" name="Google Shape;8155;p45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156" name="Google Shape;8156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8157" name="Google Shape;8157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8158" name="Google Shape;8158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8159" name="Google Shape;8159;p45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160" name="Google Shape;8160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8161" name="Google Shape;8161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8162" name="Google Shape;8162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8163" name="Google Shape;8163;p45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164" name="Google Shape;8164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8165" name="Google Shape;8165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8166" name="Google Shape;8166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</p:grpSp>
              <p:grpSp>
                <p:nvGrpSpPr>
                  <p:cNvPr id="8167" name="Google Shape;8167;p45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8168" name="Google Shape;8168;p45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169" name="Google Shape;8169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8170" name="Google Shape;8170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8171" name="Google Shape;8171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8172" name="Google Shape;8172;p45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173" name="Google Shape;8173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8174" name="Google Shape;8174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8175" name="Google Shape;8175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8176" name="Google Shape;8176;p45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177" name="Google Shape;8177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8178" name="Google Shape;8178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8179" name="Google Shape;8179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8180" name="Google Shape;8180;p45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181" name="Google Shape;8181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8182" name="Google Shape;8182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8183" name="Google Shape;8183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8184" name="Google Shape;8184;p45"/>
                <p:cNvGrpSpPr/>
                <p:nvPr/>
              </p:nvGrpSpPr>
              <p:grpSpPr>
                <a:xfrm>
                  <a:off x="81020" y="36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8185" name="Google Shape;8185;p45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186" name="Google Shape;8186;p45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187" name="Google Shape;8187;p45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188" name="Google Shape;8188;p45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8189" name="Google Shape;8189;p45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190" name="Google Shape;8190;p45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191" name="Google Shape;8191;p45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192" name="Google Shape;8192;p45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8193" name="Google Shape;8193;p45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194" name="Google Shape;8194;p45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195" name="Google Shape;8195;p45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196" name="Google Shape;8196;p45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8197" name="Google Shape;8197;p45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198" name="Google Shape;8198;p45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199" name="Google Shape;8199;p45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200" name="Google Shape;8200;p45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8201" name="Google Shape;8201;p45"/>
              <p:cNvGrpSpPr/>
              <p:nvPr/>
            </p:nvGrpSpPr>
            <p:grpSpPr>
              <a:xfrm>
                <a:off x="10332320" y="145213"/>
                <a:ext cx="285829" cy="7341550"/>
                <a:chOff x="73845" y="36500"/>
                <a:chExt cx="285829" cy="7341550"/>
              </a:xfrm>
            </p:grpSpPr>
            <p:grpSp>
              <p:nvGrpSpPr>
                <p:cNvPr id="8202" name="Google Shape;8202;p45"/>
                <p:cNvGrpSpPr/>
                <p:nvPr/>
              </p:nvGrpSpPr>
              <p:grpSpPr>
                <a:xfrm>
                  <a:off x="73845" y="4538300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8203" name="Google Shape;8203;p45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8204" name="Google Shape;8204;p45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205" name="Google Shape;8205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8206" name="Google Shape;8206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8207" name="Google Shape;8207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8208" name="Google Shape;8208;p45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209" name="Google Shape;8209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8210" name="Google Shape;8210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8211" name="Google Shape;8211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8212" name="Google Shape;8212;p45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213" name="Google Shape;8213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8214" name="Google Shape;8214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8215" name="Google Shape;8215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8216" name="Google Shape;8216;p45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217" name="Google Shape;8217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8218" name="Google Shape;8218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8219" name="Google Shape;8219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</p:grpSp>
              <p:grpSp>
                <p:nvGrpSpPr>
                  <p:cNvPr id="8220" name="Google Shape;8220;p45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8221" name="Google Shape;8221;p45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222" name="Google Shape;8222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8223" name="Google Shape;8223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8224" name="Google Shape;8224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8225" name="Google Shape;8225;p45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226" name="Google Shape;8226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8227" name="Google Shape;8227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8228" name="Google Shape;8228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8229" name="Google Shape;8229;p45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230" name="Google Shape;8230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8231" name="Google Shape;8231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8232" name="Google Shape;8232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8233" name="Google Shape;8233;p45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234" name="Google Shape;8234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8235" name="Google Shape;8235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8236" name="Google Shape;8236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8237" name="Google Shape;8237;p45"/>
                <p:cNvGrpSpPr/>
                <p:nvPr/>
              </p:nvGrpSpPr>
              <p:grpSpPr>
                <a:xfrm>
                  <a:off x="73845" y="1524775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8238" name="Google Shape;8238;p45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8239" name="Google Shape;8239;p45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240" name="Google Shape;8240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8241" name="Google Shape;8241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8242" name="Google Shape;8242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8243" name="Google Shape;8243;p45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244" name="Google Shape;8244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8245" name="Google Shape;8245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8246" name="Google Shape;8246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8247" name="Google Shape;8247;p45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248" name="Google Shape;8248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8249" name="Google Shape;8249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8250" name="Google Shape;8250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8251" name="Google Shape;8251;p45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252" name="Google Shape;8252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8253" name="Google Shape;8253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8254" name="Google Shape;8254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</p:grpSp>
              <p:grpSp>
                <p:nvGrpSpPr>
                  <p:cNvPr id="8255" name="Google Shape;8255;p45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8256" name="Google Shape;8256;p45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257" name="Google Shape;8257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8258" name="Google Shape;8258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8259" name="Google Shape;8259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8260" name="Google Shape;8260;p45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261" name="Google Shape;8261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8262" name="Google Shape;8262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8263" name="Google Shape;8263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8264" name="Google Shape;8264;p45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265" name="Google Shape;8265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8266" name="Google Shape;8266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8267" name="Google Shape;8267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8268" name="Google Shape;8268;p45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269" name="Google Shape;8269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8270" name="Google Shape;8270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8271" name="Google Shape;8271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8272" name="Google Shape;8272;p45"/>
                <p:cNvGrpSpPr/>
                <p:nvPr/>
              </p:nvGrpSpPr>
              <p:grpSpPr>
                <a:xfrm>
                  <a:off x="81020" y="36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8273" name="Google Shape;8273;p45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274" name="Google Shape;8274;p45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275" name="Google Shape;8275;p45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276" name="Google Shape;8276;p45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8277" name="Google Shape;8277;p45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278" name="Google Shape;8278;p45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279" name="Google Shape;8279;p45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280" name="Google Shape;8280;p45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8281" name="Google Shape;8281;p45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282" name="Google Shape;8282;p45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283" name="Google Shape;8283;p45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284" name="Google Shape;8284;p45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8285" name="Google Shape;8285;p45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286" name="Google Shape;8286;p45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287" name="Google Shape;8287;p45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288" name="Google Shape;8288;p45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1621454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8" name="Google Shape;3668;p11"/>
          <p:cNvSpPr txBox="1">
            <a:spLocks noGrp="1"/>
          </p:cNvSpPr>
          <p:nvPr>
            <p:ph type="title" hasCustomPrompt="1"/>
          </p:nvPr>
        </p:nvSpPr>
        <p:spPr>
          <a:xfrm>
            <a:off x="1712032" y="2077762"/>
            <a:ext cx="8768199" cy="2014731"/>
          </a:xfrm>
          <a:prstGeom prst="rect">
            <a:avLst/>
          </a:prstGeom>
        </p:spPr>
        <p:txBody>
          <a:bodyPr spcFirstLastPara="1" wrap="square" lIns="86020" tIns="86020" rIns="86020" bIns="8602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9pPr>
          </a:lstStyle>
          <a:p>
            <a:r>
              <a:t>xx%</a:t>
            </a:r>
          </a:p>
        </p:txBody>
      </p:sp>
      <p:sp>
        <p:nvSpPr>
          <p:cNvPr id="3669" name="Google Shape;3669;p11"/>
          <p:cNvSpPr txBox="1">
            <a:spLocks noGrp="1"/>
          </p:cNvSpPr>
          <p:nvPr>
            <p:ph type="subTitle" idx="1"/>
          </p:nvPr>
        </p:nvSpPr>
        <p:spPr>
          <a:xfrm>
            <a:off x="1712032" y="4092429"/>
            <a:ext cx="8768199" cy="951053"/>
          </a:xfrm>
          <a:prstGeom prst="rect">
            <a:avLst/>
          </a:prstGeom>
        </p:spPr>
        <p:txBody>
          <a:bodyPr spcFirstLastPara="1" wrap="square" lIns="86020" tIns="86020" rIns="86020" bIns="8602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9pPr>
          </a:lstStyle>
          <a:p>
            <a:endParaRPr/>
          </a:p>
        </p:txBody>
      </p:sp>
      <p:sp>
        <p:nvSpPr>
          <p:cNvPr id="3670" name="Google Shape;3670;p11"/>
          <p:cNvSpPr/>
          <p:nvPr/>
        </p:nvSpPr>
        <p:spPr>
          <a:xfrm>
            <a:off x="10419659" y="5583755"/>
            <a:ext cx="1734931" cy="700623"/>
          </a:xfrm>
          <a:custGeom>
            <a:avLst/>
            <a:gdLst/>
            <a:ahLst/>
            <a:cxnLst/>
            <a:rect l="l" t="t" r="r" b="b"/>
            <a:pathLst>
              <a:path w="14993" h="7681" extrusionOk="0">
                <a:moveTo>
                  <a:pt x="6313" y="0"/>
                </a:moveTo>
                <a:cubicBezTo>
                  <a:pt x="5734" y="0"/>
                  <a:pt x="5208" y="105"/>
                  <a:pt x="4682" y="421"/>
                </a:cubicBezTo>
                <a:cubicBezTo>
                  <a:pt x="4156" y="631"/>
                  <a:pt x="3682" y="947"/>
                  <a:pt x="3314" y="1368"/>
                </a:cubicBezTo>
                <a:cubicBezTo>
                  <a:pt x="2841" y="1736"/>
                  <a:pt x="2578" y="2262"/>
                  <a:pt x="2420" y="2893"/>
                </a:cubicBezTo>
                <a:cubicBezTo>
                  <a:pt x="2157" y="3419"/>
                  <a:pt x="2052" y="3998"/>
                  <a:pt x="2104" y="4577"/>
                </a:cubicBezTo>
                <a:cubicBezTo>
                  <a:pt x="2104" y="4734"/>
                  <a:pt x="2157" y="4892"/>
                  <a:pt x="2157" y="5050"/>
                </a:cubicBezTo>
                <a:cubicBezTo>
                  <a:pt x="2104" y="5103"/>
                  <a:pt x="2052" y="5103"/>
                  <a:pt x="1894" y="5155"/>
                </a:cubicBezTo>
                <a:cubicBezTo>
                  <a:pt x="1526" y="5313"/>
                  <a:pt x="1105" y="5576"/>
                  <a:pt x="842" y="5892"/>
                </a:cubicBezTo>
                <a:cubicBezTo>
                  <a:pt x="526" y="6207"/>
                  <a:pt x="316" y="6628"/>
                  <a:pt x="211" y="6996"/>
                </a:cubicBezTo>
                <a:cubicBezTo>
                  <a:pt x="53" y="7207"/>
                  <a:pt x="0" y="7470"/>
                  <a:pt x="0" y="7680"/>
                </a:cubicBezTo>
                <a:lnTo>
                  <a:pt x="14993" y="7680"/>
                </a:lnTo>
                <a:lnTo>
                  <a:pt x="14993" y="7628"/>
                </a:lnTo>
                <a:cubicBezTo>
                  <a:pt x="14993" y="7417"/>
                  <a:pt x="14940" y="7259"/>
                  <a:pt x="14940" y="7102"/>
                </a:cubicBezTo>
                <a:cubicBezTo>
                  <a:pt x="14677" y="6365"/>
                  <a:pt x="14309" y="5681"/>
                  <a:pt x="13783" y="5155"/>
                </a:cubicBezTo>
                <a:cubicBezTo>
                  <a:pt x="13414" y="4997"/>
                  <a:pt x="13099" y="4734"/>
                  <a:pt x="12836" y="4524"/>
                </a:cubicBezTo>
                <a:cubicBezTo>
                  <a:pt x="12257" y="4208"/>
                  <a:pt x="11573" y="3998"/>
                  <a:pt x="10942" y="3998"/>
                </a:cubicBezTo>
                <a:cubicBezTo>
                  <a:pt x="10889" y="3682"/>
                  <a:pt x="10784" y="3314"/>
                  <a:pt x="10732" y="3051"/>
                </a:cubicBezTo>
                <a:cubicBezTo>
                  <a:pt x="10468" y="2367"/>
                  <a:pt x="10100" y="1683"/>
                  <a:pt x="9522" y="1157"/>
                </a:cubicBezTo>
                <a:cubicBezTo>
                  <a:pt x="9206" y="947"/>
                  <a:pt x="8943" y="684"/>
                  <a:pt x="8627" y="473"/>
                </a:cubicBezTo>
                <a:cubicBezTo>
                  <a:pt x="7891" y="105"/>
                  <a:pt x="7154" y="0"/>
                  <a:pt x="6313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endParaRPr sz="2394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3671" name="Google Shape;3671;p11"/>
          <p:cNvSpPr/>
          <p:nvPr/>
        </p:nvSpPr>
        <p:spPr>
          <a:xfrm>
            <a:off x="7756404" y="3762273"/>
            <a:ext cx="2579520" cy="885459"/>
          </a:xfrm>
          <a:custGeom>
            <a:avLst/>
            <a:gdLst/>
            <a:ahLst/>
            <a:cxnLst/>
            <a:rect l="l" t="t" r="r" b="b"/>
            <a:pathLst>
              <a:path w="29249" h="12738" extrusionOk="0">
                <a:moveTo>
                  <a:pt x="10913" y="0"/>
                </a:moveTo>
                <a:cubicBezTo>
                  <a:pt x="10819" y="0"/>
                  <a:pt x="10723" y="3"/>
                  <a:pt x="10626" y="7"/>
                </a:cubicBezTo>
                <a:cubicBezTo>
                  <a:pt x="9890" y="7"/>
                  <a:pt x="9153" y="217"/>
                  <a:pt x="8417" y="638"/>
                </a:cubicBezTo>
                <a:cubicBezTo>
                  <a:pt x="7680" y="901"/>
                  <a:pt x="7102" y="1322"/>
                  <a:pt x="6576" y="1953"/>
                </a:cubicBezTo>
                <a:cubicBezTo>
                  <a:pt x="5997" y="2532"/>
                  <a:pt x="5576" y="3269"/>
                  <a:pt x="5366" y="4058"/>
                </a:cubicBezTo>
                <a:cubicBezTo>
                  <a:pt x="5050" y="4847"/>
                  <a:pt x="4945" y="5636"/>
                  <a:pt x="4945" y="6477"/>
                </a:cubicBezTo>
                <a:cubicBezTo>
                  <a:pt x="4998" y="7003"/>
                  <a:pt x="5103" y="7530"/>
                  <a:pt x="5208" y="8056"/>
                </a:cubicBezTo>
                <a:lnTo>
                  <a:pt x="5208" y="8108"/>
                </a:lnTo>
                <a:cubicBezTo>
                  <a:pt x="4261" y="8161"/>
                  <a:pt x="3262" y="8529"/>
                  <a:pt x="2473" y="9055"/>
                </a:cubicBezTo>
                <a:cubicBezTo>
                  <a:pt x="1631" y="9634"/>
                  <a:pt x="1000" y="10370"/>
                  <a:pt x="526" y="11264"/>
                </a:cubicBezTo>
                <a:cubicBezTo>
                  <a:pt x="263" y="11738"/>
                  <a:pt x="105" y="12211"/>
                  <a:pt x="0" y="12737"/>
                </a:cubicBezTo>
                <a:lnTo>
                  <a:pt x="29248" y="12737"/>
                </a:lnTo>
                <a:lnTo>
                  <a:pt x="29248" y="12580"/>
                </a:lnTo>
                <a:cubicBezTo>
                  <a:pt x="29038" y="12317"/>
                  <a:pt x="28880" y="12106"/>
                  <a:pt x="28670" y="11948"/>
                </a:cubicBezTo>
                <a:cubicBezTo>
                  <a:pt x="28302" y="11580"/>
                  <a:pt x="27828" y="11264"/>
                  <a:pt x="27407" y="11001"/>
                </a:cubicBezTo>
                <a:cubicBezTo>
                  <a:pt x="26492" y="10520"/>
                  <a:pt x="25620" y="10258"/>
                  <a:pt x="24631" y="10258"/>
                </a:cubicBezTo>
                <a:cubicBezTo>
                  <a:pt x="24540" y="10258"/>
                  <a:pt x="24449" y="10261"/>
                  <a:pt x="24356" y="10265"/>
                </a:cubicBezTo>
                <a:cubicBezTo>
                  <a:pt x="23567" y="10265"/>
                  <a:pt x="22831" y="10475"/>
                  <a:pt x="22147" y="10896"/>
                </a:cubicBezTo>
                <a:cubicBezTo>
                  <a:pt x="22042" y="10949"/>
                  <a:pt x="21884" y="10949"/>
                  <a:pt x="21831" y="11001"/>
                </a:cubicBezTo>
                <a:cubicBezTo>
                  <a:pt x="21515" y="10212"/>
                  <a:pt x="21042" y="9581"/>
                  <a:pt x="20463" y="8950"/>
                </a:cubicBezTo>
                <a:cubicBezTo>
                  <a:pt x="20043" y="8634"/>
                  <a:pt x="19569" y="8319"/>
                  <a:pt x="19201" y="8056"/>
                </a:cubicBezTo>
                <a:cubicBezTo>
                  <a:pt x="18412" y="7582"/>
                  <a:pt x="17623" y="7372"/>
                  <a:pt x="16781" y="7319"/>
                </a:cubicBezTo>
                <a:cubicBezTo>
                  <a:pt x="16834" y="6846"/>
                  <a:pt x="16886" y="6425"/>
                  <a:pt x="16834" y="5951"/>
                </a:cubicBezTo>
                <a:cubicBezTo>
                  <a:pt x="16781" y="5425"/>
                  <a:pt x="16623" y="4899"/>
                  <a:pt x="16571" y="4373"/>
                </a:cubicBezTo>
                <a:cubicBezTo>
                  <a:pt x="16255" y="3321"/>
                  <a:pt x="15729" y="2479"/>
                  <a:pt x="14992" y="1690"/>
                </a:cubicBezTo>
                <a:cubicBezTo>
                  <a:pt x="14572" y="1322"/>
                  <a:pt x="14151" y="1007"/>
                  <a:pt x="13730" y="743"/>
                </a:cubicBezTo>
                <a:cubicBezTo>
                  <a:pt x="12814" y="262"/>
                  <a:pt x="11943" y="0"/>
                  <a:pt x="10913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endParaRPr sz="2394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3672" name="Google Shape;3672;p11"/>
          <p:cNvSpPr/>
          <p:nvPr/>
        </p:nvSpPr>
        <p:spPr>
          <a:xfrm>
            <a:off x="9105983" y="2108325"/>
            <a:ext cx="431222" cy="174128"/>
          </a:xfrm>
          <a:custGeom>
            <a:avLst/>
            <a:gdLst/>
            <a:ahLst/>
            <a:cxnLst/>
            <a:rect l="l" t="t" r="r" b="b"/>
            <a:pathLst>
              <a:path w="14993" h="7681" extrusionOk="0">
                <a:moveTo>
                  <a:pt x="6313" y="0"/>
                </a:moveTo>
                <a:cubicBezTo>
                  <a:pt x="5734" y="0"/>
                  <a:pt x="5208" y="105"/>
                  <a:pt x="4682" y="421"/>
                </a:cubicBezTo>
                <a:cubicBezTo>
                  <a:pt x="4156" y="631"/>
                  <a:pt x="3682" y="947"/>
                  <a:pt x="3314" y="1368"/>
                </a:cubicBezTo>
                <a:cubicBezTo>
                  <a:pt x="2841" y="1736"/>
                  <a:pt x="2578" y="2262"/>
                  <a:pt x="2420" y="2893"/>
                </a:cubicBezTo>
                <a:cubicBezTo>
                  <a:pt x="2157" y="3419"/>
                  <a:pt x="2052" y="3998"/>
                  <a:pt x="2104" y="4577"/>
                </a:cubicBezTo>
                <a:cubicBezTo>
                  <a:pt x="2104" y="4734"/>
                  <a:pt x="2157" y="4892"/>
                  <a:pt x="2157" y="5050"/>
                </a:cubicBezTo>
                <a:cubicBezTo>
                  <a:pt x="2104" y="5103"/>
                  <a:pt x="2052" y="5103"/>
                  <a:pt x="1894" y="5155"/>
                </a:cubicBezTo>
                <a:cubicBezTo>
                  <a:pt x="1526" y="5313"/>
                  <a:pt x="1105" y="5576"/>
                  <a:pt x="842" y="5892"/>
                </a:cubicBezTo>
                <a:cubicBezTo>
                  <a:pt x="526" y="6207"/>
                  <a:pt x="316" y="6628"/>
                  <a:pt x="211" y="6996"/>
                </a:cubicBezTo>
                <a:cubicBezTo>
                  <a:pt x="53" y="7207"/>
                  <a:pt x="0" y="7470"/>
                  <a:pt x="0" y="7680"/>
                </a:cubicBezTo>
                <a:lnTo>
                  <a:pt x="14993" y="7680"/>
                </a:lnTo>
                <a:lnTo>
                  <a:pt x="14993" y="7628"/>
                </a:lnTo>
                <a:cubicBezTo>
                  <a:pt x="14993" y="7417"/>
                  <a:pt x="14940" y="7259"/>
                  <a:pt x="14940" y="7102"/>
                </a:cubicBezTo>
                <a:cubicBezTo>
                  <a:pt x="14677" y="6365"/>
                  <a:pt x="14309" y="5681"/>
                  <a:pt x="13783" y="5155"/>
                </a:cubicBezTo>
                <a:cubicBezTo>
                  <a:pt x="13414" y="4997"/>
                  <a:pt x="13099" y="4734"/>
                  <a:pt x="12836" y="4524"/>
                </a:cubicBezTo>
                <a:cubicBezTo>
                  <a:pt x="12257" y="4208"/>
                  <a:pt x="11573" y="3998"/>
                  <a:pt x="10942" y="3998"/>
                </a:cubicBezTo>
                <a:cubicBezTo>
                  <a:pt x="10889" y="3682"/>
                  <a:pt x="10784" y="3314"/>
                  <a:pt x="10732" y="3051"/>
                </a:cubicBezTo>
                <a:cubicBezTo>
                  <a:pt x="10468" y="2367"/>
                  <a:pt x="10100" y="1683"/>
                  <a:pt x="9522" y="1157"/>
                </a:cubicBezTo>
                <a:cubicBezTo>
                  <a:pt x="9206" y="947"/>
                  <a:pt x="8943" y="684"/>
                  <a:pt x="8627" y="473"/>
                </a:cubicBezTo>
                <a:cubicBezTo>
                  <a:pt x="7891" y="105"/>
                  <a:pt x="7154" y="0"/>
                  <a:pt x="6313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endParaRPr sz="2394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3673" name="Google Shape;3673;p11"/>
          <p:cNvSpPr/>
          <p:nvPr/>
        </p:nvSpPr>
        <p:spPr>
          <a:xfrm>
            <a:off x="1784107" y="2061670"/>
            <a:ext cx="967836" cy="365251"/>
          </a:xfrm>
          <a:custGeom>
            <a:avLst/>
            <a:gdLst/>
            <a:ahLst/>
            <a:cxnLst/>
            <a:rect l="l" t="t" r="r" b="b"/>
            <a:pathLst>
              <a:path w="24725" h="10627" extrusionOk="0">
                <a:moveTo>
                  <a:pt x="7312" y="0"/>
                </a:moveTo>
                <a:cubicBezTo>
                  <a:pt x="6681" y="0"/>
                  <a:pt x="6050" y="210"/>
                  <a:pt x="5471" y="473"/>
                </a:cubicBezTo>
                <a:cubicBezTo>
                  <a:pt x="4892" y="631"/>
                  <a:pt x="4366" y="1052"/>
                  <a:pt x="3893" y="1526"/>
                </a:cubicBezTo>
                <a:cubicBezTo>
                  <a:pt x="3420" y="1946"/>
                  <a:pt x="3104" y="2578"/>
                  <a:pt x="2894" y="3156"/>
                </a:cubicBezTo>
                <a:cubicBezTo>
                  <a:pt x="2630" y="3735"/>
                  <a:pt x="2525" y="4419"/>
                  <a:pt x="2578" y="5050"/>
                </a:cubicBezTo>
                <a:cubicBezTo>
                  <a:pt x="2630" y="5471"/>
                  <a:pt x="2736" y="5892"/>
                  <a:pt x="2788" y="6313"/>
                </a:cubicBezTo>
                <a:cubicBezTo>
                  <a:pt x="2999" y="6891"/>
                  <a:pt x="3262" y="7417"/>
                  <a:pt x="3630" y="7891"/>
                </a:cubicBezTo>
                <a:cubicBezTo>
                  <a:pt x="3157" y="7943"/>
                  <a:pt x="2736" y="8101"/>
                  <a:pt x="2262" y="8259"/>
                </a:cubicBezTo>
                <a:cubicBezTo>
                  <a:pt x="1736" y="8469"/>
                  <a:pt x="1263" y="8785"/>
                  <a:pt x="895" y="9258"/>
                </a:cubicBezTo>
                <a:cubicBezTo>
                  <a:pt x="474" y="9679"/>
                  <a:pt x="211" y="10100"/>
                  <a:pt x="0" y="10626"/>
                </a:cubicBezTo>
                <a:lnTo>
                  <a:pt x="24725" y="10626"/>
                </a:lnTo>
                <a:cubicBezTo>
                  <a:pt x="24462" y="10048"/>
                  <a:pt x="24093" y="9521"/>
                  <a:pt x="23620" y="9048"/>
                </a:cubicBezTo>
                <a:cubicBezTo>
                  <a:pt x="23304" y="8785"/>
                  <a:pt x="22883" y="8522"/>
                  <a:pt x="22568" y="8364"/>
                </a:cubicBezTo>
                <a:cubicBezTo>
                  <a:pt x="21779" y="7943"/>
                  <a:pt x="20937" y="7733"/>
                  <a:pt x="19990" y="7733"/>
                </a:cubicBezTo>
                <a:cubicBezTo>
                  <a:pt x="19622" y="7733"/>
                  <a:pt x="19201" y="7838"/>
                  <a:pt x="18885" y="7943"/>
                </a:cubicBezTo>
                <a:cubicBezTo>
                  <a:pt x="18833" y="7680"/>
                  <a:pt x="18833" y="7417"/>
                  <a:pt x="18780" y="7154"/>
                </a:cubicBezTo>
                <a:cubicBezTo>
                  <a:pt x="18517" y="6365"/>
                  <a:pt x="18096" y="5629"/>
                  <a:pt x="17465" y="5103"/>
                </a:cubicBezTo>
                <a:cubicBezTo>
                  <a:pt x="17097" y="4840"/>
                  <a:pt x="16781" y="4682"/>
                  <a:pt x="16466" y="4419"/>
                </a:cubicBezTo>
                <a:cubicBezTo>
                  <a:pt x="15677" y="3998"/>
                  <a:pt x="14887" y="3788"/>
                  <a:pt x="13941" y="3788"/>
                </a:cubicBezTo>
                <a:cubicBezTo>
                  <a:pt x="13362" y="3788"/>
                  <a:pt x="12888" y="3945"/>
                  <a:pt x="12362" y="4156"/>
                </a:cubicBezTo>
                <a:cubicBezTo>
                  <a:pt x="12310" y="3893"/>
                  <a:pt x="12310" y="3682"/>
                  <a:pt x="12257" y="3419"/>
                </a:cubicBezTo>
                <a:cubicBezTo>
                  <a:pt x="11994" y="2630"/>
                  <a:pt x="11521" y="1894"/>
                  <a:pt x="10942" y="1315"/>
                </a:cubicBezTo>
                <a:cubicBezTo>
                  <a:pt x="10626" y="1052"/>
                  <a:pt x="10258" y="789"/>
                  <a:pt x="9890" y="579"/>
                </a:cubicBezTo>
                <a:cubicBezTo>
                  <a:pt x="9101" y="210"/>
                  <a:pt x="8259" y="0"/>
                  <a:pt x="7312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endParaRPr sz="2394">
              <a:solidFill>
                <a:prstClr val="black"/>
              </a:solidFill>
              <a:cs typeface="Arial"/>
              <a:sym typeface="Arial"/>
            </a:endParaRPr>
          </a:p>
        </p:txBody>
      </p:sp>
      <p:grpSp>
        <p:nvGrpSpPr>
          <p:cNvPr id="3674" name="Google Shape;3674;p11"/>
          <p:cNvGrpSpPr/>
          <p:nvPr/>
        </p:nvGrpSpPr>
        <p:grpSpPr>
          <a:xfrm>
            <a:off x="10232155" y="5609131"/>
            <a:ext cx="388051" cy="303212"/>
            <a:chOff x="4864725" y="4564050"/>
            <a:chExt cx="337300" cy="334375"/>
          </a:xfrm>
        </p:grpSpPr>
        <p:sp>
          <p:nvSpPr>
            <p:cNvPr id="3675" name="Google Shape;3675;p11"/>
            <p:cNvSpPr/>
            <p:nvPr/>
          </p:nvSpPr>
          <p:spPr>
            <a:xfrm>
              <a:off x="4864725" y="4564050"/>
              <a:ext cx="337300" cy="333600"/>
            </a:xfrm>
            <a:custGeom>
              <a:avLst/>
              <a:gdLst/>
              <a:ahLst/>
              <a:cxnLst/>
              <a:rect l="l" t="t" r="r" b="b"/>
              <a:pathLst>
                <a:path w="13492" h="13344" extrusionOk="0">
                  <a:moveTo>
                    <a:pt x="5708" y="1"/>
                  </a:moveTo>
                  <a:cubicBezTo>
                    <a:pt x="5266" y="1"/>
                    <a:pt x="4832" y="312"/>
                    <a:pt x="4735" y="861"/>
                  </a:cubicBezTo>
                  <a:lnTo>
                    <a:pt x="4261" y="4385"/>
                  </a:lnTo>
                  <a:lnTo>
                    <a:pt x="894" y="5490"/>
                  </a:lnTo>
                  <a:cubicBezTo>
                    <a:pt x="53" y="5753"/>
                    <a:pt x="0" y="6910"/>
                    <a:pt x="789" y="7279"/>
                  </a:cubicBezTo>
                  <a:lnTo>
                    <a:pt x="3998" y="8857"/>
                  </a:lnTo>
                  <a:lnTo>
                    <a:pt x="4051" y="12381"/>
                  </a:lnTo>
                  <a:cubicBezTo>
                    <a:pt x="4051" y="12981"/>
                    <a:pt x="4523" y="13344"/>
                    <a:pt x="5009" y="13344"/>
                  </a:cubicBezTo>
                  <a:cubicBezTo>
                    <a:pt x="5248" y="13344"/>
                    <a:pt x="5491" y="13256"/>
                    <a:pt x="5681" y="13065"/>
                  </a:cubicBezTo>
                  <a:lnTo>
                    <a:pt x="8154" y="10487"/>
                  </a:lnTo>
                  <a:lnTo>
                    <a:pt x="11573" y="11540"/>
                  </a:lnTo>
                  <a:cubicBezTo>
                    <a:pt x="11670" y="11572"/>
                    <a:pt x="11764" y="11587"/>
                    <a:pt x="11856" y="11587"/>
                  </a:cubicBezTo>
                  <a:cubicBezTo>
                    <a:pt x="12514" y="11587"/>
                    <a:pt x="13001" y="10818"/>
                    <a:pt x="12678" y="10172"/>
                  </a:cubicBezTo>
                  <a:lnTo>
                    <a:pt x="10942" y="7016"/>
                  </a:lnTo>
                  <a:lnTo>
                    <a:pt x="12994" y="4122"/>
                  </a:lnTo>
                  <a:cubicBezTo>
                    <a:pt x="13491" y="3426"/>
                    <a:pt x="13001" y="2588"/>
                    <a:pt x="12234" y="2588"/>
                  </a:cubicBezTo>
                  <a:cubicBezTo>
                    <a:pt x="12190" y="2588"/>
                    <a:pt x="12145" y="2591"/>
                    <a:pt x="12099" y="2597"/>
                  </a:cubicBezTo>
                  <a:lnTo>
                    <a:pt x="8575" y="3281"/>
                  </a:lnTo>
                  <a:lnTo>
                    <a:pt x="6471" y="387"/>
                  </a:lnTo>
                  <a:cubicBezTo>
                    <a:pt x="6268" y="123"/>
                    <a:pt x="5986" y="1"/>
                    <a:pt x="57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3676" name="Google Shape;3676;p11"/>
            <p:cNvSpPr/>
            <p:nvPr/>
          </p:nvSpPr>
          <p:spPr>
            <a:xfrm>
              <a:off x="5079075" y="4628800"/>
              <a:ext cx="114450" cy="33050"/>
            </a:xfrm>
            <a:custGeom>
              <a:avLst/>
              <a:gdLst/>
              <a:ahLst/>
              <a:cxnLst/>
              <a:rect l="l" t="t" r="r" b="b"/>
              <a:pathLst>
                <a:path w="4578" h="1322" extrusionOk="0">
                  <a:moveTo>
                    <a:pt x="3633" y="0"/>
                  </a:moveTo>
                  <a:cubicBezTo>
                    <a:pt x="3598" y="0"/>
                    <a:pt x="3561" y="2"/>
                    <a:pt x="3525" y="7"/>
                  </a:cubicBezTo>
                  <a:lnTo>
                    <a:pt x="1" y="691"/>
                  </a:lnTo>
                  <a:lnTo>
                    <a:pt x="527" y="1322"/>
                  </a:lnTo>
                  <a:lnTo>
                    <a:pt x="4577" y="585"/>
                  </a:lnTo>
                  <a:cubicBezTo>
                    <a:pt x="4385" y="249"/>
                    <a:pt x="4017" y="0"/>
                    <a:pt x="3633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3677" name="Google Shape;3677;p11"/>
            <p:cNvSpPr/>
            <p:nvPr/>
          </p:nvSpPr>
          <p:spPr>
            <a:xfrm>
              <a:off x="4867350" y="4564050"/>
              <a:ext cx="163100" cy="334375"/>
            </a:xfrm>
            <a:custGeom>
              <a:avLst/>
              <a:gdLst/>
              <a:ahLst/>
              <a:cxnLst/>
              <a:rect l="l" t="t" r="r" b="b"/>
              <a:pathLst>
                <a:path w="6524" h="13375" extrusionOk="0">
                  <a:moveTo>
                    <a:pt x="5606" y="1"/>
                  </a:moveTo>
                  <a:cubicBezTo>
                    <a:pt x="5168" y="1"/>
                    <a:pt x="4747" y="312"/>
                    <a:pt x="4682" y="861"/>
                  </a:cubicBezTo>
                  <a:lnTo>
                    <a:pt x="4209" y="4385"/>
                  </a:lnTo>
                  <a:lnTo>
                    <a:pt x="842" y="5490"/>
                  </a:lnTo>
                  <a:cubicBezTo>
                    <a:pt x="53" y="5753"/>
                    <a:pt x="0" y="6910"/>
                    <a:pt x="737" y="7279"/>
                  </a:cubicBezTo>
                  <a:lnTo>
                    <a:pt x="3946" y="8857"/>
                  </a:lnTo>
                  <a:lnTo>
                    <a:pt x="3998" y="12381"/>
                  </a:lnTo>
                  <a:cubicBezTo>
                    <a:pt x="3998" y="12959"/>
                    <a:pt x="4484" y="13375"/>
                    <a:pt x="4998" y="13375"/>
                  </a:cubicBezTo>
                  <a:cubicBezTo>
                    <a:pt x="5139" y="13375"/>
                    <a:pt x="5283" y="13344"/>
                    <a:pt x="5419" y="13276"/>
                  </a:cubicBezTo>
                  <a:cubicBezTo>
                    <a:pt x="5313" y="13118"/>
                    <a:pt x="5313" y="13012"/>
                    <a:pt x="5313" y="12855"/>
                  </a:cubicBezTo>
                  <a:lnTo>
                    <a:pt x="5261" y="9330"/>
                  </a:lnTo>
                  <a:lnTo>
                    <a:pt x="2052" y="7752"/>
                  </a:lnTo>
                  <a:cubicBezTo>
                    <a:pt x="1263" y="7331"/>
                    <a:pt x="1315" y="6226"/>
                    <a:pt x="2157" y="5963"/>
                  </a:cubicBezTo>
                  <a:lnTo>
                    <a:pt x="5524" y="4859"/>
                  </a:lnTo>
                  <a:lnTo>
                    <a:pt x="5997" y="1282"/>
                  </a:lnTo>
                  <a:cubicBezTo>
                    <a:pt x="6050" y="966"/>
                    <a:pt x="6260" y="703"/>
                    <a:pt x="6523" y="598"/>
                  </a:cubicBezTo>
                  <a:lnTo>
                    <a:pt x="6366" y="387"/>
                  </a:lnTo>
                  <a:cubicBezTo>
                    <a:pt x="6163" y="123"/>
                    <a:pt x="5881" y="1"/>
                    <a:pt x="5606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678" name="Google Shape;3678;p11"/>
          <p:cNvGrpSpPr/>
          <p:nvPr/>
        </p:nvGrpSpPr>
        <p:grpSpPr>
          <a:xfrm>
            <a:off x="2491307" y="5729030"/>
            <a:ext cx="260646" cy="197547"/>
            <a:chOff x="3689675" y="865975"/>
            <a:chExt cx="288675" cy="277550"/>
          </a:xfrm>
        </p:grpSpPr>
        <p:sp>
          <p:nvSpPr>
            <p:cNvPr id="3679" name="Google Shape;3679;p11"/>
            <p:cNvSpPr/>
            <p:nvPr/>
          </p:nvSpPr>
          <p:spPr>
            <a:xfrm>
              <a:off x="3691350" y="865975"/>
              <a:ext cx="287000" cy="277550"/>
            </a:xfrm>
            <a:custGeom>
              <a:avLst/>
              <a:gdLst/>
              <a:ahLst/>
              <a:cxnLst/>
              <a:rect l="l" t="t" r="r" b="b"/>
              <a:pathLst>
                <a:path w="11480" h="11102" extrusionOk="0">
                  <a:moveTo>
                    <a:pt x="6491" y="0"/>
                  </a:moveTo>
                  <a:cubicBezTo>
                    <a:pt x="6242" y="0"/>
                    <a:pt x="5984" y="106"/>
                    <a:pt x="5798" y="333"/>
                  </a:cubicBezTo>
                  <a:lnTo>
                    <a:pt x="4115" y="2805"/>
                  </a:lnTo>
                  <a:lnTo>
                    <a:pt x="1169" y="2332"/>
                  </a:lnTo>
                  <a:cubicBezTo>
                    <a:pt x="1109" y="2318"/>
                    <a:pt x="1050" y="2311"/>
                    <a:pt x="992" y="2311"/>
                  </a:cubicBezTo>
                  <a:cubicBezTo>
                    <a:pt x="400" y="2311"/>
                    <a:pt x="1" y="3014"/>
                    <a:pt x="432" y="3542"/>
                  </a:cubicBezTo>
                  <a:lnTo>
                    <a:pt x="2274" y="5909"/>
                  </a:lnTo>
                  <a:lnTo>
                    <a:pt x="958" y="8644"/>
                  </a:lnTo>
                  <a:cubicBezTo>
                    <a:pt x="688" y="9186"/>
                    <a:pt x="1113" y="9804"/>
                    <a:pt x="1671" y="9804"/>
                  </a:cubicBezTo>
                  <a:cubicBezTo>
                    <a:pt x="1764" y="9804"/>
                    <a:pt x="1860" y="9787"/>
                    <a:pt x="1958" y="9749"/>
                  </a:cubicBezTo>
                  <a:lnTo>
                    <a:pt x="4746" y="8750"/>
                  </a:lnTo>
                  <a:lnTo>
                    <a:pt x="6850" y="10854"/>
                  </a:lnTo>
                  <a:cubicBezTo>
                    <a:pt x="7021" y="11025"/>
                    <a:pt x="7231" y="11101"/>
                    <a:pt x="7437" y="11101"/>
                  </a:cubicBezTo>
                  <a:cubicBezTo>
                    <a:pt x="7863" y="11101"/>
                    <a:pt x="8271" y="10772"/>
                    <a:pt x="8271" y="10275"/>
                  </a:cubicBezTo>
                  <a:lnTo>
                    <a:pt x="8165" y="7329"/>
                  </a:lnTo>
                  <a:lnTo>
                    <a:pt x="10796" y="5962"/>
                  </a:lnTo>
                  <a:cubicBezTo>
                    <a:pt x="11479" y="5593"/>
                    <a:pt x="11322" y="4699"/>
                    <a:pt x="10690" y="4489"/>
                  </a:cubicBezTo>
                  <a:lnTo>
                    <a:pt x="7797" y="3647"/>
                  </a:lnTo>
                  <a:lnTo>
                    <a:pt x="7271" y="701"/>
                  </a:lnTo>
                  <a:cubicBezTo>
                    <a:pt x="7239" y="254"/>
                    <a:pt x="6877" y="0"/>
                    <a:pt x="6491" y="0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3680" name="Google Shape;3680;p11"/>
            <p:cNvSpPr/>
            <p:nvPr/>
          </p:nvSpPr>
          <p:spPr>
            <a:xfrm>
              <a:off x="3884950" y="957150"/>
              <a:ext cx="86825" cy="40775"/>
            </a:xfrm>
            <a:custGeom>
              <a:avLst/>
              <a:gdLst/>
              <a:ahLst/>
              <a:cxnLst/>
              <a:rect l="l" t="t" r="r" b="b"/>
              <a:pathLst>
                <a:path w="3473" h="1631" extrusionOk="0">
                  <a:moveTo>
                    <a:pt x="0" y="0"/>
                  </a:moveTo>
                  <a:lnTo>
                    <a:pt x="158" y="631"/>
                  </a:lnTo>
                  <a:lnTo>
                    <a:pt x="3472" y="1631"/>
                  </a:lnTo>
                  <a:cubicBezTo>
                    <a:pt x="3472" y="1315"/>
                    <a:pt x="3262" y="894"/>
                    <a:pt x="2894" y="8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3681" name="Google Shape;3681;p11"/>
            <p:cNvSpPr/>
            <p:nvPr/>
          </p:nvSpPr>
          <p:spPr>
            <a:xfrm>
              <a:off x="3689675" y="867575"/>
              <a:ext cx="183475" cy="246075"/>
            </a:xfrm>
            <a:custGeom>
              <a:avLst/>
              <a:gdLst/>
              <a:ahLst/>
              <a:cxnLst/>
              <a:rect l="l" t="t" r="r" b="b"/>
              <a:pathLst>
                <a:path w="7339" h="9843" extrusionOk="0">
                  <a:moveTo>
                    <a:pt x="6452" y="0"/>
                  </a:moveTo>
                  <a:cubicBezTo>
                    <a:pt x="6207" y="0"/>
                    <a:pt x="5962" y="118"/>
                    <a:pt x="5813" y="374"/>
                  </a:cubicBezTo>
                  <a:lnTo>
                    <a:pt x="4129" y="2794"/>
                  </a:lnTo>
                  <a:lnTo>
                    <a:pt x="1131" y="2320"/>
                  </a:lnTo>
                  <a:cubicBezTo>
                    <a:pt x="1091" y="2314"/>
                    <a:pt x="1052" y="2311"/>
                    <a:pt x="1014" y="2311"/>
                  </a:cubicBezTo>
                  <a:cubicBezTo>
                    <a:pt x="395" y="2311"/>
                    <a:pt x="1" y="3087"/>
                    <a:pt x="447" y="3583"/>
                  </a:cubicBezTo>
                  <a:lnTo>
                    <a:pt x="2288" y="5950"/>
                  </a:lnTo>
                  <a:lnTo>
                    <a:pt x="973" y="8633"/>
                  </a:lnTo>
                  <a:cubicBezTo>
                    <a:pt x="710" y="9212"/>
                    <a:pt x="1078" y="9843"/>
                    <a:pt x="1657" y="9843"/>
                  </a:cubicBezTo>
                  <a:cubicBezTo>
                    <a:pt x="1762" y="9685"/>
                    <a:pt x="1762" y="9633"/>
                    <a:pt x="1815" y="9475"/>
                  </a:cubicBezTo>
                  <a:lnTo>
                    <a:pt x="3130" y="6792"/>
                  </a:lnTo>
                  <a:lnTo>
                    <a:pt x="1288" y="4425"/>
                  </a:lnTo>
                  <a:cubicBezTo>
                    <a:pt x="844" y="3881"/>
                    <a:pt x="1281" y="3153"/>
                    <a:pt x="1858" y="3153"/>
                  </a:cubicBezTo>
                  <a:cubicBezTo>
                    <a:pt x="1896" y="3153"/>
                    <a:pt x="1934" y="3156"/>
                    <a:pt x="1972" y="3162"/>
                  </a:cubicBezTo>
                  <a:lnTo>
                    <a:pt x="4971" y="3636"/>
                  </a:lnTo>
                  <a:lnTo>
                    <a:pt x="6654" y="1216"/>
                  </a:lnTo>
                  <a:cubicBezTo>
                    <a:pt x="6865" y="953"/>
                    <a:pt x="7075" y="900"/>
                    <a:pt x="7338" y="900"/>
                  </a:cubicBezTo>
                  <a:lnTo>
                    <a:pt x="7233" y="690"/>
                  </a:lnTo>
                  <a:cubicBezTo>
                    <a:pt x="7170" y="252"/>
                    <a:pt x="6811" y="0"/>
                    <a:pt x="6452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682" name="Google Shape;3682;p11"/>
          <p:cNvGrpSpPr/>
          <p:nvPr/>
        </p:nvGrpSpPr>
        <p:grpSpPr>
          <a:xfrm>
            <a:off x="2974650" y="942395"/>
            <a:ext cx="336683" cy="250935"/>
            <a:chOff x="5348675" y="2068175"/>
            <a:chExt cx="292650" cy="276725"/>
          </a:xfrm>
        </p:grpSpPr>
        <p:sp>
          <p:nvSpPr>
            <p:cNvPr id="3683" name="Google Shape;3683;p11"/>
            <p:cNvSpPr/>
            <p:nvPr/>
          </p:nvSpPr>
          <p:spPr>
            <a:xfrm>
              <a:off x="5353950" y="2069650"/>
              <a:ext cx="287375" cy="273500"/>
            </a:xfrm>
            <a:custGeom>
              <a:avLst/>
              <a:gdLst/>
              <a:ahLst/>
              <a:cxnLst/>
              <a:rect l="l" t="t" r="r" b="b"/>
              <a:pathLst>
                <a:path w="11495" h="10940" extrusionOk="0">
                  <a:moveTo>
                    <a:pt x="3407" y="1"/>
                  </a:moveTo>
                  <a:cubicBezTo>
                    <a:pt x="2961" y="1"/>
                    <a:pt x="2567" y="368"/>
                    <a:pt x="2683" y="793"/>
                  </a:cubicBezTo>
                  <a:lnTo>
                    <a:pt x="3104" y="3739"/>
                  </a:lnTo>
                  <a:lnTo>
                    <a:pt x="579" y="5369"/>
                  </a:lnTo>
                  <a:cubicBezTo>
                    <a:pt x="0" y="5790"/>
                    <a:pt x="158" y="6685"/>
                    <a:pt x="842" y="6842"/>
                  </a:cubicBezTo>
                  <a:lnTo>
                    <a:pt x="3840" y="7421"/>
                  </a:lnTo>
                  <a:lnTo>
                    <a:pt x="4629" y="10314"/>
                  </a:lnTo>
                  <a:cubicBezTo>
                    <a:pt x="4688" y="10725"/>
                    <a:pt x="5025" y="10939"/>
                    <a:pt x="5366" y="10939"/>
                  </a:cubicBezTo>
                  <a:cubicBezTo>
                    <a:pt x="5636" y="10939"/>
                    <a:pt x="5910" y="10804"/>
                    <a:pt x="6050" y="10525"/>
                  </a:cubicBezTo>
                  <a:lnTo>
                    <a:pt x="7523" y="7894"/>
                  </a:lnTo>
                  <a:lnTo>
                    <a:pt x="10469" y="8000"/>
                  </a:lnTo>
                  <a:cubicBezTo>
                    <a:pt x="10503" y="8005"/>
                    <a:pt x="10537" y="8008"/>
                    <a:pt x="10570" y="8008"/>
                  </a:cubicBezTo>
                  <a:cubicBezTo>
                    <a:pt x="11143" y="8008"/>
                    <a:pt x="11495" y="7182"/>
                    <a:pt x="11047" y="6685"/>
                  </a:cubicBezTo>
                  <a:lnTo>
                    <a:pt x="8996" y="4528"/>
                  </a:lnTo>
                  <a:lnTo>
                    <a:pt x="10048" y="1740"/>
                  </a:lnTo>
                  <a:cubicBezTo>
                    <a:pt x="10220" y="1181"/>
                    <a:pt x="9829" y="657"/>
                    <a:pt x="9307" y="657"/>
                  </a:cubicBezTo>
                  <a:cubicBezTo>
                    <a:pt x="9191" y="657"/>
                    <a:pt x="9068" y="683"/>
                    <a:pt x="8943" y="740"/>
                  </a:cubicBezTo>
                  <a:lnTo>
                    <a:pt x="6260" y="2003"/>
                  </a:lnTo>
                  <a:lnTo>
                    <a:pt x="3893" y="162"/>
                  </a:lnTo>
                  <a:cubicBezTo>
                    <a:pt x="3739" y="49"/>
                    <a:pt x="3569" y="1"/>
                    <a:pt x="3407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3684" name="Google Shape;3684;p11"/>
            <p:cNvSpPr/>
            <p:nvPr/>
          </p:nvSpPr>
          <p:spPr>
            <a:xfrm>
              <a:off x="5507800" y="2086575"/>
              <a:ext cx="93400" cy="43675"/>
            </a:xfrm>
            <a:custGeom>
              <a:avLst/>
              <a:gdLst/>
              <a:ahLst/>
              <a:cxnLst/>
              <a:rect l="l" t="t" r="r" b="b"/>
              <a:pathLst>
                <a:path w="3736" h="1747" extrusionOk="0">
                  <a:moveTo>
                    <a:pt x="3047" y="0"/>
                  </a:moveTo>
                  <a:cubicBezTo>
                    <a:pt x="2943" y="0"/>
                    <a:pt x="2838" y="20"/>
                    <a:pt x="2736" y="63"/>
                  </a:cubicBezTo>
                  <a:lnTo>
                    <a:pt x="1" y="1326"/>
                  </a:lnTo>
                  <a:lnTo>
                    <a:pt x="632" y="1747"/>
                  </a:lnTo>
                  <a:lnTo>
                    <a:pt x="3736" y="326"/>
                  </a:lnTo>
                  <a:cubicBezTo>
                    <a:pt x="3583" y="136"/>
                    <a:pt x="3320" y="0"/>
                    <a:pt x="3047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3685" name="Google Shape;3685;p11"/>
            <p:cNvSpPr/>
            <p:nvPr/>
          </p:nvSpPr>
          <p:spPr>
            <a:xfrm>
              <a:off x="5348675" y="2068175"/>
              <a:ext cx="148650" cy="276725"/>
            </a:xfrm>
            <a:custGeom>
              <a:avLst/>
              <a:gdLst/>
              <a:ahLst/>
              <a:cxnLst/>
              <a:rect l="l" t="t" r="r" b="b"/>
              <a:pathLst>
                <a:path w="5946" h="11069" extrusionOk="0">
                  <a:moveTo>
                    <a:pt x="3520" y="1"/>
                  </a:moveTo>
                  <a:cubicBezTo>
                    <a:pt x="3056" y="1"/>
                    <a:pt x="2660" y="369"/>
                    <a:pt x="2736" y="904"/>
                  </a:cubicBezTo>
                  <a:lnTo>
                    <a:pt x="3104" y="3850"/>
                  </a:lnTo>
                  <a:lnTo>
                    <a:pt x="632" y="5534"/>
                  </a:lnTo>
                  <a:cubicBezTo>
                    <a:pt x="1" y="5902"/>
                    <a:pt x="211" y="6849"/>
                    <a:pt x="895" y="6954"/>
                  </a:cubicBezTo>
                  <a:lnTo>
                    <a:pt x="3841" y="7533"/>
                  </a:lnTo>
                  <a:lnTo>
                    <a:pt x="4630" y="10478"/>
                  </a:lnTo>
                  <a:cubicBezTo>
                    <a:pt x="4765" y="10849"/>
                    <a:pt x="5093" y="11068"/>
                    <a:pt x="5422" y="11068"/>
                  </a:cubicBezTo>
                  <a:cubicBezTo>
                    <a:pt x="5608" y="11068"/>
                    <a:pt x="5793" y="10998"/>
                    <a:pt x="5945" y="10847"/>
                  </a:cubicBezTo>
                  <a:cubicBezTo>
                    <a:pt x="5945" y="10794"/>
                    <a:pt x="5945" y="10741"/>
                    <a:pt x="5893" y="10584"/>
                  </a:cubicBezTo>
                  <a:lnTo>
                    <a:pt x="5103" y="7690"/>
                  </a:lnTo>
                  <a:lnTo>
                    <a:pt x="2105" y="7112"/>
                  </a:lnTo>
                  <a:cubicBezTo>
                    <a:pt x="1421" y="6954"/>
                    <a:pt x="1263" y="6060"/>
                    <a:pt x="1842" y="5639"/>
                  </a:cubicBezTo>
                  <a:lnTo>
                    <a:pt x="4367" y="4008"/>
                  </a:lnTo>
                  <a:lnTo>
                    <a:pt x="3946" y="1062"/>
                  </a:lnTo>
                  <a:cubicBezTo>
                    <a:pt x="3894" y="799"/>
                    <a:pt x="4051" y="536"/>
                    <a:pt x="4209" y="326"/>
                  </a:cubicBezTo>
                  <a:lnTo>
                    <a:pt x="4051" y="168"/>
                  </a:lnTo>
                  <a:cubicBezTo>
                    <a:pt x="3879" y="53"/>
                    <a:pt x="3694" y="1"/>
                    <a:pt x="3520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686" name="Google Shape;3686;p11"/>
          <p:cNvGrpSpPr/>
          <p:nvPr/>
        </p:nvGrpSpPr>
        <p:grpSpPr>
          <a:xfrm>
            <a:off x="1189614" y="2235821"/>
            <a:ext cx="260642" cy="176193"/>
            <a:chOff x="1916200" y="1417475"/>
            <a:chExt cx="229350" cy="228000"/>
          </a:xfrm>
        </p:grpSpPr>
        <p:sp>
          <p:nvSpPr>
            <p:cNvPr id="3687" name="Google Shape;3687;p11"/>
            <p:cNvSpPr/>
            <p:nvPr/>
          </p:nvSpPr>
          <p:spPr>
            <a:xfrm>
              <a:off x="1918850" y="1417475"/>
              <a:ext cx="226700" cy="227800"/>
            </a:xfrm>
            <a:custGeom>
              <a:avLst/>
              <a:gdLst/>
              <a:ahLst/>
              <a:cxnLst/>
              <a:rect l="l" t="t" r="r" b="b"/>
              <a:pathLst>
                <a:path w="9068" h="9112" extrusionOk="0">
                  <a:moveTo>
                    <a:pt x="3793" y="1"/>
                  </a:moveTo>
                  <a:cubicBezTo>
                    <a:pt x="3485" y="1"/>
                    <a:pt x="3189" y="218"/>
                    <a:pt x="3156" y="577"/>
                  </a:cubicBezTo>
                  <a:lnTo>
                    <a:pt x="2893" y="2997"/>
                  </a:lnTo>
                  <a:lnTo>
                    <a:pt x="579" y="3786"/>
                  </a:lnTo>
                  <a:cubicBezTo>
                    <a:pt x="53" y="3944"/>
                    <a:pt x="0" y="4733"/>
                    <a:pt x="526" y="4996"/>
                  </a:cubicBezTo>
                  <a:lnTo>
                    <a:pt x="2683" y="6048"/>
                  </a:lnTo>
                  <a:lnTo>
                    <a:pt x="2683" y="8468"/>
                  </a:lnTo>
                  <a:cubicBezTo>
                    <a:pt x="2683" y="8863"/>
                    <a:pt x="3027" y="9111"/>
                    <a:pt x="3362" y="9111"/>
                  </a:cubicBezTo>
                  <a:cubicBezTo>
                    <a:pt x="3517" y="9111"/>
                    <a:pt x="3671" y="9058"/>
                    <a:pt x="3788" y="8942"/>
                  </a:cubicBezTo>
                  <a:lnTo>
                    <a:pt x="5524" y="7153"/>
                  </a:lnTo>
                  <a:lnTo>
                    <a:pt x="7786" y="7889"/>
                  </a:lnTo>
                  <a:cubicBezTo>
                    <a:pt x="7871" y="7918"/>
                    <a:pt x="7953" y="7931"/>
                    <a:pt x="8029" y="7931"/>
                  </a:cubicBezTo>
                  <a:cubicBezTo>
                    <a:pt x="8518" y="7931"/>
                    <a:pt x="8802" y="7397"/>
                    <a:pt x="8575" y="6943"/>
                  </a:cubicBezTo>
                  <a:lnTo>
                    <a:pt x="7417" y="4786"/>
                  </a:lnTo>
                  <a:lnTo>
                    <a:pt x="8785" y="2787"/>
                  </a:lnTo>
                  <a:cubicBezTo>
                    <a:pt x="9067" y="2317"/>
                    <a:pt x="8803" y="1763"/>
                    <a:pt x="8331" y="1763"/>
                  </a:cubicBezTo>
                  <a:cubicBezTo>
                    <a:pt x="8275" y="1763"/>
                    <a:pt x="8215" y="1770"/>
                    <a:pt x="8154" y="1787"/>
                  </a:cubicBezTo>
                  <a:lnTo>
                    <a:pt x="5787" y="2208"/>
                  </a:lnTo>
                  <a:lnTo>
                    <a:pt x="4314" y="262"/>
                  </a:lnTo>
                  <a:cubicBezTo>
                    <a:pt x="4174" y="82"/>
                    <a:pt x="3981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3688" name="Google Shape;3688;p11"/>
            <p:cNvSpPr/>
            <p:nvPr/>
          </p:nvSpPr>
          <p:spPr>
            <a:xfrm>
              <a:off x="2063500" y="1463200"/>
              <a:ext cx="76300" cy="21325"/>
            </a:xfrm>
            <a:custGeom>
              <a:avLst/>
              <a:gdLst/>
              <a:ahLst/>
              <a:cxnLst/>
              <a:rect l="l" t="t" r="r" b="b"/>
              <a:pathLst>
                <a:path w="3052" h="853" extrusionOk="0">
                  <a:moveTo>
                    <a:pt x="2487" y="1"/>
                  </a:moveTo>
                  <a:cubicBezTo>
                    <a:pt x="2449" y="1"/>
                    <a:pt x="2409" y="4"/>
                    <a:pt x="2368" y="11"/>
                  </a:cubicBezTo>
                  <a:lnTo>
                    <a:pt x="1" y="484"/>
                  </a:lnTo>
                  <a:lnTo>
                    <a:pt x="316" y="853"/>
                  </a:lnTo>
                  <a:lnTo>
                    <a:pt x="3052" y="379"/>
                  </a:lnTo>
                  <a:cubicBezTo>
                    <a:pt x="2960" y="150"/>
                    <a:pt x="2749" y="1"/>
                    <a:pt x="2487" y="1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3689" name="Google Shape;3689;p11"/>
            <p:cNvSpPr/>
            <p:nvPr/>
          </p:nvSpPr>
          <p:spPr>
            <a:xfrm>
              <a:off x="1916200" y="1417475"/>
              <a:ext cx="113125" cy="228000"/>
            </a:xfrm>
            <a:custGeom>
              <a:avLst/>
              <a:gdLst/>
              <a:ahLst/>
              <a:cxnLst/>
              <a:rect l="l" t="t" r="r" b="b"/>
              <a:pathLst>
                <a:path w="4525" h="9120" extrusionOk="0">
                  <a:moveTo>
                    <a:pt x="3919" y="1"/>
                  </a:moveTo>
                  <a:cubicBezTo>
                    <a:pt x="3604" y="1"/>
                    <a:pt x="3275" y="218"/>
                    <a:pt x="3210" y="577"/>
                  </a:cubicBezTo>
                  <a:lnTo>
                    <a:pt x="2894" y="2997"/>
                  </a:lnTo>
                  <a:lnTo>
                    <a:pt x="580" y="3786"/>
                  </a:lnTo>
                  <a:cubicBezTo>
                    <a:pt x="54" y="3997"/>
                    <a:pt x="1" y="4733"/>
                    <a:pt x="527" y="4996"/>
                  </a:cubicBezTo>
                  <a:lnTo>
                    <a:pt x="2684" y="6048"/>
                  </a:lnTo>
                  <a:lnTo>
                    <a:pt x="2684" y="8468"/>
                  </a:lnTo>
                  <a:cubicBezTo>
                    <a:pt x="2684" y="8871"/>
                    <a:pt x="2992" y="9119"/>
                    <a:pt x="3349" y="9119"/>
                  </a:cubicBezTo>
                  <a:cubicBezTo>
                    <a:pt x="3458" y="9119"/>
                    <a:pt x="3572" y="9096"/>
                    <a:pt x="3683" y="9047"/>
                  </a:cubicBezTo>
                  <a:cubicBezTo>
                    <a:pt x="3631" y="8942"/>
                    <a:pt x="3631" y="8889"/>
                    <a:pt x="3631" y="8784"/>
                  </a:cubicBezTo>
                  <a:lnTo>
                    <a:pt x="3631" y="6364"/>
                  </a:lnTo>
                  <a:lnTo>
                    <a:pt x="1474" y="5312"/>
                  </a:lnTo>
                  <a:cubicBezTo>
                    <a:pt x="948" y="5049"/>
                    <a:pt x="1000" y="4260"/>
                    <a:pt x="1526" y="4154"/>
                  </a:cubicBezTo>
                  <a:lnTo>
                    <a:pt x="3841" y="3365"/>
                  </a:lnTo>
                  <a:lnTo>
                    <a:pt x="4157" y="893"/>
                  </a:lnTo>
                  <a:cubicBezTo>
                    <a:pt x="4157" y="630"/>
                    <a:pt x="4367" y="525"/>
                    <a:pt x="4525" y="367"/>
                  </a:cubicBezTo>
                  <a:lnTo>
                    <a:pt x="4420" y="262"/>
                  </a:lnTo>
                  <a:cubicBezTo>
                    <a:pt x="4300" y="82"/>
                    <a:pt x="4112" y="1"/>
                    <a:pt x="3919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690" name="Google Shape;3690;p11"/>
          <p:cNvGrpSpPr/>
          <p:nvPr/>
        </p:nvGrpSpPr>
        <p:grpSpPr>
          <a:xfrm>
            <a:off x="7890987" y="1591620"/>
            <a:ext cx="154363" cy="117317"/>
            <a:chOff x="2419900" y="952925"/>
            <a:chExt cx="134175" cy="129375"/>
          </a:xfrm>
        </p:grpSpPr>
        <p:sp>
          <p:nvSpPr>
            <p:cNvPr id="3691" name="Google Shape;3691;p11"/>
            <p:cNvSpPr/>
            <p:nvPr/>
          </p:nvSpPr>
          <p:spPr>
            <a:xfrm>
              <a:off x="2421550" y="952925"/>
              <a:ext cx="132525" cy="129375"/>
            </a:xfrm>
            <a:custGeom>
              <a:avLst/>
              <a:gdLst/>
              <a:ahLst/>
              <a:cxnLst/>
              <a:rect l="l" t="t" r="r" b="b"/>
              <a:pathLst>
                <a:path w="5301" h="5175" extrusionOk="0">
                  <a:moveTo>
                    <a:pt x="2854" y="1"/>
                  </a:moveTo>
                  <a:cubicBezTo>
                    <a:pt x="2742" y="1"/>
                    <a:pt x="2640" y="55"/>
                    <a:pt x="2617" y="169"/>
                  </a:cubicBezTo>
                  <a:lnTo>
                    <a:pt x="1881" y="1326"/>
                  </a:lnTo>
                  <a:lnTo>
                    <a:pt x="513" y="1221"/>
                  </a:lnTo>
                  <a:cubicBezTo>
                    <a:pt x="493" y="1218"/>
                    <a:pt x="473" y="1216"/>
                    <a:pt x="453" y="1216"/>
                  </a:cubicBezTo>
                  <a:cubicBezTo>
                    <a:pt x="172" y="1216"/>
                    <a:pt x="1" y="1554"/>
                    <a:pt x="198" y="1800"/>
                  </a:cubicBezTo>
                  <a:lnTo>
                    <a:pt x="1092" y="2852"/>
                  </a:lnTo>
                  <a:lnTo>
                    <a:pt x="566" y="4167"/>
                  </a:lnTo>
                  <a:cubicBezTo>
                    <a:pt x="478" y="4431"/>
                    <a:pt x="647" y="4731"/>
                    <a:pt x="889" y="4731"/>
                  </a:cubicBezTo>
                  <a:cubicBezTo>
                    <a:pt x="937" y="4731"/>
                    <a:pt x="987" y="4719"/>
                    <a:pt x="1039" y="4693"/>
                  </a:cubicBezTo>
                  <a:lnTo>
                    <a:pt x="2354" y="4167"/>
                  </a:lnTo>
                  <a:lnTo>
                    <a:pt x="3407" y="5114"/>
                  </a:lnTo>
                  <a:cubicBezTo>
                    <a:pt x="3462" y="5155"/>
                    <a:pt x="3527" y="5175"/>
                    <a:pt x="3594" y="5175"/>
                  </a:cubicBezTo>
                  <a:cubicBezTo>
                    <a:pt x="3784" y="5175"/>
                    <a:pt x="3985" y="5018"/>
                    <a:pt x="3985" y="4746"/>
                  </a:cubicBezTo>
                  <a:lnTo>
                    <a:pt x="3880" y="3378"/>
                  </a:lnTo>
                  <a:lnTo>
                    <a:pt x="5037" y="2641"/>
                  </a:lnTo>
                  <a:cubicBezTo>
                    <a:pt x="5300" y="2536"/>
                    <a:pt x="5248" y="2063"/>
                    <a:pt x="4932" y="2010"/>
                  </a:cubicBezTo>
                  <a:lnTo>
                    <a:pt x="3512" y="1695"/>
                  </a:lnTo>
                  <a:lnTo>
                    <a:pt x="3196" y="274"/>
                  </a:lnTo>
                  <a:cubicBezTo>
                    <a:pt x="3166" y="95"/>
                    <a:pt x="3001" y="1"/>
                    <a:pt x="2854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3692" name="Google Shape;3692;p11"/>
            <p:cNvSpPr/>
            <p:nvPr/>
          </p:nvSpPr>
          <p:spPr>
            <a:xfrm>
              <a:off x="2510650" y="995275"/>
              <a:ext cx="40800" cy="17125"/>
            </a:xfrm>
            <a:custGeom>
              <a:avLst/>
              <a:gdLst/>
              <a:ahLst/>
              <a:cxnLst/>
              <a:rect l="l" t="t" r="r" b="b"/>
              <a:pathLst>
                <a:path w="1632" h="685" extrusionOk="0">
                  <a:moveTo>
                    <a:pt x="0" y="1"/>
                  </a:moveTo>
                  <a:lnTo>
                    <a:pt x="53" y="316"/>
                  </a:lnTo>
                  <a:lnTo>
                    <a:pt x="1631" y="684"/>
                  </a:lnTo>
                  <a:cubicBezTo>
                    <a:pt x="1631" y="579"/>
                    <a:pt x="1473" y="369"/>
                    <a:pt x="1368" y="31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3693" name="Google Shape;3693;p11"/>
            <p:cNvSpPr/>
            <p:nvPr/>
          </p:nvSpPr>
          <p:spPr>
            <a:xfrm>
              <a:off x="2419900" y="952925"/>
              <a:ext cx="81575" cy="117875"/>
            </a:xfrm>
            <a:custGeom>
              <a:avLst/>
              <a:gdLst/>
              <a:ahLst/>
              <a:cxnLst/>
              <a:rect l="l" t="t" r="r" b="b"/>
              <a:pathLst>
                <a:path w="3263" h="4715" extrusionOk="0">
                  <a:moveTo>
                    <a:pt x="2910" y="1"/>
                  </a:moveTo>
                  <a:cubicBezTo>
                    <a:pt x="2791" y="1"/>
                    <a:pt x="2676" y="55"/>
                    <a:pt x="2631" y="169"/>
                  </a:cubicBezTo>
                  <a:lnTo>
                    <a:pt x="1894" y="1326"/>
                  </a:lnTo>
                  <a:lnTo>
                    <a:pt x="527" y="1221"/>
                  </a:lnTo>
                  <a:cubicBezTo>
                    <a:pt x="211" y="1221"/>
                    <a:pt x="1" y="1537"/>
                    <a:pt x="211" y="1800"/>
                  </a:cubicBezTo>
                  <a:lnTo>
                    <a:pt x="444" y="2074"/>
                  </a:lnTo>
                  <a:lnTo>
                    <a:pt x="444" y="2074"/>
                  </a:lnTo>
                  <a:cubicBezTo>
                    <a:pt x="423" y="1876"/>
                    <a:pt x="553" y="1678"/>
                    <a:pt x="745" y="1678"/>
                  </a:cubicBezTo>
                  <a:cubicBezTo>
                    <a:pt x="776" y="1678"/>
                    <a:pt x="808" y="1683"/>
                    <a:pt x="842" y="1695"/>
                  </a:cubicBezTo>
                  <a:lnTo>
                    <a:pt x="2210" y="1800"/>
                  </a:lnTo>
                  <a:lnTo>
                    <a:pt x="2946" y="642"/>
                  </a:lnTo>
                  <a:cubicBezTo>
                    <a:pt x="2999" y="485"/>
                    <a:pt x="3157" y="432"/>
                    <a:pt x="3262" y="432"/>
                  </a:cubicBezTo>
                  <a:lnTo>
                    <a:pt x="3262" y="274"/>
                  </a:lnTo>
                  <a:cubicBezTo>
                    <a:pt x="3232" y="95"/>
                    <a:pt x="3067" y="1"/>
                    <a:pt x="2910" y="1"/>
                  </a:cubicBezTo>
                  <a:close/>
                  <a:moveTo>
                    <a:pt x="444" y="2074"/>
                  </a:moveTo>
                  <a:cubicBezTo>
                    <a:pt x="452" y="2143"/>
                    <a:pt x="478" y="2212"/>
                    <a:pt x="527" y="2273"/>
                  </a:cubicBezTo>
                  <a:lnTo>
                    <a:pt x="1078" y="2921"/>
                  </a:lnTo>
                  <a:lnTo>
                    <a:pt x="1078" y="2921"/>
                  </a:lnTo>
                  <a:lnTo>
                    <a:pt x="1105" y="2852"/>
                  </a:lnTo>
                  <a:lnTo>
                    <a:pt x="444" y="2074"/>
                  </a:lnTo>
                  <a:close/>
                  <a:moveTo>
                    <a:pt x="1078" y="2921"/>
                  </a:moveTo>
                  <a:lnTo>
                    <a:pt x="579" y="4167"/>
                  </a:lnTo>
                  <a:cubicBezTo>
                    <a:pt x="486" y="4401"/>
                    <a:pt x="642" y="4636"/>
                    <a:pt x="864" y="4684"/>
                  </a:cubicBezTo>
                  <a:lnTo>
                    <a:pt x="864" y="4684"/>
                  </a:lnTo>
                  <a:cubicBezTo>
                    <a:pt x="869" y="4671"/>
                    <a:pt x="879" y="4656"/>
                    <a:pt x="895" y="4640"/>
                  </a:cubicBezTo>
                  <a:lnTo>
                    <a:pt x="1421" y="3325"/>
                  </a:lnTo>
                  <a:lnTo>
                    <a:pt x="1078" y="2921"/>
                  </a:lnTo>
                  <a:close/>
                  <a:moveTo>
                    <a:pt x="864" y="4684"/>
                  </a:moveTo>
                  <a:cubicBezTo>
                    <a:pt x="856" y="4702"/>
                    <a:pt x="861" y="4715"/>
                    <a:pt x="881" y="4715"/>
                  </a:cubicBezTo>
                  <a:cubicBezTo>
                    <a:pt x="895" y="4715"/>
                    <a:pt x="917" y="4708"/>
                    <a:pt x="947" y="4693"/>
                  </a:cubicBezTo>
                  <a:cubicBezTo>
                    <a:pt x="919" y="4693"/>
                    <a:pt x="891" y="4690"/>
                    <a:pt x="864" y="4684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694" name="Google Shape;3694;p11"/>
          <p:cNvGrpSpPr/>
          <p:nvPr/>
        </p:nvGrpSpPr>
        <p:grpSpPr>
          <a:xfrm>
            <a:off x="1508999" y="3607971"/>
            <a:ext cx="158879" cy="116343"/>
            <a:chOff x="732600" y="1890325"/>
            <a:chExt cx="138100" cy="128300"/>
          </a:xfrm>
        </p:grpSpPr>
        <p:sp>
          <p:nvSpPr>
            <p:cNvPr id="3695" name="Google Shape;3695;p11"/>
            <p:cNvSpPr/>
            <p:nvPr/>
          </p:nvSpPr>
          <p:spPr>
            <a:xfrm>
              <a:off x="732600" y="1890325"/>
              <a:ext cx="138100" cy="127525"/>
            </a:xfrm>
            <a:custGeom>
              <a:avLst/>
              <a:gdLst/>
              <a:ahLst/>
              <a:cxnLst/>
              <a:rect l="l" t="t" r="r" b="b"/>
              <a:pathLst>
                <a:path w="5524" h="5101" extrusionOk="0">
                  <a:moveTo>
                    <a:pt x="1431" y="1"/>
                  </a:moveTo>
                  <a:cubicBezTo>
                    <a:pt x="1188" y="1"/>
                    <a:pt x="1025" y="229"/>
                    <a:pt x="1105" y="548"/>
                  </a:cubicBezTo>
                  <a:lnTo>
                    <a:pt x="1368" y="1916"/>
                  </a:lnTo>
                  <a:lnTo>
                    <a:pt x="263" y="2758"/>
                  </a:lnTo>
                  <a:cubicBezTo>
                    <a:pt x="0" y="2968"/>
                    <a:pt x="158" y="3389"/>
                    <a:pt x="474" y="3442"/>
                  </a:cubicBezTo>
                  <a:lnTo>
                    <a:pt x="1842" y="3547"/>
                  </a:lnTo>
                  <a:lnTo>
                    <a:pt x="2315" y="4862"/>
                  </a:lnTo>
                  <a:cubicBezTo>
                    <a:pt x="2372" y="5004"/>
                    <a:pt x="2537" y="5100"/>
                    <a:pt x="2701" y="5100"/>
                  </a:cubicBezTo>
                  <a:cubicBezTo>
                    <a:pt x="2840" y="5100"/>
                    <a:pt x="2979" y="5031"/>
                    <a:pt x="3052" y="4862"/>
                  </a:cubicBezTo>
                  <a:lnTo>
                    <a:pt x="3630" y="3652"/>
                  </a:lnTo>
                  <a:lnTo>
                    <a:pt x="4998" y="3547"/>
                  </a:lnTo>
                  <a:cubicBezTo>
                    <a:pt x="5314" y="3547"/>
                    <a:pt x="5524" y="3126"/>
                    <a:pt x="5261" y="2916"/>
                  </a:cubicBezTo>
                  <a:lnTo>
                    <a:pt x="4209" y="1969"/>
                  </a:lnTo>
                  <a:lnTo>
                    <a:pt x="4630" y="601"/>
                  </a:lnTo>
                  <a:cubicBezTo>
                    <a:pt x="4716" y="343"/>
                    <a:pt x="4486" y="86"/>
                    <a:pt x="4255" y="86"/>
                  </a:cubicBezTo>
                  <a:cubicBezTo>
                    <a:pt x="4204" y="86"/>
                    <a:pt x="4152" y="99"/>
                    <a:pt x="4104" y="128"/>
                  </a:cubicBezTo>
                  <a:lnTo>
                    <a:pt x="2841" y="864"/>
                  </a:lnTo>
                  <a:lnTo>
                    <a:pt x="1684" y="75"/>
                  </a:lnTo>
                  <a:cubicBezTo>
                    <a:pt x="1595" y="24"/>
                    <a:pt x="1509" y="1"/>
                    <a:pt x="1431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3696" name="Google Shape;3696;p11"/>
            <p:cNvSpPr/>
            <p:nvPr/>
          </p:nvSpPr>
          <p:spPr>
            <a:xfrm>
              <a:off x="802300" y="1893750"/>
              <a:ext cx="42100" cy="23450"/>
            </a:xfrm>
            <a:custGeom>
              <a:avLst/>
              <a:gdLst/>
              <a:ahLst/>
              <a:cxnLst/>
              <a:rect l="l" t="t" r="r" b="b"/>
              <a:pathLst>
                <a:path w="1684" h="938" extrusionOk="0">
                  <a:moveTo>
                    <a:pt x="1447" y="1"/>
                  </a:moveTo>
                  <a:cubicBezTo>
                    <a:pt x="1377" y="1"/>
                    <a:pt x="1299" y="30"/>
                    <a:pt x="1210" y="96"/>
                  </a:cubicBezTo>
                  <a:lnTo>
                    <a:pt x="1" y="780"/>
                  </a:lnTo>
                  <a:lnTo>
                    <a:pt x="316" y="938"/>
                  </a:lnTo>
                  <a:lnTo>
                    <a:pt x="1684" y="148"/>
                  </a:lnTo>
                  <a:cubicBezTo>
                    <a:pt x="1623" y="57"/>
                    <a:pt x="1544" y="1"/>
                    <a:pt x="1447" y="1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3697" name="Google Shape;3697;p11"/>
            <p:cNvSpPr/>
            <p:nvPr/>
          </p:nvSpPr>
          <p:spPr>
            <a:xfrm>
              <a:off x="732600" y="1892325"/>
              <a:ext cx="74975" cy="126300"/>
            </a:xfrm>
            <a:custGeom>
              <a:avLst/>
              <a:gdLst/>
              <a:ahLst/>
              <a:cxnLst/>
              <a:rect l="l" t="t" r="r" b="b"/>
              <a:pathLst>
                <a:path w="2999" h="5052" extrusionOk="0">
                  <a:moveTo>
                    <a:pt x="1559" y="0"/>
                  </a:moveTo>
                  <a:cubicBezTo>
                    <a:pt x="1320" y="0"/>
                    <a:pt x="1063" y="218"/>
                    <a:pt x="1105" y="468"/>
                  </a:cubicBezTo>
                  <a:lnTo>
                    <a:pt x="1368" y="1836"/>
                  </a:lnTo>
                  <a:lnTo>
                    <a:pt x="263" y="2678"/>
                  </a:lnTo>
                  <a:cubicBezTo>
                    <a:pt x="0" y="2888"/>
                    <a:pt x="158" y="3362"/>
                    <a:pt x="474" y="3362"/>
                  </a:cubicBezTo>
                  <a:lnTo>
                    <a:pt x="1842" y="3467"/>
                  </a:lnTo>
                  <a:lnTo>
                    <a:pt x="2315" y="4782"/>
                  </a:lnTo>
                  <a:cubicBezTo>
                    <a:pt x="2415" y="4949"/>
                    <a:pt x="2578" y="5052"/>
                    <a:pt x="2738" y="5052"/>
                  </a:cubicBezTo>
                  <a:cubicBezTo>
                    <a:pt x="2830" y="5052"/>
                    <a:pt x="2922" y="5017"/>
                    <a:pt x="2999" y="4940"/>
                  </a:cubicBezTo>
                  <a:cubicBezTo>
                    <a:pt x="2894" y="4887"/>
                    <a:pt x="2841" y="4887"/>
                    <a:pt x="2841" y="4782"/>
                  </a:cubicBezTo>
                  <a:lnTo>
                    <a:pt x="2368" y="3467"/>
                  </a:lnTo>
                  <a:lnTo>
                    <a:pt x="1000" y="3362"/>
                  </a:lnTo>
                  <a:cubicBezTo>
                    <a:pt x="684" y="3309"/>
                    <a:pt x="527" y="2888"/>
                    <a:pt x="790" y="2678"/>
                  </a:cubicBezTo>
                  <a:lnTo>
                    <a:pt x="1894" y="1836"/>
                  </a:lnTo>
                  <a:lnTo>
                    <a:pt x="1631" y="468"/>
                  </a:lnTo>
                  <a:cubicBezTo>
                    <a:pt x="1631" y="311"/>
                    <a:pt x="1631" y="205"/>
                    <a:pt x="1789" y="153"/>
                  </a:cubicBezTo>
                  <a:lnTo>
                    <a:pt x="1736" y="48"/>
                  </a:lnTo>
                  <a:cubicBezTo>
                    <a:pt x="1682" y="15"/>
                    <a:pt x="1621" y="0"/>
                    <a:pt x="1559" y="0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698" name="Google Shape;3698;p11"/>
          <p:cNvGrpSpPr/>
          <p:nvPr/>
        </p:nvGrpSpPr>
        <p:grpSpPr>
          <a:xfrm flipH="1">
            <a:off x="9240596" y="761385"/>
            <a:ext cx="1554965" cy="947545"/>
            <a:chOff x="6015800" y="923575"/>
            <a:chExt cx="1212225" cy="937075"/>
          </a:xfrm>
        </p:grpSpPr>
        <p:sp>
          <p:nvSpPr>
            <p:cNvPr id="3699" name="Google Shape;3699;p11"/>
            <p:cNvSpPr/>
            <p:nvPr/>
          </p:nvSpPr>
          <p:spPr>
            <a:xfrm>
              <a:off x="6015800" y="923575"/>
              <a:ext cx="375800" cy="361850"/>
            </a:xfrm>
            <a:custGeom>
              <a:avLst/>
              <a:gdLst/>
              <a:ahLst/>
              <a:cxnLst/>
              <a:rect l="l" t="t" r="r" b="b"/>
              <a:pathLst>
                <a:path w="15032" h="14474" extrusionOk="0">
                  <a:moveTo>
                    <a:pt x="8300" y="0"/>
                  </a:moveTo>
                  <a:cubicBezTo>
                    <a:pt x="7968" y="0"/>
                    <a:pt x="7628" y="165"/>
                    <a:pt x="7404" y="501"/>
                  </a:cubicBezTo>
                  <a:lnTo>
                    <a:pt x="5352" y="3815"/>
                  </a:lnTo>
                  <a:lnTo>
                    <a:pt x="1459" y="3447"/>
                  </a:lnTo>
                  <a:cubicBezTo>
                    <a:pt x="1438" y="3446"/>
                    <a:pt x="1416" y="3445"/>
                    <a:pt x="1395" y="3445"/>
                  </a:cubicBezTo>
                  <a:cubicBezTo>
                    <a:pt x="538" y="3445"/>
                    <a:pt x="0" y="4463"/>
                    <a:pt x="565" y="5131"/>
                  </a:cubicBezTo>
                  <a:lnTo>
                    <a:pt x="3038" y="8129"/>
                  </a:lnTo>
                  <a:lnTo>
                    <a:pt x="1459" y="11706"/>
                  </a:lnTo>
                  <a:cubicBezTo>
                    <a:pt x="1145" y="12469"/>
                    <a:pt x="1712" y="13194"/>
                    <a:pt x="2474" y="13194"/>
                  </a:cubicBezTo>
                  <a:cubicBezTo>
                    <a:pt x="2604" y="13194"/>
                    <a:pt x="2741" y="13173"/>
                    <a:pt x="2880" y="13126"/>
                  </a:cubicBezTo>
                  <a:lnTo>
                    <a:pt x="6457" y="11654"/>
                  </a:lnTo>
                  <a:lnTo>
                    <a:pt x="9455" y="14231"/>
                  </a:lnTo>
                  <a:cubicBezTo>
                    <a:pt x="9654" y="14399"/>
                    <a:pt x="9883" y="14474"/>
                    <a:pt x="10107" y="14474"/>
                  </a:cubicBezTo>
                  <a:cubicBezTo>
                    <a:pt x="10656" y="14474"/>
                    <a:pt x="11176" y="14025"/>
                    <a:pt x="11139" y="13390"/>
                  </a:cubicBezTo>
                  <a:lnTo>
                    <a:pt x="10876" y="9497"/>
                  </a:lnTo>
                  <a:lnTo>
                    <a:pt x="14242" y="7498"/>
                  </a:lnTo>
                  <a:cubicBezTo>
                    <a:pt x="15031" y="7077"/>
                    <a:pt x="14874" y="5814"/>
                    <a:pt x="13979" y="5604"/>
                  </a:cubicBezTo>
                  <a:lnTo>
                    <a:pt x="10139" y="4710"/>
                  </a:lnTo>
                  <a:lnTo>
                    <a:pt x="9298" y="870"/>
                  </a:lnTo>
                  <a:cubicBezTo>
                    <a:pt x="9177" y="297"/>
                    <a:pt x="8745" y="0"/>
                    <a:pt x="83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3700" name="Google Shape;3700;p11"/>
            <p:cNvSpPr/>
            <p:nvPr/>
          </p:nvSpPr>
          <p:spPr>
            <a:xfrm>
              <a:off x="6024650" y="1009625"/>
              <a:ext cx="124975" cy="27750"/>
            </a:xfrm>
            <a:custGeom>
              <a:avLst/>
              <a:gdLst/>
              <a:ahLst/>
              <a:cxnLst/>
              <a:rect l="l" t="t" r="r" b="b"/>
              <a:pathLst>
                <a:path w="4999" h="1110" extrusionOk="0">
                  <a:moveTo>
                    <a:pt x="1005" y="0"/>
                  </a:moveTo>
                  <a:cubicBezTo>
                    <a:pt x="526" y="0"/>
                    <a:pt x="148" y="348"/>
                    <a:pt x="1" y="742"/>
                  </a:cubicBezTo>
                  <a:lnTo>
                    <a:pt x="4472" y="1110"/>
                  </a:lnTo>
                  <a:lnTo>
                    <a:pt x="4998" y="373"/>
                  </a:lnTo>
                  <a:lnTo>
                    <a:pt x="1105" y="5"/>
                  </a:lnTo>
                  <a:cubicBezTo>
                    <a:pt x="1072" y="2"/>
                    <a:pt x="1038" y="0"/>
                    <a:pt x="1005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3701" name="Google Shape;3701;p11"/>
            <p:cNvSpPr/>
            <p:nvPr/>
          </p:nvSpPr>
          <p:spPr>
            <a:xfrm>
              <a:off x="6195625" y="926500"/>
              <a:ext cx="195975" cy="361150"/>
            </a:xfrm>
            <a:custGeom>
              <a:avLst/>
              <a:gdLst/>
              <a:ahLst/>
              <a:cxnLst/>
              <a:rect l="l" t="t" r="r" b="b"/>
              <a:pathLst>
                <a:path w="7839" h="14446" extrusionOk="0">
                  <a:moveTo>
                    <a:pt x="1045" y="1"/>
                  </a:moveTo>
                  <a:cubicBezTo>
                    <a:pt x="716" y="1"/>
                    <a:pt x="381" y="156"/>
                    <a:pt x="158" y="490"/>
                  </a:cubicBezTo>
                  <a:lnTo>
                    <a:pt x="0" y="753"/>
                  </a:lnTo>
                  <a:cubicBezTo>
                    <a:pt x="316" y="805"/>
                    <a:pt x="579" y="1068"/>
                    <a:pt x="684" y="1489"/>
                  </a:cubicBezTo>
                  <a:lnTo>
                    <a:pt x="1526" y="5277"/>
                  </a:lnTo>
                  <a:lnTo>
                    <a:pt x="5313" y="6223"/>
                  </a:lnTo>
                  <a:cubicBezTo>
                    <a:pt x="6260" y="6434"/>
                    <a:pt x="6366" y="7644"/>
                    <a:pt x="5576" y="8117"/>
                  </a:cubicBezTo>
                  <a:lnTo>
                    <a:pt x="2262" y="10116"/>
                  </a:lnTo>
                  <a:lnTo>
                    <a:pt x="2525" y="13956"/>
                  </a:lnTo>
                  <a:cubicBezTo>
                    <a:pt x="2578" y="14114"/>
                    <a:pt x="2525" y="14167"/>
                    <a:pt x="2420" y="14377"/>
                  </a:cubicBezTo>
                  <a:cubicBezTo>
                    <a:pt x="2541" y="14424"/>
                    <a:pt x="2667" y="14446"/>
                    <a:pt x="2793" y="14446"/>
                  </a:cubicBezTo>
                  <a:cubicBezTo>
                    <a:pt x="3374" y="14446"/>
                    <a:pt x="3936" y="13974"/>
                    <a:pt x="3893" y="13325"/>
                  </a:cubicBezTo>
                  <a:lnTo>
                    <a:pt x="3630" y="9432"/>
                  </a:lnTo>
                  <a:lnTo>
                    <a:pt x="6997" y="7486"/>
                  </a:lnTo>
                  <a:cubicBezTo>
                    <a:pt x="7838" y="7013"/>
                    <a:pt x="7628" y="5750"/>
                    <a:pt x="6734" y="5540"/>
                  </a:cubicBezTo>
                  <a:lnTo>
                    <a:pt x="2894" y="4645"/>
                  </a:lnTo>
                  <a:lnTo>
                    <a:pt x="2052" y="805"/>
                  </a:lnTo>
                  <a:cubicBezTo>
                    <a:pt x="1931" y="289"/>
                    <a:pt x="1494" y="1"/>
                    <a:pt x="1045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3702" name="Google Shape;3702;p11"/>
            <p:cNvSpPr/>
            <p:nvPr/>
          </p:nvSpPr>
          <p:spPr>
            <a:xfrm>
              <a:off x="6473100" y="1159675"/>
              <a:ext cx="701000" cy="453725"/>
            </a:xfrm>
            <a:custGeom>
              <a:avLst/>
              <a:gdLst/>
              <a:ahLst/>
              <a:cxnLst/>
              <a:rect l="l" t="t" r="r" b="b"/>
              <a:pathLst>
                <a:path w="28040" h="18149" fill="none" extrusionOk="0">
                  <a:moveTo>
                    <a:pt x="1" y="0"/>
                  </a:moveTo>
                  <a:cubicBezTo>
                    <a:pt x="11785" y="0"/>
                    <a:pt x="23252" y="7417"/>
                    <a:pt x="28039" y="18149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3703" name="Google Shape;3703;p11"/>
            <p:cNvSpPr/>
            <p:nvPr/>
          </p:nvSpPr>
          <p:spPr>
            <a:xfrm>
              <a:off x="6475750" y="1233325"/>
              <a:ext cx="309075" cy="140725"/>
            </a:xfrm>
            <a:custGeom>
              <a:avLst/>
              <a:gdLst/>
              <a:ahLst/>
              <a:cxnLst/>
              <a:rect l="l" t="t" r="r" b="b"/>
              <a:pathLst>
                <a:path w="12363" h="5629" fill="none" extrusionOk="0">
                  <a:moveTo>
                    <a:pt x="0" y="0"/>
                  </a:moveTo>
                  <a:cubicBezTo>
                    <a:pt x="4366" y="1157"/>
                    <a:pt x="8522" y="3051"/>
                    <a:pt x="12362" y="5629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3704" name="Google Shape;3704;p11"/>
            <p:cNvSpPr/>
            <p:nvPr/>
          </p:nvSpPr>
          <p:spPr>
            <a:xfrm>
              <a:off x="6858450" y="1473975"/>
              <a:ext cx="84175" cy="90775"/>
            </a:xfrm>
            <a:custGeom>
              <a:avLst/>
              <a:gdLst/>
              <a:ahLst/>
              <a:cxnLst/>
              <a:rect l="l" t="t" r="r" b="b"/>
              <a:pathLst>
                <a:path w="3367" h="3631" fill="none" extrusionOk="0">
                  <a:moveTo>
                    <a:pt x="0" y="1"/>
                  </a:moveTo>
                  <a:cubicBezTo>
                    <a:pt x="1368" y="948"/>
                    <a:pt x="2473" y="2210"/>
                    <a:pt x="3367" y="3630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3705" name="Google Shape;3705;p11"/>
            <p:cNvSpPr/>
            <p:nvPr/>
          </p:nvSpPr>
          <p:spPr>
            <a:xfrm>
              <a:off x="6462600" y="1304325"/>
              <a:ext cx="303800" cy="409025"/>
            </a:xfrm>
            <a:custGeom>
              <a:avLst/>
              <a:gdLst/>
              <a:ahLst/>
              <a:cxnLst/>
              <a:rect l="l" t="t" r="r" b="b"/>
              <a:pathLst>
                <a:path w="12152" h="16361" fill="none" extrusionOk="0">
                  <a:moveTo>
                    <a:pt x="0" y="1"/>
                  </a:moveTo>
                  <a:cubicBezTo>
                    <a:pt x="6155" y="3315"/>
                    <a:pt x="10679" y="9522"/>
                    <a:pt x="12152" y="16361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3706" name="Google Shape;3706;p11"/>
            <p:cNvSpPr/>
            <p:nvPr/>
          </p:nvSpPr>
          <p:spPr>
            <a:xfrm>
              <a:off x="6799275" y="1797500"/>
              <a:ext cx="15800" cy="63150"/>
            </a:xfrm>
            <a:custGeom>
              <a:avLst/>
              <a:gdLst/>
              <a:ahLst/>
              <a:cxnLst/>
              <a:rect l="l" t="t" r="r" b="b"/>
              <a:pathLst>
                <a:path w="632" h="2526" fill="none" extrusionOk="0">
                  <a:moveTo>
                    <a:pt x="0" y="1"/>
                  </a:moveTo>
                  <a:cubicBezTo>
                    <a:pt x="210" y="842"/>
                    <a:pt x="368" y="1684"/>
                    <a:pt x="631" y="2526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3707" name="Google Shape;3707;p11"/>
            <p:cNvSpPr/>
            <p:nvPr/>
          </p:nvSpPr>
          <p:spPr>
            <a:xfrm>
              <a:off x="6486275" y="1049200"/>
              <a:ext cx="498450" cy="86825"/>
            </a:xfrm>
            <a:custGeom>
              <a:avLst/>
              <a:gdLst/>
              <a:ahLst/>
              <a:cxnLst/>
              <a:rect l="l" t="t" r="r" b="b"/>
              <a:pathLst>
                <a:path w="19938" h="3473" fill="none" extrusionOk="0">
                  <a:moveTo>
                    <a:pt x="0" y="1052"/>
                  </a:moveTo>
                  <a:cubicBezTo>
                    <a:pt x="6733" y="0"/>
                    <a:pt x="13677" y="842"/>
                    <a:pt x="19937" y="3472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3708" name="Google Shape;3708;p11"/>
            <p:cNvSpPr/>
            <p:nvPr/>
          </p:nvSpPr>
          <p:spPr>
            <a:xfrm>
              <a:off x="7089900" y="1205700"/>
              <a:ext cx="59200" cy="35525"/>
            </a:xfrm>
            <a:custGeom>
              <a:avLst/>
              <a:gdLst/>
              <a:ahLst/>
              <a:cxnLst/>
              <a:rect l="l" t="t" r="r" b="b"/>
              <a:pathLst>
                <a:path w="2368" h="1421" fill="none" extrusionOk="0">
                  <a:moveTo>
                    <a:pt x="1" y="0"/>
                  </a:moveTo>
                  <a:cubicBezTo>
                    <a:pt x="790" y="421"/>
                    <a:pt x="1579" y="895"/>
                    <a:pt x="2368" y="1421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3709" name="Google Shape;3709;p11"/>
            <p:cNvSpPr/>
            <p:nvPr/>
          </p:nvSpPr>
          <p:spPr>
            <a:xfrm>
              <a:off x="7216150" y="1312225"/>
              <a:ext cx="11875" cy="9225"/>
            </a:xfrm>
            <a:custGeom>
              <a:avLst/>
              <a:gdLst/>
              <a:ahLst/>
              <a:cxnLst/>
              <a:rect l="l" t="t" r="r" b="b"/>
              <a:pathLst>
                <a:path w="475" h="369" fill="none" extrusionOk="0">
                  <a:moveTo>
                    <a:pt x="1" y="0"/>
                  </a:moveTo>
                  <a:cubicBezTo>
                    <a:pt x="159" y="106"/>
                    <a:pt x="264" y="263"/>
                    <a:pt x="474" y="369"/>
                  </a:cubicBezTo>
                </a:path>
              </a:pathLst>
            </a:custGeom>
            <a:noFill/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3710" name="Google Shape;3710;p11"/>
            <p:cNvSpPr/>
            <p:nvPr/>
          </p:nvSpPr>
          <p:spPr>
            <a:xfrm>
              <a:off x="6989950" y="1652825"/>
              <a:ext cx="11875" cy="23700"/>
            </a:xfrm>
            <a:custGeom>
              <a:avLst/>
              <a:gdLst/>
              <a:ahLst/>
              <a:cxnLst/>
              <a:rect l="l" t="t" r="r" b="b"/>
              <a:pathLst>
                <a:path w="475" h="948" fill="none" extrusionOk="0">
                  <a:moveTo>
                    <a:pt x="1" y="1"/>
                  </a:moveTo>
                  <a:cubicBezTo>
                    <a:pt x="106" y="317"/>
                    <a:pt x="316" y="632"/>
                    <a:pt x="474" y="948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711" name="Google Shape;3711;p11"/>
          <p:cNvGrpSpPr/>
          <p:nvPr/>
        </p:nvGrpSpPr>
        <p:grpSpPr>
          <a:xfrm>
            <a:off x="9537192" y="4067095"/>
            <a:ext cx="158879" cy="116343"/>
            <a:chOff x="732600" y="1890325"/>
            <a:chExt cx="138100" cy="128300"/>
          </a:xfrm>
        </p:grpSpPr>
        <p:sp>
          <p:nvSpPr>
            <p:cNvPr id="3712" name="Google Shape;3712;p11"/>
            <p:cNvSpPr/>
            <p:nvPr/>
          </p:nvSpPr>
          <p:spPr>
            <a:xfrm>
              <a:off x="732600" y="1890325"/>
              <a:ext cx="138100" cy="127525"/>
            </a:xfrm>
            <a:custGeom>
              <a:avLst/>
              <a:gdLst/>
              <a:ahLst/>
              <a:cxnLst/>
              <a:rect l="l" t="t" r="r" b="b"/>
              <a:pathLst>
                <a:path w="5524" h="5101" extrusionOk="0">
                  <a:moveTo>
                    <a:pt x="1431" y="1"/>
                  </a:moveTo>
                  <a:cubicBezTo>
                    <a:pt x="1188" y="1"/>
                    <a:pt x="1025" y="229"/>
                    <a:pt x="1105" y="548"/>
                  </a:cubicBezTo>
                  <a:lnTo>
                    <a:pt x="1368" y="1916"/>
                  </a:lnTo>
                  <a:lnTo>
                    <a:pt x="263" y="2758"/>
                  </a:lnTo>
                  <a:cubicBezTo>
                    <a:pt x="0" y="2968"/>
                    <a:pt x="158" y="3389"/>
                    <a:pt x="474" y="3442"/>
                  </a:cubicBezTo>
                  <a:lnTo>
                    <a:pt x="1842" y="3547"/>
                  </a:lnTo>
                  <a:lnTo>
                    <a:pt x="2315" y="4862"/>
                  </a:lnTo>
                  <a:cubicBezTo>
                    <a:pt x="2372" y="5004"/>
                    <a:pt x="2537" y="5100"/>
                    <a:pt x="2701" y="5100"/>
                  </a:cubicBezTo>
                  <a:cubicBezTo>
                    <a:pt x="2840" y="5100"/>
                    <a:pt x="2979" y="5031"/>
                    <a:pt x="3052" y="4862"/>
                  </a:cubicBezTo>
                  <a:lnTo>
                    <a:pt x="3630" y="3652"/>
                  </a:lnTo>
                  <a:lnTo>
                    <a:pt x="4998" y="3547"/>
                  </a:lnTo>
                  <a:cubicBezTo>
                    <a:pt x="5314" y="3547"/>
                    <a:pt x="5524" y="3126"/>
                    <a:pt x="5261" y="2916"/>
                  </a:cubicBezTo>
                  <a:lnTo>
                    <a:pt x="4209" y="1969"/>
                  </a:lnTo>
                  <a:lnTo>
                    <a:pt x="4630" y="601"/>
                  </a:lnTo>
                  <a:cubicBezTo>
                    <a:pt x="4716" y="343"/>
                    <a:pt x="4486" y="86"/>
                    <a:pt x="4255" y="86"/>
                  </a:cubicBezTo>
                  <a:cubicBezTo>
                    <a:pt x="4204" y="86"/>
                    <a:pt x="4152" y="99"/>
                    <a:pt x="4104" y="128"/>
                  </a:cubicBezTo>
                  <a:lnTo>
                    <a:pt x="2841" y="864"/>
                  </a:lnTo>
                  <a:lnTo>
                    <a:pt x="1684" y="75"/>
                  </a:lnTo>
                  <a:cubicBezTo>
                    <a:pt x="1595" y="24"/>
                    <a:pt x="1509" y="1"/>
                    <a:pt x="1431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3713" name="Google Shape;3713;p11"/>
            <p:cNvSpPr/>
            <p:nvPr/>
          </p:nvSpPr>
          <p:spPr>
            <a:xfrm>
              <a:off x="802300" y="1893750"/>
              <a:ext cx="42100" cy="23450"/>
            </a:xfrm>
            <a:custGeom>
              <a:avLst/>
              <a:gdLst/>
              <a:ahLst/>
              <a:cxnLst/>
              <a:rect l="l" t="t" r="r" b="b"/>
              <a:pathLst>
                <a:path w="1684" h="938" extrusionOk="0">
                  <a:moveTo>
                    <a:pt x="1447" y="1"/>
                  </a:moveTo>
                  <a:cubicBezTo>
                    <a:pt x="1377" y="1"/>
                    <a:pt x="1299" y="30"/>
                    <a:pt x="1210" y="96"/>
                  </a:cubicBezTo>
                  <a:lnTo>
                    <a:pt x="1" y="780"/>
                  </a:lnTo>
                  <a:lnTo>
                    <a:pt x="316" y="938"/>
                  </a:lnTo>
                  <a:lnTo>
                    <a:pt x="1684" y="148"/>
                  </a:lnTo>
                  <a:cubicBezTo>
                    <a:pt x="1623" y="57"/>
                    <a:pt x="1544" y="1"/>
                    <a:pt x="1447" y="1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3714" name="Google Shape;3714;p11"/>
            <p:cNvSpPr/>
            <p:nvPr/>
          </p:nvSpPr>
          <p:spPr>
            <a:xfrm>
              <a:off x="732600" y="1892325"/>
              <a:ext cx="74975" cy="126300"/>
            </a:xfrm>
            <a:custGeom>
              <a:avLst/>
              <a:gdLst/>
              <a:ahLst/>
              <a:cxnLst/>
              <a:rect l="l" t="t" r="r" b="b"/>
              <a:pathLst>
                <a:path w="2999" h="5052" extrusionOk="0">
                  <a:moveTo>
                    <a:pt x="1559" y="0"/>
                  </a:moveTo>
                  <a:cubicBezTo>
                    <a:pt x="1320" y="0"/>
                    <a:pt x="1063" y="218"/>
                    <a:pt x="1105" y="468"/>
                  </a:cubicBezTo>
                  <a:lnTo>
                    <a:pt x="1368" y="1836"/>
                  </a:lnTo>
                  <a:lnTo>
                    <a:pt x="263" y="2678"/>
                  </a:lnTo>
                  <a:cubicBezTo>
                    <a:pt x="0" y="2888"/>
                    <a:pt x="158" y="3362"/>
                    <a:pt x="474" y="3362"/>
                  </a:cubicBezTo>
                  <a:lnTo>
                    <a:pt x="1842" y="3467"/>
                  </a:lnTo>
                  <a:lnTo>
                    <a:pt x="2315" y="4782"/>
                  </a:lnTo>
                  <a:cubicBezTo>
                    <a:pt x="2415" y="4949"/>
                    <a:pt x="2578" y="5052"/>
                    <a:pt x="2738" y="5052"/>
                  </a:cubicBezTo>
                  <a:cubicBezTo>
                    <a:pt x="2830" y="5052"/>
                    <a:pt x="2922" y="5017"/>
                    <a:pt x="2999" y="4940"/>
                  </a:cubicBezTo>
                  <a:cubicBezTo>
                    <a:pt x="2894" y="4887"/>
                    <a:pt x="2841" y="4887"/>
                    <a:pt x="2841" y="4782"/>
                  </a:cubicBezTo>
                  <a:lnTo>
                    <a:pt x="2368" y="3467"/>
                  </a:lnTo>
                  <a:lnTo>
                    <a:pt x="1000" y="3362"/>
                  </a:lnTo>
                  <a:cubicBezTo>
                    <a:pt x="684" y="3309"/>
                    <a:pt x="527" y="2888"/>
                    <a:pt x="790" y="2678"/>
                  </a:cubicBezTo>
                  <a:lnTo>
                    <a:pt x="1894" y="1836"/>
                  </a:lnTo>
                  <a:lnTo>
                    <a:pt x="1631" y="468"/>
                  </a:lnTo>
                  <a:cubicBezTo>
                    <a:pt x="1631" y="311"/>
                    <a:pt x="1631" y="205"/>
                    <a:pt x="1789" y="153"/>
                  </a:cubicBezTo>
                  <a:lnTo>
                    <a:pt x="1736" y="48"/>
                  </a:lnTo>
                  <a:cubicBezTo>
                    <a:pt x="1682" y="15"/>
                    <a:pt x="1621" y="0"/>
                    <a:pt x="1559" y="0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715" name="Google Shape;3715;p11"/>
          <p:cNvGrpSpPr/>
          <p:nvPr/>
        </p:nvGrpSpPr>
        <p:grpSpPr>
          <a:xfrm>
            <a:off x="5338314" y="1120491"/>
            <a:ext cx="154363" cy="117317"/>
            <a:chOff x="2419900" y="952925"/>
            <a:chExt cx="134175" cy="129375"/>
          </a:xfrm>
        </p:grpSpPr>
        <p:sp>
          <p:nvSpPr>
            <p:cNvPr id="3716" name="Google Shape;3716;p11"/>
            <p:cNvSpPr/>
            <p:nvPr/>
          </p:nvSpPr>
          <p:spPr>
            <a:xfrm>
              <a:off x="2421550" y="952925"/>
              <a:ext cx="132525" cy="129375"/>
            </a:xfrm>
            <a:custGeom>
              <a:avLst/>
              <a:gdLst/>
              <a:ahLst/>
              <a:cxnLst/>
              <a:rect l="l" t="t" r="r" b="b"/>
              <a:pathLst>
                <a:path w="5301" h="5175" extrusionOk="0">
                  <a:moveTo>
                    <a:pt x="2854" y="1"/>
                  </a:moveTo>
                  <a:cubicBezTo>
                    <a:pt x="2742" y="1"/>
                    <a:pt x="2640" y="55"/>
                    <a:pt x="2617" y="169"/>
                  </a:cubicBezTo>
                  <a:lnTo>
                    <a:pt x="1881" y="1326"/>
                  </a:lnTo>
                  <a:lnTo>
                    <a:pt x="513" y="1221"/>
                  </a:lnTo>
                  <a:cubicBezTo>
                    <a:pt x="493" y="1218"/>
                    <a:pt x="473" y="1216"/>
                    <a:pt x="453" y="1216"/>
                  </a:cubicBezTo>
                  <a:cubicBezTo>
                    <a:pt x="172" y="1216"/>
                    <a:pt x="1" y="1554"/>
                    <a:pt x="198" y="1800"/>
                  </a:cubicBezTo>
                  <a:lnTo>
                    <a:pt x="1092" y="2852"/>
                  </a:lnTo>
                  <a:lnTo>
                    <a:pt x="566" y="4167"/>
                  </a:lnTo>
                  <a:cubicBezTo>
                    <a:pt x="478" y="4431"/>
                    <a:pt x="647" y="4731"/>
                    <a:pt x="889" y="4731"/>
                  </a:cubicBezTo>
                  <a:cubicBezTo>
                    <a:pt x="937" y="4731"/>
                    <a:pt x="987" y="4719"/>
                    <a:pt x="1039" y="4693"/>
                  </a:cubicBezTo>
                  <a:lnTo>
                    <a:pt x="2354" y="4167"/>
                  </a:lnTo>
                  <a:lnTo>
                    <a:pt x="3407" y="5114"/>
                  </a:lnTo>
                  <a:cubicBezTo>
                    <a:pt x="3462" y="5155"/>
                    <a:pt x="3527" y="5175"/>
                    <a:pt x="3594" y="5175"/>
                  </a:cubicBezTo>
                  <a:cubicBezTo>
                    <a:pt x="3784" y="5175"/>
                    <a:pt x="3985" y="5018"/>
                    <a:pt x="3985" y="4746"/>
                  </a:cubicBezTo>
                  <a:lnTo>
                    <a:pt x="3880" y="3378"/>
                  </a:lnTo>
                  <a:lnTo>
                    <a:pt x="5037" y="2641"/>
                  </a:lnTo>
                  <a:cubicBezTo>
                    <a:pt x="5300" y="2536"/>
                    <a:pt x="5248" y="2063"/>
                    <a:pt x="4932" y="2010"/>
                  </a:cubicBezTo>
                  <a:lnTo>
                    <a:pt x="3512" y="1695"/>
                  </a:lnTo>
                  <a:lnTo>
                    <a:pt x="3196" y="274"/>
                  </a:lnTo>
                  <a:cubicBezTo>
                    <a:pt x="3166" y="95"/>
                    <a:pt x="3001" y="1"/>
                    <a:pt x="2854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3717" name="Google Shape;3717;p11"/>
            <p:cNvSpPr/>
            <p:nvPr/>
          </p:nvSpPr>
          <p:spPr>
            <a:xfrm>
              <a:off x="2510650" y="995275"/>
              <a:ext cx="40800" cy="17125"/>
            </a:xfrm>
            <a:custGeom>
              <a:avLst/>
              <a:gdLst/>
              <a:ahLst/>
              <a:cxnLst/>
              <a:rect l="l" t="t" r="r" b="b"/>
              <a:pathLst>
                <a:path w="1632" h="685" extrusionOk="0">
                  <a:moveTo>
                    <a:pt x="0" y="1"/>
                  </a:moveTo>
                  <a:lnTo>
                    <a:pt x="53" y="316"/>
                  </a:lnTo>
                  <a:lnTo>
                    <a:pt x="1631" y="684"/>
                  </a:lnTo>
                  <a:cubicBezTo>
                    <a:pt x="1631" y="579"/>
                    <a:pt x="1473" y="369"/>
                    <a:pt x="1368" y="31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3718" name="Google Shape;3718;p11"/>
            <p:cNvSpPr/>
            <p:nvPr/>
          </p:nvSpPr>
          <p:spPr>
            <a:xfrm>
              <a:off x="2419900" y="952925"/>
              <a:ext cx="81575" cy="117875"/>
            </a:xfrm>
            <a:custGeom>
              <a:avLst/>
              <a:gdLst/>
              <a:ahLst/>
              <a:cxnLst/>
              <a:rect l="l" t="t" r="r" b="b"/>
              <a:pathLst>
                <a:path w="3263" h="4715" extrusionOk="0">
                  <a:moveTo>
                    <a:pt x="2910" y="1"/>
                  </a:moveTo>
                  <a:cubicBezTo>
                    <a:pt x="2791" y="1"/>
                    <a:pt x="2676" y="55"/>
                    <a:pt x="2631" y="169"/>
                  </a:cubicBezTo>
                  <a:lnTo>
                    <a:pt x="1894" y="1326"/>
                  </a:lnTo>
                  <a:lnTo>
                    <a:pt x="527" y="1221"/>
                  </a:lnTo>
                  <a:cubicBezTo>
                    <a:pt x="211" y="1221"/>
                    <a:pt x="1" y="1537"/>
                    <a:pt x="211" y="1800"/>
                  </a:cubicBezTo>
                  <a:lnTo>
                    <a:pt x="444" y="2074"/>
                  </a:lnTo>
                  <a:lnTo>
                    <a:pt x="444" y="2074"/>
                  </a:lnTo>
                  <a:cubicBezTo>
                    <a:pt x="423" y="1876"/>
                    <a:pt x="553" y="1678"/>
                    <a:pt x="745" y="1678"/>
                  </a:cubicBezTo>
                  <a:cubicBezTo>
                    <a:pt x="776" y="1678"/>
                    <a:pt x="808" y="1683"/>
                    <a:pt x="842" y="1695"/>
                  </a:cubicBezTo>
                  <a:lnTo>
                    <a:pt x="2210" y="1800"/>
                  </a:lnTo>
                  <a:lnTo>
                    <a:pt x="2946" y="642"/>
                  </a:lnTo>
                  <a:cubicBezTo>
                    <a:pt x="2999" y="485"/>
                    <a:pt x="3157" y="432"/>
                    <a:pt x="3262" y="432"/>
                  </a:cubicBezTo>
                  <a:lnTo>
                    <a:pt x="3262" y="274"/>
                  </a:lnTo>
                  <a:cubicBezTo>
                    <a:pt x="3232" y="95"/>
                    <a:pt x="3067" y="1"/>
                    <a:pt x="2910" y="1"/>
                  </a:cubicBezTo>
                  <a:close/>
                  <a:moveTo>
                    <a:pt x="444" y="2074"/>
                  </a:moveTo>
                  <a:cubicBezTo>
                    <a:pt x="452" y="2143"/>
                    <a:pt x="478" y="2212"/>
                    <a:pt x="527" y="2273"/>
                  </a:cubicBezTo>
                  <a:lnTo>
                    <a:pt x="1078" y="2921"/>
                  </a:lnTo>
                  <a:lnTo>
                    <a:pt x="1078" y="2921"/>
                  </a:lnTo>
                  <a:lnTo>
                    <a:pt x="1105" y="2852"/>
                  </a:lnTo>
                  <a:lnTo>
                    <a:pt x="444" y="2074"/>
                  </a:lnTo>
                  <a:close/>
                  <a:moveTo>
                    <a:pt x="1078" y="2921"/>
                  </a:moveTo>
                  <a:lnTo>
                    <a:pt x="579" y="4167"/>
                  </a:lnTo>
                  <a:cubicBezTo>
                    <a:pt x="486" y="4401"/>
                    <a:pt x="642" y="4636"/>
                    <a:pt x="864" y="4684"/>
                  </a:cubicBezTo>
                  <a:lnTo>
                    <a:pt x="864" y="4684"/>
                  </a:lnTo>
                  <a:cubicBezTo>
                    <a:pt x="869" y="4671"/>
                    <a:pt x="879" y="4656"/>
                    <a:pt x="895" y="4640"/>
                  </a:cubicBezTo>
                  <a:lnTo>
                    <a:pt x="1421" y="3325"/>
                  </a:lnTo>
                  <a:lnTo>
                    <a:pt x="1078" y="2921"/>
                  </a:lnTo>
                  <a:close/>
                  <a:moveTo>
                    <a:pt x="864" y="4684"/>
                  </a:moveTo>
                  <a:cubicBezTo>
                    <a:pt x="856" y="4702"/>
                    <a:pt x="861" y="4715"/>
                    <a:pt x="881" y="4715"/>
                  </a:cubicBezTo>
                  <a:cubicBezTo>
                    <a:pt x="895" y="4715"/>
                    <a:pt x="917" y="4708"/>
                    <a:pt x="947" y="4693"/>
                  </a:cubicBezTo>
                  <a:cubicBezTo>
                    <a:pt x="919" y="4693"/>
                    <a:pt x="891" y="4690"/>
                    <a:pt x="864" y="4684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719" name="Google Shape;3719;p11"/>
          <p:cNvGrpSpPr/>
          <p:nvPr/>
        </p:nvGrpSpPr>
        <p:grpSpPr>
          <a:xfrm>
            <a:off x="-2279" y="-11449"/>
            <a:ext cx="12192214" cy="6882076"/>
            <a:chOff x="-2000" y="-12625"/>
            <a:chExt cx="10692000" cy="7589400"/>
          </a:xfrm>
        </p:grpSpPr>
        <p:sp>
          <p:nvSpPr>
            <p:cNvPr id="3720" name="Google Shape;3720;p11"/>
            <p:cNvSpPr/>
            <p:nvPr/>
          </p:nvSpPr>
          <p:spPr>
            <a:xfrm>
              <a:off x="-2000" y="-12625"/>
              <a:ext cx="10692000" cy="7589400"/>
            </a:xfrm>
            <a:prstGeom prst="frame">
              <a:avLst>
                <a:gd name="adj1" fmla="val 543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grpSp>
          <p:nvGrpSpPr>
            <p:cNvPr id="3721" name="Google Shape;3721;p11"/>
            <p:cNvGrpSpPr/>
            <p:nvPr/>
          </p:nvGrpSpPr>
          <p:grpSpPr>
            <a:xfrm>
              <a:off x="73845" y="61396"/>
              <a:ext cx="10544304" cy="7425379"/>
              <a:chOff x="73845" y="61396"/>
              <a:chExt cx="10544304" cy="7425379"/>
            </a:xfrm>
          </p:grpSpPr>
          <p:grpSp>
            <p:nvGrpSpPr>
              <p:cNvPr id="3722" name="Google Shape;3722;p11"/>
              <p:cNvGrpSpPr/>
              <p:nvPr/>
            </p:nvGrpSpPr>
            <p:grpSpPr>
              <a:xfrm rot="10800000" flipH="1">
                <a:off x="541072" y="7200946"/>
                <a:ext cx="9609875" cy="285829"/>
                <a:chOff x="471460" y="61396"/>
                <a:chExt cx="9609875" cy="285829"/>
              </a:xfrm>
            </p:grpSpPr>
            <p:grpSp>
              <p:nvGrpSpPr>
                <p:cNvPr id="3723" name="Google Shape;3723;p11"/>
                <p:cNvGrpSpPr/>
                <p:nvPr/>
              </p:nvGrpSpPr>
              <p:grpSpPr>
                <a:xfrm>
                  <a:off x="471460" y="61396"/>
                  <a:ext cx="8862425" cy="285829"/>
                  <a:chOff x="395260" y="61396"/>
                  <a:chExt cx="8862425" cy="285829"/>
                </a:xfrm>
              </p:grpSpPr>
              <p:grpSp>
                <p:nvGrpSpPr>
                  <p:cNvPr id="3724" name="Google Shape;3724;p11"/>
                  <p:cNvGrpSpPr/>
                  <p:nvPr/>
                </p:nvGrpSpPr>
                <p:grpSpPr>
                  <a:xfrm rot="5400000">
                    <a:off x="8465008" y="-445452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725" name="Google Shape;3725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26" name="Google Shape;372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727" name="Google Shape;372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728" name="Google Shape;372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3729" name="Google Shape;3729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30" name="Google Shape;373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731" name="Google Shape;373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732" name="Google Shape;373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3733" name="Google Shape;3733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34" name="Google Shape;373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735" name="Google Shape;373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736" name="Google Shape;373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3737" name="Google Shape;3737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38" name="Google Shape;373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739" name="Google Shape;373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740" name="Google Shape;374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</p:grpSp>
              <p:grpSp>
                <p:nvGrpSpPr>
                  <p:cNvPr id="3741" name="Google Shape;3741;p11"/>
                  <p:cNvGrpSpPr/>
                  <p:nvPr/>
                </p:nvGrpSpPr>
                <p:grpSpPr>
                  <a:xfrm rot="5400000">
                    <a:off x="3923120" y="-3466465"/>
                    <a:ext cx="285829" cy="7341550"/>
                    <a:chOff x="73845" y="36500"/>
                    <a:chExt cx="285829" cy="7341550"/>
                  </a:xfrm>
                </p:grpSpPr>
                <p:grpSp>
                  <p:nvGrpSpPr>
                    <p:cNvPr id="3742" name="Google Shape;3742;p11"/>
                    <p:cNvGrpSpPr/>
                    <p:nvPr/>
                  </p:nvGrpSpPr>
                  <p:grpSpPr>
                    <a:xfrm>
                      <a:off x="73845" y="4538300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743" name="Google Shape;3743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44" name="Google Shape;3744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45" name="Google Shape;374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746" name="Google Shape;374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747" name="Google Shape;374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748" name="Google Shape;3748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49" name="Google Shape;3749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750" name="Google Shape;3750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751" name="Google Shape;3751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752" name="Google Shape;3752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53" name="Google Shape;3753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754" name="Google Shape;3754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755" name="Google Shape;3755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756" name="Google Shape;3756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57" name="Google Shape;3757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758" name="Google Shape;3758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759" name="Google Shape;3759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3760" name="Google Shape;3760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61" name="Google Shape;3761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62" name="Google Shape;3762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763" name="Google Shape;3763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764" name="Google Shape;3764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765" name="Google Shape;3765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66" name="Google Shape;3766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767" name="Google Shape;3767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768" name="Google Shape;3768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769" name="Google Shape;3769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70" name="Google Shape;377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771" name="Google Shape;377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772" name="Google Shape;377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773" name="Google Shape;3773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74" name="Google Shape;3774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775" name="Google Shape;3775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776" name="Google Shape;3776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777" name="Google Shape;3777;p11"/>
                    <p:cNvGrpSpPr/>
                    <p:nvPr/>
                  </p:nvGrpSpPr>
                  <p:grpSpPr>
                    <a:xfrm>
                      <a:off x="73845" y="1524775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778" name="Google Shape;3778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79" name="Google Shape;3779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80" name="Google Shape;378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781" name="Google Shape;378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782" name="Google Shape;378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783" name="Google Shape;3783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84" name="Google Shape;3784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785" name="Google Shape;3785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786" name="Google Shape;3786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787" name="Google Shape;3787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88" name="Google Shape;3788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789" name="Google Shape;3789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790" name="Google Shape;3790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791" name="Google Shape;3791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92" name="Google Shape;3792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793" name="Google Shape;3793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794" name="Google Shape;3794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3795" name="Google Shape;3795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96" name="Google Shape;3796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97" name="Google Shape;3797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798" name="Google Shape;3798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799" name="Google Shape;3799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800" name="Google Shape;3800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01" name="Google Shape;3801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802" name="Google Shape;3802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803" name="Google Shape;3803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804" name="Google Shape;3804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05" name="Google Shape;380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806" name="Google Shape;380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807" name="Google Shape;380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808" name="Google Shape;3808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09" name="Google Shape;3809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810" name="Google Shape;3810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811" name="Google Shape;3811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812" name="Google Shape;3812;p11"/>
                    <p:cNvGrpSpPr/>
                    <p:nvPr/>
                  </p:nvGrpSpPr>
                  <p:grpSpPr>
                    <a:xfrm>
                      <a:off x="81020" y="36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3813" name="Google Shape;3813;p11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14" name="Google Shape;3814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3815" name="Google Shape;3815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3816" name="Google Shape;3816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grpSp>
                    <p:nvGrpSpPr>
                      <p:cNvPr id="3817" name="Google Shape;3817;p11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18" name="Google Shape;3818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3819" name="Google Shape;3819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3820" name="Google Shape;3820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grpSp>
                    <p:nvGrpSpPr>
                      <p:cNvPr id="3821" name="Google Shape;3821;p11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22" name="Google Shape;3822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3823" name="Google Shape;3823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3824" name="Google Shape;3824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grpSp>
                    <p:nvGrpSpPr>
                      <p:cNvPr id="3825" name="Google Shape;3825;p11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26" name="Google Shape;3826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3827" name="Google Shape;3827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3828" name="Google Shape;3828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</p:grpSp>
              </p:grpSp>
            </p:grpSp>
            <p:grpSp>
              <p:nvGrpSpPr>
                <p:cNvPr id="3829" name="Google Shape;3829;p11"/>
                <p:cNvGrpSpPr/>
                <p:nvPr/>
              </p:nvGrpSpPr>
              <p:grpSpPr>
                <a:xfrm rot="5400000">
                  <a:off x="9702783" y="-38502"/>
                  <a:ext cx="236004" cy="521100"/>
                  <a:chOff x="116495" y="4347100"/>
                  <a:chExt cx="236004" cy="521100"/>
                </a:xfrm>
              </p:grpSpPr>
              <p:grpSp>
                <p:nvGrpSpPr>
                  <p:cNvPr id="3830" name="Google Shape;3830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831" name="Google Shape;3831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832" name="Google Shape;3832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833" name="Google Shape;3833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3834" name="Google Shape;3834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835" name="Google Shape;3835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836" name="Google Shape;3836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837" name="Google Shape;3837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3838" name="Google Shape;3838;p11"/>
              <p:cNvGrpSpPr/>
              <p:nvPr/>
            </p:nvGrpSpPr>
            <p:grpSpPr>
              <a:xfrm>
                <a:off x="471460" y="61396"/>
                <a:ext cx="9609875" cy="285829"/>
                <a:chOff x="471460" y="61396"/>
                <a:chExt cx="9609875" cy="285829"/>
              </a:xfrm>
            </p:grpSpPr>
            <p:grpSp>
              <p:nvGrpSpPr>
                <p:cNvPr id="3839" name="Google Shape;3839;p11"/>
                <p:cNvGrpSpPr/>
                <p:nvPr/>
              </p:nvGrpSpPr>
              <p:grpSpPr>
                <a:xfrm>
                  <a:off x="471460" y="61396"/>
                  <a:ext cx="8862425" cy="285829"/>
                  <a:chOff x="395260" y="61396"/>
                  <a:chExt cx="8862425" cy="285829"/>
                </a:xfrm>
              </p:grpSpPr>
              <p:grpSp>
                <p:nvGrpSpPr>
                  <p:cNvPr id="3840" name="Google Shape;3840;p11"/>
                  <p:cNvGrpSpPr/>
                  <p:nvPr/>
                </p:nvGrpSpPr>
                <p:grpSpPr>
                  <a:xfrm rot="5400000">
                    <a:off x="8465008" y="-445452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841" name="Google Shape;3841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42" name="Google Shape;384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843" name="Google Shape;384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844" name="Google Shape;384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3845" name="Google Shape;3845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46" name="Google Shape;384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847" name="Google Shape;384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848" name="Google Shape;384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3849" name="Google Shape;3849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50" name="Google Shape;385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851" name="Google Shape;385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852" name="Google Shape;385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3853" name="Google Shape;3853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54" name="Google Shape;385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855" name="Google Shape;385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856" name="Google Shape;385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</p:grpSp>
              <p:grpSp>
                <p:nvGrpSpPr>
                  <p:cNvPr id="3857" name="Google Shape;3857;p11"/>
                  <p:cNvGrpSpPr/>
                  <p:nvPr/>
                </p:nvGrpSpPr>
                <p:grpSpPr>
                  <a:xfrm rot="5400000">
                    <a:off x="3923120" y="-3466465"/>
                    <a:ext cx="285829" cy="7341550"/>
                    <a:chOff x="73845" y="36500"/>
                    <a:chExt cx="285829" cy="7341550"/>
                  </a:xfrm>
                </p:grpSpPr>
                <p:grpSp>
                  <p:nvGrpSpPr>
                    <p:cNvPr id="3858" name="Google Shape;3858;p11"/>
                    <p:cNvGrpSpPr/>
                    <p:nvPr/>
                  </p:nvGrpSpPr>
                  <p:grpSpPr>
                    <a:xfrm>
                      <a:off x="73845" y="4538300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859" name="Google Shape;3859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860" name="Google Shape;3860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61" name="Google Shape;3861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862" name="Google Shape;3862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863" name="Google Shape;3863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864" name="Google Shape;3864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65" name="Google Shape;386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866" name="Google Shape;386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867" name="Google Shape;386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868" name="Google Shape;3868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69" name="Google Shape;3869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870" name="Google Shape;3870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871" name="Google Shape;3871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872" name="Google Shape;3872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73" name="Google Shape;3873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874" name="Google Shape;3874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875" name="Google Shape;3875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3876" name="Google Shape;3876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877" name="Google Shape;3877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78" name="Google Shape;3878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879" name="Google Shape;3879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880" name="Google Shape;3880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881" name="Google Shape;3881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82" name="Google Shape;3882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883" name="Google Shape;3883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884" name="Google Shape;3884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885" name="Google Shape;3885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86" name="Google Shape;3886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887" name="Google Shape;3887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888" name="Google Shape;3888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889" name="Google Shape;3889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90" name="Google Shape;389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891" name="Google Shape;389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892" name="Google Shape;389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893" name="Google Shape;3893;p11"/>
                    <p:cNvGrpSpPr/>
                    <p:nvPr/>
                  </p:nvGrpSpPr>
                  <p:grpSpPr>
                    <a:xfrm>
                      <a:off x="73845" y="1524775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894" name="Google Shape;3894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895" name="Google Shape;3895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96" name="Google Shape;3896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897" name="Google Shape;3897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898" name="Google Shape;3898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899" name="Google Shape;3899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00" name="Google Shape;390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901" name="Google Shape;390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902" name="Google Shape;390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903" name="Google Shape;3903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04" name="Google Shape;3904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905" name="Google Shape;3905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906" name="Google Shape;3906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907" name="Google Shape;3907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08" name="Google Shape;3908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909" name="Google Shape;3909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910" name="Google Shape;3910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3911" name="Google Shape;3911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912" name="Google Shape;3912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13" name="Google Shape;3913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914" name="Google Shape;3914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915" name="Google Shape;3915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916" name="Google Shape;3916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17" name="Google Shape;3917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918" name="Google Shape;3918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919" name="Google Shape;3919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920" name="Google Shape;3920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21" name="Google Shape;3921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922" name="Google Shape;3922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923" name="Google Shape;3923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924" name="Google Shape;3924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25" name="Google Shape;392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926" name="Google Shape;392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927" name="Google Shape;392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endParaRPr sz="2394">
                              <a:solidFill>
                                <a:prstClr val="black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928" name="Google Shape;3928;p11"/>
                    <p:cNvGrpSpPr/>
                    <p:nvPr/>
                  </p:nvGrpSpPr>
                  <p:grpSpPr>
                    <a:xfrm>
                      <a:off x="81020" y="36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3929" name="Google Shape;3929;p11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30" name="Google Shape;3930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3931" name="Google Shape;3931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3932" name="Google Shape;3932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grpSp>
                    <p:nvGrpSpPr>
                      <p:cNvPr id="3933" name="Google Shape;3933;p11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34" name="Google Shape;3934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3935" name="Google Shape;3935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3936" name="Google Shape;3936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grpSp>
                    <p:nvGrpSpPr>
                      <p:cNvPr id="3937" name="Google Shape;3937;p11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38" name="Google Shape;3938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3939" name="Google Shape;3939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3940" name="Google Shape;3940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grpSp>
                    <p:nvGrpSpPr>
                      <p:cNvPr id="3941" name="Google Shape;3941;p11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42" name="Google Shape;3942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3943" name="Google Shape;3943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3944" name="Google Shape;3944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endParaRPr sz="2394">
                            <a:solidFill>
                              <a:prstClr val="black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</p:grpSp>
              </p:grpSp>
            </p:grpSp>
            <p:grpSp>
              <p:nvGrpSpPr>
                <p:cNvPr id="3945" name="Google Shape;3945;p11"/>
                <p:cNvGrpSpPr/>
                <p:nvPr/>
              </p:nvGrpSpPr>
              <p:grpSpPr>
                <a:xfrm rot="5400000">
                  <a:off x="9702783" y="-38502"/>
                  <a:ext cx="236004" cy="521100"/>
                  <a:chOff x="116495" y="4347100"/>
                  <a:chExt cx="236004" cy="521100"/>
                </a:xfrm>
              </p:grpSpPr>
              <p:grpSp>
                <p:nvGrpSpPr>
                  <p:cNvPr id="3946" name="Google Shape;3946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947" name="Google Shape;3947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948" name="Google Shape;3948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949" name="Google Shape;3949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3950" name="Google Shape;3950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951" name="Google Shape;3951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952" name="Google Shape;3952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953" name="Google Shape;3953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3954" name="Google Shape;3954;p11"/>
              <p:cNvGrpSpPr/>
              <p:nvPr/>
            </p:nvGrpSpPr>
            <p:grpSpPr>
              <a:xfrm>
                <a:off x="73845" y="98713"/>
                <a:ext cx="285829" cy="7341550"/>
                <a:chOff x="73845" y="36500"/>
                <a:chExt cx="285829" cy="7341550"/>
              </a:xfrm>
            </p:grpSpPr>
            <p:grpSp>
              <p:nvGrpSpPr>
                <p:cNvPr id="3955" name="Google Shape;3955;p11"/>
                <p:cNvGrpSpPr/>
                <p:nvPr/>
              </p:nvGrpSpPr>
              <p:grpSpPr>
                <a:xfrm>
                  <a:off x="73845" y="4538300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3956" name="Google Shape;3956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957" name="Google Shape;3957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58" name="Google Shape;395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959" name="Google Shape;395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960" name="Google Shape;396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3961" name="Google Shape;3961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62" name="Google Shape;396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963" name="Google Shape;396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964" name="Google Shape;396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3965" name="Google Shape;3965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66" name="Google Shape;396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967" name="Google Shape;396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968" name="Google Shape;396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3969" name="Google Shape;3969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70" name="Google Shape;397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971" name="Google Shape;397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972" name="Google Shape;397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</p:grpSp>
              <p:grpSp>
                <p:nvGrpSpPr>
                  <p:cNvPr id="3973" name="Google Shape;3973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974" name="Google Shape;3974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75" name="Google Shape;397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976" name="Google Shape;397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977" name="Google Shape;397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3978" name="Google Shape;3978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79" name="Google Shape;3979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980" name="Google Shape;3980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981" name="Google Shape;3981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3982" name="Google Shape;3982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83" name="Google Shape;398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984" name="Google Shape;398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985" name="Google Shape;398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3986" name="Google Shape;3986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87" name="Google Shape;3987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988" name="Google Shape;3988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989" name="Google Shape;3989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3990" name="Google Shape;3990;p11"/>
                <p:cNvGrpSpPr/>
                <p:nvPr/>
              </p:nvGrpSpPr>
              <p:grpSpPr>
                <a:xfrm>
                  <a:off x="73845" y="1524775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3991" name="Google Shape;3991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992" name="Google Shape;3992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93" name="Google Shape;399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994" name="Google Shape;399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995" name="Google Shape;399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3996" name="Google Shape;3996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97" name="Google Shape;3997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998" name="Google Shape;3998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999" name="Google Shape;3999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4000" name="Google Shape;4000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01" name="Google Shape;4001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002" name="Google Shape;4002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003" name="Google Shape;4003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4004" name="Google Shape;4004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05" name="Google Shape;400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006" name="Google Shape;400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007" name="Google Shape;400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</p:grpSp>
              <p:grpSp>
                <p:nvGrpSpPr>
                  <p:cNvPr id="4008" name="Google Shape;4008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09" name="Google Shape;4009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10" name="Google Shape;401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011" name="Google Shape;401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012" name="Google Shape;401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4013" name="Google Shape;4013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14" name="Google Shape;401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015" name="Google Shape;401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016" name="Google Shape;401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4017" name="Google Shape;4017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18" name="Google Shape;401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019" name="Google Shape;401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020" name="Google Shape;402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4021" name="Google Shape;4021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22" name="Google Shape;402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023" name="Google Shape;402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024" name="Google Shape;402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4025" name="Google Shape;4025;p11"/>
                <p:cNvGrpSpPr/>
                <p:nvPr/>
              </p:nvGrpSpPr>
              <p:grpSpPr>
                <a:xfrm>
                  <a:off x="81020" y="36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4026" name="Google Shape;4026;p11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27" name="Google Shape;4027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028" name="Google Shape;4028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029" name="Google Shape;4029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4030" name="Google Shape;4030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31" name="Google Shape;4031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032" name="Google Shape;4032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033" name="Google Shape;4033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4034" name="Google Shape;4034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35" name="Google Shape;4035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036" name="Google Shape;4036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037" name="Google Shape;4037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4038" name="Google Shape;4038;p11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39" name="Google Shape;4039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040" name="Google Shape;4040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041" name="Google Shape;4041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4042" name="Google Shape;4042;p11"/>
              <p:cNvGrpSpPr/>
              <p:nvPr/>
            </p:nvGrpSpPr>
            <p:grpSpPr>
              <a:xfrm>
                <a:off x="10332320" y="145213"/>
                <a:ext cx="285829" cy="7341550"/>
                <a:chOff x="73845" y="36500"/>
                <a:chExt cx="285829" cy="7341550"/>
              </a:xfrm>
            </p:grpSpPr>
            <p:grpSp>
              <p:nvGrpSpPr>
                <p:cNvPr id="4043" name="Google Shape;4043;p11"/>
                <p:cNvGrpSpPr/>
                <p:nvPr/>
              </p:nvGrpSpPr>
              <p:grpSpPr>
                <a:xfrm>
                  <a:off x="73845" y="4538300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4044" name="Google Shape;4044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45" name="Google Shape;4045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46" name="Google Shape;404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047" name="Google Shape;404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048" name="Google Shape;404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4049" name="Google Shape;4049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50" name="Google Shape;405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051" name="Google Shape;405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052" name="Google Shape;405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4053" name="Google Shape;4053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54" name="Google Shape;405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055" name="Google Shape;405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056" name="Google Shape;405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4057" name="Google Shape;4057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58" name="Google Shape;405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059" name="Google Shape;405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060" name="Google Shape;406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</p:grpSp>
              <p:grpSp>
                <p:nvGrpSpPr>
                  <p:cNvPr id="4061" name="Google Shape;4061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62" name="Google Shape;4062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63" name="Google Shape;406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064" name="Google Shape;406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065" name="Google Shape;406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4066" name="Google Shape;4066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67" name="Google Shape;4067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068" name="Google Shape;4068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069" name="Google Shape;4069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4070" name="Google Shape;4070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71" name="Google Shape;4071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072" name="Google Shape;4072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073" name="Google Shape;4073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4074" name="Google Shape;4074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75" name="Google Shape;407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076" name="Google Shape;407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077" name="Google Shape;407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4078" name="Google Shape;4078;p11"/>
                <p:cNvGrpSpPr/>
                <p:nvPr/>
              </p:nvGrpSpPr>
              <p:grpSpPr>
                <a:xfrm>
                  <a:off x="73845" y="1524775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4079" name="Google Shape;4079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80" name="Google Shape;4080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81" name="Google Shape;4081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082" name="Google Shape;4082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083" name="Google Shape;4083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4084" name="Google Shape;4084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85" name="Google Shape;408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086" name="Google Shape;408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087" name="Google Shape;408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4088" name="Google Shape;4088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89" name="Google Shape;4089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090" name="Google Shape;4090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091" name="Google Shape;4091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4092" name="Google Shape;4092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93" name="Google Shape;409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094" name="Google Shape;409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095" name="Google Shape;409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</p:grpSp>
              <p:grpSp>
                <p:nvGrpSpPr>
                  <p:cNvPr id="4096" name="Google Shape;4096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97" name="Google Shape;4097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98" name="Google Shape;409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099" name="Google Shape;409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100" name="Google Shape;410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4101" name="Google Shape;4101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102" name="Google Shape;410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103" name="Google Shape;410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104" name="Google Shape;410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4105" name="Google Shape;4105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106" name="Google Shape;410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107" name="Google Shape;410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108" name="Google Shape;410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4109" name="Google Shape;4109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110" name="Google Shape;411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111" name="Google Shape;411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112" name="Google Shape;411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endParaRPr sz="2394">
                          <a:solidFill>
                            <a:prstClr val="black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4113" name="Google Shape;4113;p11"/>
                <p:cNvGrpSpPr/>
                <p:nvPr/>
              </p:nvGrpSpPr>
              <p:grpSpPr>
                <a:xfrm>
                  <a:off x="81020" y="36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4114" name="Google Shape;4114;p11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15" name="Google Shape;4115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116" name="Google Shape;4116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117" name="Google Shape;4117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4118" name="Google Shape;4118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19" name="Google Shape;4119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120" name="Google Shape;4120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121" name="Google Shape;4121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4122" name="Google Shape;4122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23" name="Google Shape;4123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124" name="Google Shape;4124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125" name="Google Shape;4125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4126" name="Google Shape;4126;p11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27" name="Google Shape;4127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128" name="Google Shape;4128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129" name="Google Shape;4129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 sz="2394">
                        <a:solidFill>
                          <a:prstClr val="black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4130" name="Google Shape;4130;p11"/>
          <p:cNvGrpSpPr/>
          <p:nvPr/>
        </p:nvGrpSpPr>
        <p:grpSpPr>
          <a:xfrm rot="-5400000" flipH="1">
            <a:off x="10516354" y="917431"/>
            <a:ext cx="1643764" cy="1837165"/>
            <a:chOff x="2130575" y="4054150"/>
            <a:chExt cx="1526875" cy="1369175"/>
          </a:xfrm>
        </p:grpSpPr>
        <p:sp>
          <p:nvSpPr>
            <p:cNvPr id="4131" name="Google Shape;4131;p11"/>
            <p:cNvSpPr/>
            <p:nvPr/>
          </p:nvSpPr>
          <p:spPr>
            <a:xfrm>
              <a:off x="3123500" y="4200050"/>
              <a:ext cx="422175" cy="528900"/>
            </a:xfrm>
            <a:custGeom>
              <a:avLst/>
              <a:gdLst/>
              <a:ahLst/>
              <a:cxnLst/>
              <a:rect l="l" t="t" r="r" b="b"/>
              <a:pathLst>
                <a:path w="16887" h="21156" extrusionOk="0">
                  <a:moveTo>
                    <a:pt x="13715" y="0"/>
                  </a:moveTo>
                  <a:cubicBezTo>
                    <a:pt x="13650" y="0"/>
                    <a:pt x="13585" y="3"/>
                    <a:pt x="13520" y="8"/>
                  </a:cubicBezTo>
                  <a:cubicBezTo>
                    <a:pt x="12152" y="60"/>
                    <a:pt x="11100" y="1323"/>
                    <a:pt x="11258" y="2690"/>
                  </a:cubicBezTo>
                  <a:cubicBezTo>
                    <a:pt x="11310" y="2743"/>
                    <a:pt x="11626" y="8477"/>
                    <a:pt x="8996" y="11528"/>
                  </a:cubicBezTo>
                  <a:cubicBezTo>
                    <a:pt x="7312" y="13422"/>
                    <a:pt x="3262" y="15421"/>
                    <a:pt x="1841" y="15999"/>
                  </a:cubicBezTo>
                  <a:cubicBezTo>
                    <a:pt x="579" y="16525"/>
                    <a:pt x="0" y="18051"/>
                    <a:pt x="526" y="19366"/>
                  </a:cubicBezTo>
                  <a:cubicBezTo>
                    <a:pt x="944" y="20410"/>
                    <a:pt x="2024" y="21156"/>
                    <a:pt x="3084" y="21156"/>
                  </a:cubicBezTo>
                  <a:cubicBezTo>
                    <a:pt x="3359" y="21156"/>
                    <a:pt x="3633" y="21105"/>
                    <a:pt x="3893" y="20997"/>
                  </a:cubicBezTo>
                  <a:cubicBezTo>
                    <a:pt x="4524" y="20734"/>
                    <a:pt x="10100" y="18156"/>
                    <a:pt x="12836" y="15000"/>
                  </a:cubicBezTo>
                  <a:cubicBezTo>
                    <a:pt x="16886" y="10318"/>
                    <a:pt x="16255" y="2638"/>
                    <a:pt x="16255" y="2322"/>
                  </a:cubicBezTo>
                  <a:cubicBezTo>
                    <a:pt x="16105" y="1018"/>
                    <a:pt x="15045" y="0"/>
                    <a:pt x="137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4132" name="Google Shape;4132;p11"/>
            <p:cNvSpPr/>
            <p:nvPr/>
          </p:nvSpPr>
          <p:spPr>
            <a:xfrm>
              <a:off x="2130575" y="4693650"/>
              <a:ext cx="614175" cy="277850"/>
            </a:xfrm>
            <a:custGeom>
              <a:avLst/>
              <a:gdLst/>
              <a:ahLst/>
              <a:cxnLst/>
              <a:rect l="l" t="t" r="r" b="b"/>
              <a:pathLst>
                <a:path w="24567" h="11114" extrusionOk="0">
                  <a:moveTo>
                    <a:pt x="2841" y="1"/>
                  </a:moveTo>
                  <a:cubicBezTo>
                    <a:pt x="2308" y="1"/>
                    <a:pt x="1772" y="169"/>
                    <a:pt x="1316" y="516"/>
                  </a:cubicBezTo>
                  <a:cubicBezTo>
                    <a:pt x="211" y="1358"/>
                    <a:pt x="1" y="2936"/>
                    <a:pt x="842" y="3988"/>
                  </a:cubicBezTo>
                  <a:cubicBezTo>
                    <a:pt x="1053" y="4251"/>
                    <a:pt x="5787" y="10301"/>
                    <a:pt x="11889" y="11037"/>
                  </a:cubicBezTo>
                  <a:cubicBezTo>
                    <a:pt x="12371" y="11090"/>
                    <a:pt x="12872" y="11113"/>
                    <a:pt x="13381" y="11113"/>
                  </a:cubicBezTo>
                  <a:cubicBezTo>
                    <a:pt x="17482" y="11113"/>
                    <a:pt x="22164" y="9594"/>
                    <a:pt x="22726" y="9407"/>
                  </a:cubicBezTo>
                  <a:cubicBezTo>
                    <a:pt x="23988" y="8881"/>
                    <a:pt x="24567" y="7197"/>
                    <a:pt x="24094" y="5987"/>
                  </a:cubicBezTo>
                  <a:cubicBezTo>
                    <a:pt x="23760" y="4944"/>
                    <a:pt x="22731" y="4265"/>
                    <a:pt x="21663" y="4265"/>
                  </a:cubicBezTo>
                  <a:cubicBezTo>
                    <a:pt x="21385" y="4265"/>
                    <a:pt x="21104" y="4311"/>
                    <a:pt x="20832" y="4409"/>
                  </a:cubicBezTo>
                  <a:cubicBezTo>
                    <a:pt x="19561" y="4880"/>
                    <a:pt x="15972" y="5983"/>
                    <a:pt x="13346" y="5983"/>
                  </a:cubicBezTo>
                  <a:cubicBezTo>
                    <a:pt x="13038" y="5983"/>
                    <a:pt x="12744" y="5968"/>
                    <a:pt x="12468" y="5935"/>
                  </a:cubicBezTo>
                  <a:cubicBezTo>
                    <a:pt x="8470" y="5461"/>
                    <a:pt x="4945" y="990"/>
                    <a:pt x="4840" y="990"/>
                  </a:cubicBezTo>
                  <a:cubicBezTo>
                    <a:pt x="4346" y="341"/>
                    <a:pt x="3598" y="1"/>
                    <a:pt x="28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4133" name="Google Shape;4133;p11"/>
            <p:cNvSpPr/>
            <p:nvPr/>
          </p:nvSpPr>
          <p:spPr>
            <a:xfrm>
              <a:off x="2409375" y="4054150"/>
              <a:ext cx="1248075" cy="1369175"/>
            </a:xfrm>
            <a:custGeom>
              <a:avLst/>
              <a:gdLst/>
              <a:ahLst/>
              <a:cxnLst/>
              <a:rect l="l" t="t" r="r" b="b"/>
              <a:pathLst>
                <a:path w="49923" h="54767" extrusionOk="0">
                  <a:moveTo>
                    <a:pt x="15118" y="1"/>
                  </a:moveTo>
                  <a:cubicBezTo>
                    <a:pt x="13475" y="1"/>
                    <a:pt x="11831" y="258"/>
                    <a:pt x="10259" y="793"/>
                  </a:cubicBezTo>
                  <a:cubicBezTo>
                    <a:pt x="2789" y="3371"/>
                    <a:pt x="1" y="12314"/>
                    <a:pt x="1579" y="19310"/>
                  </a:cubicBezTo>
                  <a:cubicBezTo>
                    <a:pt x="4314" y="29253"/>
                    <a:pt x="8628" y="45192"/>
                    <a:pt x="12205" y="54766"/>
                  </a:cubicBezTo>
                  <a:lnTo>
                    <a:pt x="49923" y="54766"/>
                  </a:lnTo>
                  <a:cubicBezTo>
                    <a:pt x="49923" y="54766"/>
                    <a:pt x="48345" y="50189"/>
                    <a:pt x="46398" y="45245"/>
                  </a:cubicBezTo>
                  <a:cubicBezTo>
                    <a:pt x="41296" y="32672"/>
                    <a:pt x="35404" y="20573"/>
                    <a:pt x="29196" y="8632"/>
                  </a:cubicBezTo>
                  <a:cubicBezTo>
                    <a:pt x="26657" y="3184"/>
                    <a:pt x="20896" y="1"/>
                    <a:pt x="151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4134" name="Google Shape;4134;p11"/>
            <p:cNvSpPr/>
            <p:nvPr/>
          </p:nvSpPr>
          <p:spPr>
            <a:xfrm>
              <a:off x="2611900" y="4605225"/>
              <a:ext cx="641825" cy="388175"/>
            </a:xfrm>
            <a:custGeom>
              <a:avLst/>
              <a:gdLst/>
              <a:ahLst/>
              <a:cxnLst/>
              <a:rect l="l" t="t" r="r" b="b"/>
              <a:pathLst>
                <a:path w="25673" h="15527" extrusionOk="0">
                  <a:moveTo>
                    <a:pt x="21690" y="1"/>
                  </a:moveTo>
                  <a:cubicBezTo>
                    <a:pt x="19235" y="1"/>
                    <a:pt x="15521" y="1871"/>
                    <a:pt x="11784" y="3317"/>
                  </a:cubicBezTo>
                  <a:cubicBezTo>
                    <a:pt x="6208" y="5474"/>
                    <a:pt x="1" y="6947"/>
                    <a:pt x="1369" y="10524"/>
                  </a:cubicBezTo>
                  <a:cubicBezTo>
                    <a:pt x="2450" y="13208"/>
                    <a:pt x="7285" y="15526"/>
                    <a:pt x="11992" y="15526"/>
                  </a:cubicBezTo>
                  <a:cubicBezTo>
                    <a:pt x="13465" y="15526"/>
                    <a:pt x="14926" y="15299"/>
                    <a:pt x="16256" y="14785"/>
                  </a:cubicBezTo>
                  <a:cubicBezTo>
                    <a:pt x="21779" y="12628"/>
                    <a:pt x="25672" y="5158"/>
                    <a:pt x="24252" y="1634"/>
                  </a:cubicBezTo>
                  <a:cubicBezTo>
                    <a:pt x="23801" y="454"/>
                    <a:pt x="22898" y="1"/>
                    <a:pt x="216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4135" name="Google Shape;4135;p11"/>
            <p:cNvSpPr/>
            <p:nvPr/>
          </p:nvSpPr>
          <p:spPr>
            <a:xfrm>
              <a:off x="2554050" y="4192525"/>
              <a:ext cx="483975" cy="427075"/>
            </a:xfrm>
            <a:custGeom>
              <a:avLst/>
              <a:gdLst/>
              <a:ahLst/>
              <a:cxnLst/>
              <a:rect l="l" t="t" r="r" b="b"/>
              <a:pathLst>
                <a:path w="19359" h="17083" extrusionOk="0">
                  <a:moveTo>
                    <a:pt x="9663" y="0"/>
                  </a:moveTo>
                  <a:cubicBezTo>
                    <a:pt x="8637" y="0"/>
                    <a:pt x="7592" y="184"/>
                    <a:pt x="6576" y="572"/>
                  </a:cubicBezTo>
                  <a:cubicBezTo>
                    <a:pt x="2157" y="2308"/>
                    <a:pt x="0" y="7200"/>
                    <a:pt x="1736" y="11619"/>
                  </a:cubicBezTo>
                  <a:cubicBezTo>
                    <a:pt x="3032" y="15021"/>
                    <a:pt x="6262" y="17082"/>
                    <a:pt x="9696" y="17082"/>
                  </a:cubicBezTo>
                  <a:cubicBezTo>
                    <a:pt x="10722" y="17082"/>
                    <a:pt x="11767" y="16898"/>
                    <a:pt x="12783" y="16511"/>
                  </a:cubicBezTo>
                  <a:cubicBezTo>
                    <a:pt x="17202" y="14775"/>
                    <a:pt x="19359" y="9830"/>
                    <a:pt x="17623" y="5464"/>
                  </a:cubicBezTo>
                  <a:cubicBezTo>
                    <a:pt x="16327" y="2062"/>
                    <a:pt x="13097" y="0"/>
                    <a:pt x="96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4136" name="Google Shape;4136;p11"/>
            <p:cNvSpPr/>
            <p:nvPr/>
          </p:nvSpPr>
          <p:spPr>
            <a:xfrm>
              <a:off x="2554050" y="4192525"/>
              <a:ext cx="483975" cy="427075"/>
            </a:xfrm>
            <a:custGeom>
              <a:avLst/>
              <a:gdLst/>
              <a:ahLst/>
              <a:cxnLst/>
              <a:rect l="l" t="t" r="r" b="b"/>
              <a:pathLst>
                <a:path w="19359" h="17083" extrusionOk="0">
                  <a:moveTo>
                    <a:pt x="9663" y="0"/>
                  </a:moveTo>
                  <a:cubicBezTo>
                    <a:pt x="8637" y="0"/>
                    <a:pt x="7592" y="184"/>
                    <a:pt x="6576" y="572"/>
                  </a:cubicBezTo>
                  <a:cubicBezTo>
                    <a:pt x="2157" y="2308"/>
                    <a:pt x="0" y="7200"/>
                    <a:pt x="1736" y="11619"/>
                  </a:cubicBezTo>
                  <a:cubicBezTo>
                    <a:pt x="3032" y="15021"/>
                    <a:pt x="6262" y="17082"/>
                    <a:pt x="9696" y="17082"/>
                  </a:cubicBezTo>
                  <a:cubicBezTo>
                    <a:pt x="10722" y="17082"/>
                    <a:pt x="11767" y="16898"/>
                    <a:pt x="12783" y="16511"/>
                  </a:cubicBezTo>
                  <a:cubicBezTo>
                    <a:pt x="17202" y="14775"/>
                    <a:pt x="19359" y="9830"/>
                    <a:pt x="17623" y="5464"/>
                  </a:cubicBezTo>
                  <a:cubicBezTo>
                    <a:pt x="16327" y="2062"/>
                    <a:pt x="13097" y="0"/>
                    <a:pt x="96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4137" name="Google Shape;4137;p11"/>
            <p:cNvSpPr/>
            <p:nvPr/>
          </p:nvSpPr>
          <p:spPr>
            <a:xfrm>
              <a:off x="2575075" y="4317275"/>
              <a:ext cx="441925" cy="302325"/>
            </a:xfrm>
            <a:custGeom>
              <a:avLst/>
              <a:gdLst/>
              <a:ahLst/>
              <a:cxnLst/>
              <a:rect l="l" t="t" r="r" b="b"/>
              <a:pathLst>
                <a:path w="17677" h="12093" extrusionOk="0">
                  <a:moveTo>
                    <a:pt x="1106" y="0"/>
                  </a:moveTo>
                  <a:lnTo>
                    <a:pt x="1106" y="0"/>
                  </a:lnTo>
                  <a:cubicBezTo>
                    <a:pt x="159" y="2052"/>
                    <a:pt x="1" y="4419"/>
                    <a:pt x="895" y="6629"/>
                  </a:cubicBezTo>
                  <a:cubicBezTo>
                    <a:pt x="2191" y="10031"/>
                    <a:pt x="5421" y="12092"/>
                    <a:pt x="8855" y="12092"/>
                  </a:cubicBezTo>
                  <a:cubicBezTo>
                    <a:pt x="9881" y="12092"/>
                    <a:pt x="10926" y="11908"/>
                    <a:pt x="11942" y="11521"/>
                  </a:cubicBezTo>
                  <a:cubicBezTo>
                    <a:pt x="15572" y="10101"/>
                    <a:pt x="17676" y="6418"/>
                    <a:pt x="17308" y="2736"/>
                  </a:cubicBezTo>
                  <a:lnTo>
                    <a:pt x="17308" y="2736"/>
                  </a:lnTo>
                  <a:cubicBezTo>
                    <a:pt x="16887" y="5103"/>
                    <a:pt x="15309" y="7260"/>
                    <a:pt x="12311" y="8470"/>
                  </a:cubicBezTo>
                  <a:cubicBezTo>
                    <a:pt x="11202" y="8911"/>
                    <a:pt x="10140" y="9110"/>
                    <a:pt x="9142" y="9110"/>
                  </a:cubicBezTo>
                  <a:cubicBezTo>
                    <a:pt x="4312" y="9110"/>
                    <a:pt x="975" y="4447"/>
                    <a:pt x="1106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4138" name="Google Shape;4138;p11"/>
            <p:cNvSpPr/>
            <p:nvPr/>
          </p:nvSpPr>
          <p:spPr>
            <a:xfrm>
              <a:off x="2697400" y="4319950"/>
              <a:ext cx="195975" cy="172200"/>
            </a:xfrm>
            <a:custGeom>
              <a:avLst/>
              <a:gdLst/>
              <a:ahLst/>
              <a:cxnLst/>
              <a:rect l="l" t="t" r="r" b="b"/>
              <a:pathLst>
                <a:path w="7839" h="6888" extrusionOk="0">
                  <a:moveTo>
                    <a:pt x="3895" y="1"/>
                  </a:moveTo>
                  <a:cubicBezTo>
                    <a:pt x="3492" y="1"/>
                    <a:pt x="3082" y="68"/>
                    <a:pt x="2683" y="209"/>
                  </a:cubicBezTo>
                  <a:cubicBezTo>
                    <a:pt x="947" y="945"/>
                    <a:pt x="0" y="2892"/>
                    <a:pt x="737" y="4680"/>
                  </a:cubicBezTo>
                  <a:cubicBezTo>
                    <a:pt x="1268" y="6070"/>
                    <a:pt x="2593" y="6888"/>
                    <a:pt x="3996" y="6888"/>
                  </a:cubicBezTo>
                  <a:cubicBezTo>
                    <a:pt x="4399" y="6888"/>
                    <a:pt x="4809" y="6820"/>
                    <a:pt x="5208" y="6679"/>
                  </a:cubicBezTo>
                  <a:cubicBezTo>
                    <a:pt x="6944" y="5943"/>
                    <a:pt x="7838" y="3944"/>
                    <a:pt x="7155" y="2208"/>
                  </a:cubicBezTo>
                  <a:cubicBezTo>
                    <a:pt x="6623" y="819"/>
                    <a:pt x="529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4139" name="Google Shape;4139;p11"/>
            <p:cNvSpPr/>
            <p:nvPr/>
          </p:nvSpPr>
          <p:spPr>
            <a:xfrm>
              <a:off x="2703975" y="4703925"/>
              <a:ext cx="168350" cy="100600"/>
            </a:xfrm>
            <a:custGeom>
              <a:avLst/>
              <a:gdLst/>
              <a:ahLst/>
              <a:cxnLst/>
              <a:rect l="l" t="t" r="r" b="b"/>
              <a:pathLst>
                <a:path w="6734" h="4024" extrusionOk="0">
                  <a:moveTo>
                    <a:pt x="6471" y="0"/>
                  </a:moveTo>
                  <a:lnTo>
                    <a:pt x="6471" y="0"/>
                  </a:lnTo>
                  <a:cubicBezTo>
                    <a:pt x="4103" y="842"/>
                    <a:pt x="1736" y="1684"/>
                    <a:pt x="0" y="2630"/>
                  </a:cubicBezTo>
                  <a:cubicBezTo>
                    <a:pt x="723" y="3506"/>
                    <a:pt x="1805" y="4023"/>
                    <a:pt x="2925" y="4023"/>
                  </a:cubicBezTo>
                  <a:cubicBezTo>
                    <a:pt x="3353" y="4023"/>
                    <a:pt x="3787" y="3948"/>
                    <a:pt x="4209" y="3788"/>
                  </a:cubicBezTo>
                  <a:cubicBezTo>
                    <a:pt x="5787" y="3209"/>
                    <a:pt x="6734" y="1578"/>
                    <a:pt x="64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4140" name="Google Shape;4140;p11"/>
            <p:cNvSpPr/>
            <p:nvPr/>
          </p:nvSpPr>
          <p:spPr>
            <a:xfrm>
              <a:off x="2945950" y="4613175"/>
              <a:ext cx="165725" cy="97925"/>
            </a:xfrm>
            <a:custGeom>
              <a:avLst/>
              <a:gdLst/>
              <a:ahLst/>
              <a:cxnLst/>
              <a:rect l="l" t="t" r="r" b="b"/>
              <a:pathLst>
                <a:path w="6629" h="3917" extrusionOk="0">
                  <a:moveTo>
                    <a:pt x="6524" y="0"/>
                  </a:moveTo>
                  <a:lnTo>
                    <a:pt x="6524" y="0"/>
                  </a:lnTo>
                  <a:cubicBezTo>
                    <a:pt x="4577" y="474"/>
                    <a:pt x="2368" y="1421"/>
                    <a:pt x="1" y="2420"/>
                  </a:cubicBezTo>
                  <a:cubicBezTo>
                    <a:pt x="651" y="3377"/>
                    <a:pt x="1747" y="3916"/>
                    <a:pt x="2904" y="3916"/>
                  </a:cubicBezTo>
                  <a:cubicBezTo>
                    <a:pt x="3337" y="3916"/>
                    <a:pt x="3779" y="3840"/>
                    <a:pt x="4209" y="3683"/>
                  </a:cubicBezTo>
                  <a:cubicBezTo>
                    <a:pt x="5735" y="3104"/>
                    <a:pt x="6629" y="1526"/>
                    <a:pt x="6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4141" name="Google Shape;4141;p11"/>
            <p:cNvSpPr/>
            <p:nvPr/>
          </p:nvSpPr>
          <p:spPr>
            <a:xfrm>
              <a:off x="2840750" y="4831125"/>
              <a:ext cx="316950" cy="162000"/>
            </a:xfrm>
            <a:custGeom>
              <a:avLst/>
              <a:gdLst/>
              <a:ahLst/>
              <a:cxnLst/>
              <a:rect l="l" t="t" r="r" b="b"/>
              <a:pathLst>
                <a:path w="12678" h="6480" extrusionOk="0">
                  <a:moveTo>
                    <a:pt x="8155" y="0"/>
                  </a:moveTo>
                  <a:cubicBezTo>
                    <a:pt x="7135" y="0"/>
                    <a:pt x="6099" y="187"/>
                    <a:pt x="5103" y="594"/>
                  </a:cubicBezTo>
                  <a:cubicBezTo>
                    <a:pt x="2525" y="1593"/>
                    <a:pt x="737" y="3750"/>
                    <a:pt x="0" y="6222"/>
                  </a:cubicBezTo>
                  <a:cubicBezTo>
                    <a:pt x="930" y="6388"/>
                    <a:pt x="1877" y="6480"/>
                    <a:pt x="2820" y="6480"/>
                  </a:cubicBezTo>
                  <a:cubicBezTo>
                    <a:pt x="4278" y="6480"/>
                    <a:pt x="5729" y="6260"/>
                    <a:pt x="7102" y="5749"/>
                  </a:cubicBezTo>
                  <a:cubicBezTo>
                    <a:pt x="9259" y="4907"/>
                    <a:pt x="11152" y="3224"/>
                    <a:pt x="12678" y="1277"/>
                  </a:cubicBezTo>
                  <a:cubicBezTo>
                    <a:pt x="11355" y="471"/>
                    <a:pt x="9774" y="0"/>
                    <a:pt x="8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142" name="Google Shape;4142;p11"/>
          <p:cNvGrpSpPr/>
          <p:nvPr/>
        </p:nvGrpSpPr>
        <p:grpSpPr>
          <a:xfrm rot="5400000" flipH="1">
            <a:off x="348474" y="3406755"/>
            <a:ext cx="1825300" cy="2579460"/>
            <a:chOff x="598450" y="4075425"/>
            <a:chExt cx="1178375" cy="1336050"/>
          </a:xfrm>
        </p:grpSpPr>
        <p:sp>
          <p:nvSpPr>
            <p:cNvPr id="4143" name="Google Shape;4143;p11"/>
            <p:cNvSpPr/>
            <p:nvPr/>
          </p:nvSpPr>
          <p:spPr>
            <a:xfrm>
              <a:off x="670800" y="4420925"/>
              <a:ext cx="330100" cy="413750"/>
            </a:xfrm>
            <a:custGeom>
              <a:avLst/>
              <a:gdLst/>
              <a:ahLst/>
              <a:cxnLst/>
              <a:rect l="l" t="t" r="r" b="b"/>
              <a:pathLst>
                <a:path w="13204" h="16550" extrusionOk="0">
                  <a:moveTo>
                    <a:pt x="2441" y="1"/>
                  </a:moveTo>
                  <a:cubicBezTo>
                    <a:pt x="1461" y="1"/>
                    <a:pt x="576" y="757"/>
                    <a:pt x="526" y="1746"/>
                  </a:cubicBezTo>
                  <a:cubicBezTo>
                    <a:pt x="526" y="2009"/>
                    <a:pt x="0" y="8006"/>
                    <a:pt x="3209" y="11688"/>
                  </a:cubicBezTo>
                  <a:cubicBezTo>
                    <a:pt x="5313" y="14161"/>
                    <a:pt x="9679" y="16212"/>
                    <a:pt x="10205" y="16423"/>
                  </a:cubicBezTo>
                  <a:cubicBezTo>
                    <a:pt x="10400" y="16509"/>
                    <a:pt x="10608" y="16549"/>
                    <a:pt x="10819" y="16549"/>
                  </a:cubicBezTo>
                  <a:cubicBezTo>
                    <a:pt x="11636" y="16549"/>
                    <a:pt x="12501" y="15954"/>
                    <a:pt x="12836" y="15160"/>
                  </a:cubicBezTo>
                  <a:cubicBezTo>
                    <a:pt x="13204" y="14213"/>
                    <a:pt x="12730" y="12951"/>
                    <a:pt x="11784" y="12530"/>
                  </a:cubicBezTo>
                  <a:cubicBezTo>
                    <a:pt x="10626" y="12109"/>
                    <a:pt x="7470" y="10584"/>
                    <a:pt x="6155" y="9006"/>
                  </a:cubicBezTo>
                  <a:cubicBezTo>
                    <a:pt x="4051" y="6638"/>
                    <a:pt x="4366" y="2167"/>
                    <a:pt x="4366" y="2114"/>
                  </a:cubicBezTo>
                  <a:cubicBezTo>
                    <a:pt x="4471" y="1062"/>
                    <a:pt x="3682" y="63"/>
                    <a:pt x="2630" y="10"/>
                  </a:cubicBezTo>
                  <a:cubicBezTo>
                    <a:pt x="2567" y="4"/>
                    <a:pt x="2504" y="1"/>
                    <a:pt x="24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4144" name="Google Shape;4144;p11"/>
            <p:cNvSpPr/>
            <p:nvPr/>
          </p:nvSpPr>
          <p:spPr>
            <a:xfrm>
              <a:off x="1296775" y="4806325"/>
              <a:ext cx="480050" cy="218650"/>
            </a:xfrm>
            <a:custGeom>
              <a:avLst/>
              <a:gdLst/>
              <a:ahLst/>
              <a:cxnLst/>
              <a:rect l="l" t="t" r="r" b="b"/>
              <a:pathLst>
                <a:path w="19202" h="8746" extrusionOk="0">
                  <a:moveTo>
                    <a:pt x="16988" y="0"/>
                  </a:moveTo>
                  <a:cubicBezTo>
                    <a:pt x="16405" y="0"/>
                    <a:pt x="15831" y="258"/>
                    <a:pt x="15467" y="744"/>
                  </a:cubicBezTo>
                  <a:cubicBezTo>
                    <a:pt x="15414" y="796"/>
                    <a:pt x="12626" y="4321"/>
                    <a:pt x="9470" y="4637"/>
                  </a:cubicBezTo>
                  <a:cubicBezTo>
                    <a:pt x="9258" y="4665"/>
                    <a:pt x="9029" y="4678"/>
                    <a:pt x="8787" y="4678"/>
                  </a:cubicBezTo>
                  <a:cubicBezTo>
                    <a:pt x="6807" y="4678"/>
                    <a:pt x="3978" y="3802"/>
                    <a:pt x="2947" y="3427"/>
                  </a:cubicBezTo>
                  <a:cubicBezTo>
                    <a:pt x="2761" y="3354"/>
                    <a:pt x="2565" y="3321"/>
                    <a:pt x="2367" y="3321"/>
                  </a:cubicBezTo>
                  <a:cubicBezTo>
                    <a:pt x="1557" y="3321"/>
                    <a:pt x="718" y="3886"/>
                    <a:pt x="422" y="4689"/>
                  </a:cubicBezTo>
                  <a:cubicBezTo>
                    <a:pt x="1" y="5689"/>
                    <a:pt x="474" y="7004"/>
                    <a:pt x="1421" y="7372"/>
                  </a:cubicBezTo>
                  <a:cubicBezTo>
                    <a:pt x="1936" y="7559"/>
                    <a:pt x="5616" y="8746"/>
                    <a:pt x="8756" y="8746"/>
                  </a:cubicBezTo>
                  <a:cubicBezTo>
                    <a:pt x="9145" y="8746"/>
                    <a:pt x="9525" y="8728"/>
                    <a:pt x="9891" y="8687"/>
                  </a:cubicBezTo>
                  <a:cubicBezTo>
                    <a:pt x="14678" y="8109"/>
                    <a:pt x="18413" y="3374"/>
                    <a:pt x="18571" y="3164"/>
                  </a:cubicBezTo>
                  <a:cubicBezTo>
                    <a:pt x="19202" y="2322"/>
                    <a:pt x="19097" y="1059"/>
                    <a:pt x="18202" y="428"/>
                  </a:cubicBezTo>
                  <a:cubicBezTo>
                    <a:pt x="17846" y="139"/>
                    <a:pt x="17415" y="0"/>
                    <a:pt x="169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4145" name="Google Shape;4145;p11"/>
            <p:cNvSpPr/>
            <p:nvPr/>
          </p:nvSpPr>
          <p:spPr>
            <a:xfrm>
              <a:off x="598450" y="4434950"/>
              <a:ext cx="920625" cy="976525"/>
            </a:xfrm>
            <a:custGeom>
              <a:avLst/>
              <a:gdLst/>
              <a:ahLst/>
              <a:cxnLst/>
              <a:rect l="l" t="t" r="r" b="b"/>
              <a:pathLst>
                <a:path w="36825" h="39061" extrusionOk="0">
                  <a:moveTo>
                    <a:pt x="24563" y="1"/>
                  </a:moveTo>
                  <a:cubicBezTo>
                    <a:pt x="20645" y="1"/>
                    <a:pt x="17062" y="2146"/>
                    <a:pt x="13941" y="6866"/>
                  </a:cubicBezTo>
                  <a:cubicBezTo>
                    <a:pt x="9733" y="13705"/>
                    <a:pt x="7365" y="18492"/>
                    <a:pt x="3525" y="29013"/>
                  </a:cubicBezTo>
                  <a:cubicBezTo>
                    <a:pt x="1895" y="33484"/>
                    <a:pt x="369" y="37693"/>
                    <a:pt x="1" y="39061"/>
                  </a:cubicBezTo>
                  <a:lnTo>
                    <a:pt x="28355" y="39061"/>
                  </a:lnTo>
                  <a:cubicBezTo>
                    <a:pt x="28618" y="38482"/>
                    <a:pt x="30827" y="31854"/>
                    <a:pt x="31038" y="31275"/>
                  </a:cubicBezTo>
                  <a:cubicBezTo>
                    <a:pt x="33247" y="25068"/>
                    <a:pt x="33668" y="22437"/>
                    <a:pt x="35562" y="15283"/>
                  </a:cubicBezTo>
                  <a:cubicBezTo>
                    <a:pt x="36824" y="9760"/>
                    <a:pt x="34615" y="2763"/>
                    <a:pt x="28776" y="764"/>
                  </a:cubicBezTo>
                  <a:cubicBezTo>
                    <a:pt x="27335" y="261"/>
                    <a:pt x="25929" y="1"/>
                    <a:pt x="24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4146" name="Google Shape;4146;p11"/>
            <p:cNvSpPr/>
            <p:nvPr/>
          </p:nvSpPr>
          <p:spPr>
            <a:xfrm>
              <a:off x="898300" y="4737900"/>
              <a:ext cx="503725" cy="303450"/>
            </a:xfrm>
            <a:custGeom>
              <a:avLst/>
              <a:gdLst/>
              <a:ahLst/>
              <a:cxnLst/>
              <a:rect l="l" t="t" r="r" b="b"/>
              <a:pathLst>
                <a:path w="20149" h="12138" extrusionOk="0">
                  <a:moveTo>
                    <a:pt x="3061" y="1"/>
                  </a:moveTo>
                  <a:cubicBezTo>
                    <a:pt x="2109" y="1"/>
                    <a:pt x="1399" y="355"/>
                    <a:pt x="1053" y="1271"/>
                  </a:cubicBezTo>
                  <a:cubicBezTo>
                    <a:pt x="1" y="4007"/>
                    <a:pt x="3052" y="9846"/>
                    <a:pt x="7365" y="11582"/>
                  </a:cubicBezTo>
                  <a:cubicBezTo>
                    <a:pt x="8408" y="11967"/>
                    <a:pt x="9550" y="12138"/>
                    <a:pt x="10701" y="12138"/>
                  </a:cubicBezTo>
                  <a:cubicBezTo>
                    <a:pt x="14427" y="12138"/>
                    <a:pt x="18240" y="10345"/>
                    <a:pt x="19044" y="8215"/>
                  </a:cubicBezTo>
                  <a:cubicBezTo>
                    <a:pt x="20148" y="5427"/>
                    <a:pt x="15309" y="4323"/>
                    <a:pt x="10890" y="2639"/>
                  </a:cubicBezTo>
                  <a:cubicBezTo>
                    <a:pt x="7960" y="1474"/>
                    <a:pt x="5005" y="1"/>
                    <a:pt x="3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4147" name="Google Shape;4147;p11"/>
            <p:cNvSpPr/>
            <p:nvPr/>
          </p:nvSpPr>
          <p:spPr>
            <a:xfrm>
              <a:off x="1232350" y="4075425"/>
              <a:ext cx="401125" cy="364875"/>
            </a:xfrm>
            <a:custGeom>
              <a:avLst/>
              <a:gdLst/>
              <a:ahLst/>
              <a:cxnLst/>
              <a:rect l="l" t="t" r="r" b="b"/>
              <a:pathLst>
                <a:path w="16045" h="14595" extrusionOk="0">
                  <a:moveTo>
                    <a:pt x="8008" y="0"/>
                  </a:moveTo>
                  <a:cubicBezTo>
                    <a:pt x="4696" y="0"/>
                    <a:pt x="1710" y="2256"/>
                    <a:pt x="947" y="5624"/>
                  </a:cubicBezTo>
                  <a:cubicBezTo>
                    <a:pt x="0" y="9517"/>
                    <a:pt x="2420" y="13462"/>
                    <a:pt x="6366" y="14409"/>
                  </a:cubicBezTo>
                  <a:cubicBezTo>
                    <a:pt x="6912" y="14534"/>
                    <a:pt x="7460" y="14595"/>
                    <a:pt x="8000" y="14595"/>
                  </a:cubicBezTo>
                  <a:cubicBezTo>
                    <a:pt x="11307" y="14595"/>
                    <a:pt x="14337" y="12337"/>
                    <a:pt x="15151" y="8991"/>
                  </a:cubicBezTo>
                  <a:cubicBezTo>
                    <a:pt x="16045" y="5045"/>
                    <a:pt x="13625" y="1100"/>
                    <a:pt x="9732" y="206"/>
                  </a:cubicBezTo>
                  <a:cubicBezTo>
                    <a:pt x="9154" y="67"/>
                    <a:pt x="8576" y="0"/>
                    <a:pt x="8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4148" name="Google Shape;4148;p11"/>
            <p:cNvSpPr/>
            <p:nvPr/>
          </p:nvSpPr>
          <p:spPr>
            <a:xfrm>
              <a:off x="1011400" y="4744675"/>
              <a:ext cx="128900" cy="76425"/>
            </a:xfrm>
            <a:custGeom>
              <a:avLst/>
              <a:gdLst/>
              <a:ahLst/>
              <a:cxnLst/>
              <a:rect l="l" t="t" r="r" b="b"/>
              <a:pathLst>
                <a:path w="5156" h="3057" extrusionOk="0">
                  <a:moveTo>
                    <a:pt x="106" y="1"/>
                  </a:moveTo>
                  <a:lnTo>
                    <a:pt x="106" y="1"/>
                  </a:lnTo>
                  <a:cubicBezTo>
                    <a:pt x="1" y="1158"/>
                    <a:pt x="632" y="2368"/>
                    <a:pt x="1894" y="2894"/>
                  </a:cubicBezTo>
                  <a:cubicBezTo>
                    <a:pt x="2224" y="3004"/>
                    <a:pt x="2556" y="3056"/>
                    <a:pt x="2880" y="3056"/>
                  </a:cubicBezTo>
                  <a:cubicBezTo>
                    <a:pt x="3800" y="3056"/>
                    <a:pt x="4650" y="2634"/>
                    <a:pt x="5156" y="1895"/>
                  </a:cubicBezTo>
                  <a:cubicBezTo>
                    <a:pt x="3315" y="1106"/>
                    <a:pt x="1579" y="369"/>
                    <a:pt x="1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4149" name="Google Shape;4149;p11"/>
            <p:cNvSpPr/>
            <p:nvPr/>
          </p:nvSpPr>
          <p:spPr>
            <a:xfrm>
              <a:off x="1270475" y="4369375"/>
              <a:ext cx="130225" cy="231225"/>
            </a:xfrm>
            <a:custGeom>
              <a:avLst/>
              <a:gdLst/>
              <a:ahLst/>
              <a:cxnLst/>
              <a:rect l="l" t="t" r="r" b="b"/>
              <a:pathLst>
                <a:path w="5209" h="9249" extrusionOk="0">
                  <a:moveTo>
                    <a:pt x="4070" y="1"/>
                  </a:moveTo>
                  <a:cubicBezTo>
                    <a:pt x="3868" y="1"/>
                    <a:pt x="3662" y="69"/>
                    <a:pt x="3473" y="231"/>
                  </a:cubicBezTo>
                  <a:cubicBezTo>
                    <a:pt x="2315" y="1125"/>
                    <a:pt x="1789" y="2493"/>
                    <a:pt x="1158" y="3808"/>
                  </a:cubicBezTo>
                  <a:cubicBezTo>
                    <a:pt x="580" y="5228"/>
                    <a:pt x="1" y="6649"/>
                    <a:pt x="211" y="8174"/>
                  </a:cubicBezTo>
                  <a:cubicBezTo>
                    <a:pt x="248" y="8724"/>
                    <a:pt x="770" y="9249"/>
                    <a:pt x="1315" y="9249"/>
                  </a:cubicBezTo>
                  <a:cubicBezTo>
                    <a:pt x="1552" y="9249"/>
                    <a:pt x="1793" y="9150"/>
                    <a:pt x="2000" y="8911"/>
                  </a:cubicBezTo>
                  <a:cubicBezTo>
                    <a:pt x="2894" y="7859"/>
                    <a:pt x="3368" y="6544"/>
                    <a:pt x="3894" y="5228"/>
                  </a:cubicBezTo>
                  <a:cubicBezTo>
                    <a:pt x="4420" y="3913"/>
                    <a:pt x="5209" y="2598"/>
                    <a:pt x="5209" y="1125"/>
                  </a:cubicBezTo>
                  <a:cubicBezTo>
                    <a:pt x="5209" y="578"/>
                    <a:pt x="4656" y="1"/>
                    <a:pt x="40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4150" name="Google Shape;4150;p11"/>
            <p:cNvSpPr/>
            <p:nvPr/>
          </p:nvSpPr>
          <p:spPr>
            <a:xfrm>
              <a:off x="1290200" y="4132675"/>
              <a:ext cx="286725" cy="252175"/>
            </a:xfrm>
            <a:custGeom>
              <a:avLst/>
              <a:gdLst/>
              <a:ahLst/>
              <a:cxnLst/>
              <a:rect l="l" t="t" r="r" b="b"/>
              <a:pathLst>
                <a:path w="11469" h="10087" extrusionOk="0">
                  <a:moveTo>
                    <a:pt x="5702" y="0"/>
                  </a:moveTo>
                  <a:cubicBezTo>
                    <a:pt x="3687" y="0"/>
                    <a:pt x="1732" y="1238"/>
                    <a:pt x="1000" y="3229"/>
                  </a:cubicBezTo>
                  <a:cubicBezTo>
                    <a:pt x="1" y="5806"/>
                    <a:pt x="1316" y="8752"/>
                    <a:pt x="3894" y="9752"/>
                  </a:cubicBezTo>
                  <a:cubicBezTo>
                    <a:pt x="4481" y="9979"/>
                    <a:pt x="5087" y="10087"/>
                    <a:pt x="5684" y="10087"/>
                  </a:cubicBezTo>
                  <a:cubicBezTo>
                    <a:pt x="7712" y="10087"/>
                    <a:pt x="9645" y="8849"/>
                    <a:pt x="10417" y="6858"/>
                  </a:cubicBezTo>
                  <a:cubicBezTo>
                    <a:pt x="11469" y="4228"/>
                    <a:pt x="10154" y="1335"/>
                    <a:pt x="7471" y="335"/>
                  </a:cubicBezTo>
                  <a:cubicBezTo>
                    <a:pt x="6896" y="108"/>
                    <a:pt x="6296" y="0"/>
                    <a:pt x="5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4151" name="Google Shape;4151;p11"/>
            <p:cNvSpPr/>
            <p:nvPr/>
          </p:nvSpPr>
          <p:spPr>
            <a:xfrm>
              <a:off x="1290200" y="4132675"/>
              <a:ext cx="286725" cy="252175"/>
            </a:xfrm>
            <a:custGeom>
              <a:avLst/>
              <a:gdLst/>
              <a:ahLst/>
              <a:cxnLst/>
              <a:rect l="l" t="t" r="r" b="b"/>
              <a:pathLst>
                <a:path w="11469" h="10087" extrusionOk="0">
                  <a:moveTo>
                    <a:pt x="5702" y="0"/>
                  </a:moveTo>
                  <a:cubicBezTo>
                    <a:pt x="3687" y="0"/>
                    <a:pt x="1732" y="1238"/>
                    <a:pt x="1000" y="3229"/>
                  </a:cubicBezTo>
                  <a:cubicBezTo>
                    <a:pt x="1" y="5806"/>
                    <a:pt x="1316" y="8752"/>
                    <a:pt x="3894" y="9752"/>
                  </a:cubicBezTo>
                  <a:cubicBezTo>
                    <a:pt x="4481" y="9979"/>
                    <a:pt x="5087" y="10087"/>
                    <a:pt x="5684" y="10087"/>
                  </a:cubicBezTo>
                  <a:cubicBezTo>
                    <a:pt x="7712" y="10087"/>
                    <a:pt x="9645" y="8849"/>
                    <a:pt x="10417" y="6858"/>
                  </a:cubicBezTo>
                  <a:cubicBezTo>
                    <a:pt x="11469" y="4228"/>
                    <a:pt x="10154" y="1335"/>
                    <a:pt x="7471" y="335"/>
                  </a:cubicBezTo>
                  <a:cubicBezTo>
                    <a:pt x="6896" y="108"/>
                    <a:pt x="6296" y="0"/>
                    <a:pt x="5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4152" name="Google Shape;4152;p11"/>
            <p:cNvSpPr/>
            <p:nvPr/>
          </p:nvSpPr>
          <p:spPr>
            <a:xfrm>
              <a:off x="1302050" y="4205475"/>
              <a:ext cx="260425" cy="177700"/>
            </a:xfrm>
            <a:custGeom>
              <a:avLst/>
              <a:gdLst/>
              <a:ahLst/>
              <a:cxnLst/>
              <a:rect l="l" t="t" r="r" b="b"/>
              <a:pathLst>
                <a:path w="10417" h="7108" extrusionOk="0">
                  <a:moveTo>
                    <a:pt x="9785" y="1"/>
                  </a:moveTo>
                  <a:lnTo>
                    <a:pt x="9785" y="1"/>
                  </a:lnTo>
                  <a:cubicBezTo>
                    <a:pt x="9829" y="2617"/>
                    <a:pt x="7885" y="5377"/>
                    <a:pt x="5032" y="5377"/>
                  </a:cubicBezTo>
                  <a:cubicBezTo>
                    <a:pt x="4442" y="5377"/>
                    <a:pt x="3814" y="5260"/>
                    <a:pt x="3157" y="4998"/>
                  </a:cubicBezTo>
                  <a:cubicBezTo>
                    <a:pt x="1368" y="4315"/>
                    <a:pt x="474" y="2999"/>
                    <a:pt x="211" y="1632"/>
                  </a:cubicBezTo>
                  <a:lnTo>
                    <a:pt x="211" y="1632"/>
                  </a:lnTo>
                  <a:cubicBezTo>
                    <a:pt x="0" y="3789"/>
                    <a:pt x="1210" y="5998"/>
                    <a:pt x="3367" y="6787"/>
                  </a:cubicBezTo>
                  <a:cubicBezTo>
                    <a:pt x="3944" y="7003"/>
                    <a:pt x="4545" y="7107"/>
                    <a:pt x="5141" y="7107"/>
                  </a:cubicBezTo>
                  <a:cubicBezTo>
                    <a:pt x="7155" y="7107"/>
                    <a:pt x="9107" y="5923"/>
                    <a:pt x="9838" y="3894"/>
                  </a:cubicBezTo>
                  <a:cubicBezTo>
                    <a:pt x="10416" y="2631"/>
                    <a:pt x="10364" y="1158"/>
                    <a:pt x="9785" y="1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4153" name="Google Shape;4153;p11"/>
            <p:cNvSpPr/>
            <p:nvPr/>
          </p:nvSpPr>
          <p:spPr>
            <a:xfrm>
              <a:off x="1375700" y="4207125"/>
              <a:ext cx="115750" cy="101975"/>
            </a:xfrm>
            <a:custGeom>
              <a:avLst/>
              <a:gdLst/>
              <a:ahLst/>
              <a:cxnLst/>
              <a:rect l="l" t="t" r="r" b="b"/>
              <a:pathLst>
                <a:path w="4630" h="4079" extrusionOk="0">
                  <a:moveTo>
                    <a:pt x="2298" y="0"/>
                  </a:moveTo>
                  <a:cubicBezTo>
                    <a:pt x="1478" y="0"/>
                    <a:pt x="703" y="497"/>
                    <a:pt x="421" y="1303"/>
                  </a:cubicBezTo>
                  <a:cubicBezTo>
                    <a:pt x="0" y="2355"/>
                    <a:pt x="526" y="3565"/>
                    <a:pt x="1578" y="3933"/>
                  </a:cubicBezTo>
                  <a:cubicBezTo>
                    <a:pt x="1825" y="4032"/>
                    <a:pt x="2080" y="4078"/>
                    <a:pt x="2332" y="4078"/>
                  </a:cubicBezTo>
                  <a:cubicBezTo>
                    <a:pt x="3152" y="4078"/>
                    <a:pt x="3927" y="3581"/>
                    <a:pt x="4209" y="2776"/>
                  </a:cubicBezTo>
                  <a:cubicBezTo>
                    <a:pt x="4630" y="1724"/>
                    <a:pt x="4103" y="514"/>
                    <a:pt x="3051" y="145"/>
                  </a:cubicBezTo>
                  <a:cubicBezTo>
                    <a:pt x="2805" y="47"/>
                    <a:pt x="2549" y="0"/>
                    <a:pt x="2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4154" name="Google Shape;4154;p11"/>
            <p:cNvSpPr/>
            <p:nvPr/>
          </p:nvSpPr>
          <p:spPr>
            <a:xfrm>
              <a:off x="1198150" y="4815700"/>
              <a:ext cx="131550" cy="78525"/>
            </a:xfrm>
            <a:custGeom>
              <a:avLst/>
              <a:gdLst/>
              <a:ahLst/>
              <a:cxnLst/>
              <a:rect l="l" t="t" r="r" b="b"/>
              <a:pathLst>
                <a:path w="5262" h="3141" extrusionOk="0">
                  <a:moveTo>
                    <a:pt x="211" y="1"/>
                  </a:moveTo>
                  <a:lnTo>
                    <a:pt x="211" y="1"/>
                  </a:lnTo>
                  <a:cubicBezTo>
                    <a:pt x="1" y="1211"/>
                    <a:pt x="737" y="2473"/>
                    <a:pt x="2000" y="2946"/>
                  </a:cubicBezTo>
                  <a:cubicBezTo>
                    <a:pt x="2322" y="3078"/>
                    <a:pt x="2656" y="3141"/>
                    <a:pt x="2988" y="3141"/>
                  </a:cubicBezTo>
                  <a:cubicBezTo>
                    <a:pt x="3848" y="3141"/>
                    <a:pt x="4692" y="2721"/>
                    <a:pt x="5261" y="2000"/>
                  </a:cubicBezTo>
                  <a:cubicBezTo>
                    <a:pt x="3946" y="1316"/>
                    <a:pt x="2105" y="632"/>
                    <a:pt x="2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4155" name="Google Shape;4155;p11"/>
            <p:cNvSpPr/>
            <p:nvPr/>
          </p:nvSpPr>
          <p:spPr>
            <a:xfrm>
              <a:off x="975900" y="4916025"/>
              <a:ext cx="248575" cy="125950"/>
            </a:xfrm>
            <a:custGeom>
              <a:avLst/>
              <a:gdLst/>
              <a:ahLst/>
              <a:cxnLst/>
              <a:rect l="l" t="t" r="r" b="b"/>
              <a:pathLst>
                <a:path w="9943" h="5038" extrusionOk="0">
                  <a:moveTo>
                    <a:pt x="3500" y="0"/>
                  </a:moveTo>
                  <a:cubicBezTo>
                    <a:pt x="2257" y="0"/>
                    <a:pt x="1052" y="348"/>
                    <a:pt x="0" y="985"/>
                  </a:cubicBezTo>
                  <a:cubicBezTo>
                    <a:pt x="1158" y="2458"/>
                    <a:pt x="2631" y="3773"/>
                    <a:pt x="4367" y="4457"/>
                  </a:cubicBezTo>
                  <a:cubicBezTo>
                    <a:pt x="5409" y="4848"/>
                    <a:pt x="6572" y="5037"/>
                    <a:pt x="7757" y="5037"/>
                  </a:cubicBezTo>
                  <a:cubicBezTo>
                    <a:pt x="8485" y="5037"/>
                    <a:pt x="9221" y="4965"/>
                    <a:pt x="9943" y="4825"/>
                  </a:cubicBezTo>
                  <a:cubicBezTo>
                    <a:pt x="9364" y="2879"/>
                    <a:pt x="7891" y="1248"/>
                    <a:pt x="5945" y="459"/>
                  </a:cubicBezTo>
                  <a:cubicBezTo>
                    <a:pt x="5135" y="148"/>
                    <a:pt x="4310" y="0"/>
                    <a:pt x="3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394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4156" name="Google Shape;4156;p11"/>
          <p:cNvSpPr/>
          <p:nvPr/>
        </p:nvSpPr>
        <p:spPr>
          <a:xfrm>
            <a:off x="1189660" y="5654952"/>
            <a:ext cx="1479138" cy="558223"/>
          </a:xfrm>
          <a:custGeom>
            <a:avLst/>
            <a:gdLst/>
            <a:ahLst/>
            <a:cxnLst/>
            <a:rect l="l" t="t" r="r" b="b"/>
            <a:pathLst>
              <a:path w="24725" h="10627" extrusionOk="0">
                <a:moveTo>
                  <a:pt x="7312" y="0"/>
                </a:moveTo>
                <a:cubicBezTo>
                  <a:pt x="6681" y="0"/>
                  <a:pt x="6050" y="210"/>
                  <a:pt x="5471" y="473"/>
                </a:cubicBezTo>
                <a:cubicBezTo>
                  <a:pt x="4892" y="631"/>
                  <a:pt x="4366" y="1052"/>
                  <a:pt x="3893" y="1526"/>
                </a:cubicBezTo>
                <a:cubicBezTo>
                  <a:pt x="3420" y="1946"/>
                  <a:pt x="3104" y="2578"/>
                  <a:pt x="2894" y="3156"/>
                </a:cubicBezTo>
                <a:cubicBezTo>
                  <a:pt x="2630" y="3735"/>
                  <a:pt x="2525" y="4419"/>
                  <a:pt x="2578" y="5050"/>
                </a:cubicBezTo>
                <a:cubicBezTo>
                  <a:pt x="2630" y="5471"/>
                  <a:pt x="2736" y="5892"/>
                  <a:pt x="2788" y="6313"/>
                </a:cubicBezTo>
                <a:cubicBezTo>
                  <a:pt x="2999" y="6891"/>
                  <a:pt x="3262" y="7417"/>
                  <a:pt x="3630" y="7891"/>
                </a:cubicBezTo>
                <a:cubicBezTo>
                  <a:pt x="3157" y="7943"/>
                  <a:pt x="2736" y="8101"/>
                  <a:pt x="2262" y="8259"/>
                </a:cubicBezTo>
                <a:cubicBezTo>
                  <a:pt x="1736" y="8469"/>
                  <a:pt x="1263" y="8785"/>
                  <a:pt x="895" y="9258"/>
                </a:cubicBezTo>
                <a:cubicBezTo>
                  <a:pt x="474" y="9679"/>
                  <a:pt x="211" y="10100"/>
                  <a:pt x="0" y="10626"/>
                </a:cubicBezTo>
                <a:lnTo>
                  <a:pt x="24725" y="10626"/>
                </a:lnTo>
                <a:cubicBezTo>
                  <a:pt x="24462" y="10048"/>
                  <a:pt x="24093" y="9521"/>
                  <a:pt x="23620" y="9048"/>
                </a:cubicBezTo>
                <a:cubicBezTo>
                  <a:pt x="23304" y="8785"/>
                  <a:pt x="22883" y="8522"/>
                  <a:pt x="22568" y="8364"/>
                </a:cubicBezTo>
                <a:cubicBezTo>
                  <a:pt x="21779" y="7943"/>
                  <a:pt x="20937" y="7733"/>
                  <a:pt x="19990" y="7733"/>
                </a:cubicBezTo>
                <a:cubicBezTo>
                  <a:pt x="19622" y="7733"/>
                  <a:pt x="19201" y="7838"/>
                  <a:pt x="18885" y="7943"/>
                </a:cubicBezTo>
                <a:cubicBezTo>
                  <a:pt x="18833" y="7680"/>
                  <a:pt x="18833" y="7417"/>
                  <a:pt x="18780" y="7154"/>
                </a:cubicBezTo>
                <a:cubicBezTo>
                  <a:pt x="18517" y="6365"/>
                  <a:pt x="18096" y="5629"/>
                  <a:pt x="17465" y="5103"/>
                </a:cubicBezTo>
                <a:cubicBezTo>
                  <a:pt x="17097" y="4840"/>
                  <a:pt x="16781" y="4682"/>
                  <a:pt x="16466" y="4419"/>
                </a:cubicBezTo>
                <a:cubicBezTo>
                  <a:pt x="15677" y="3998"/>
                  <a:pt x="14887" y="3788"/>
                  <a:pt x="13941" y="3788"/>
                </a:cubicBezTo>
                <a:cubicBezTo>
                  <a:pt x="13362" y="3788"/>
                  <a:pt x="12888" y="3945"/>
                  <a:pt x="12362" y="4156"/>
                </a:cubicBezTo>
                <a:cubicBezTo>
                  <a:pt x="12310" y="3893"/>
                  <a:pt x="12310" y="3682"/>
                  <a:pt x="12257" y="3419"/>
                </a:cubicBezTo>
                <a:cubicBezTo>
                  <a:pt x="11994" y="2630"/>
                  <a:pt x="11521" y="1894"/>
                  <a:pt x="10942" y="1315"/>
                </a:cubicBezTo>
                <a:cubicBezTo>
                  <a:pt x="10626" y="1052"/>
                  <a:pt x="10258" y="789"/>
                  <a:pt x="9890" y="579"/>
                </a:cubicBezTo>
                <a:cubicBezTo>
                  <a:pt x="9101" y="210"/>
                  <a:pt x="8259" y="0"/>
                  <a:pt x="7312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endParaRPr sz="2394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997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  <a:t>2021/12/29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6662AC-A369-4D70-88AD-1C73A87EEAD0}" type="datetimeFigureOut">
              <a:rPr lang="zh-CN" altLang="en-US" smtClean="0"/>
              <a:t>2021/12/29</a:t>
            </a:fld>
            <a:endParaRPr lang="zh-CN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1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2021/12/29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EBB9A-9498-4E25-A01C-5061210C8FEC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12/29/2021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8957D-255D-4476-996D-FB121D009CFF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799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</p:sldLayoutIdLst>
  <p:txStyles>
    <p:titleStyle>
      <a:lvl1pPr algn="ctr" defTabSz="1216152" rtl="0" eaLnBrk="1" latinLnBrk="0" hangingPunct="1">
        <a:spcBef>
          <a:spcPct val="0"/>
        </a:spcBef>
        <a:buNone/>
        <a:defRPr sz="58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057" indent="-456057" algn="l" defTabSz="1216152" rtl="0" eaLnBrk="1" latinLnBrk="0" hangingPunct="1">
        <a:spcBef>
          <a:spcPct val="20000"/>
        </a:spcBef>
        <a:buFont typeface="Arial" pitchFamily="34" charset="0"/>
        <a:buChar char="•"/>
        <a:defRPr sz="4256" kern="1200">
          <a:solidFill>
            <a:schemeClr val="tx1"/>
          </a:solidFill>
          <a:latin typeface="+mn-lt"/>
          <a:ea typeface="+mn-ea"/>
          <a:cs typeface="+mn-cs"/>
        </a:defRPr>
      </a:lvl1pPr>
      <a:lvl2pPr marL="988124" indent="-380048" algn="l" defTabSz="1216152" rtl="0" eaLnBrk="1" latinLnBrk="0" hangingPunct="1">
        <a:spcBef>
          <a:spcPct val="20000"/>
        </a:spcBef>
        <a:buFont typeface="Arial" pitchFamily="34" charset="0"/>
        <a:buChar char="–"/>
        <a:defRPr sz="3724" kern="1200">
          <a:solidFill>
            <a:schemeClr val="tx1"/>
          </a:solidFill>
          <a:latin typeface="+mn-lt"/>
          <a:ea typeface="+mn-ea"/>
          <a:cs typeface="+mn-cs"/>
        </a:defRPr>
      </a:lvl2pPr>
      <a:lvl3pPr marL="1520190" indent="-304038" algn="l" defTabSz="1216152" rtl="0" eaLnBrk="1" latinLnBrk="0" hangingPunct="1">
        <a:spcBef>
          <a:spcPct val="20000"/>
        </a:spcBef>
        <a:buFont typeface="Arial" pitchFamily="34" charset="0"/>
        <a:buChar char="•"/>
        <a:defRPr sz="3192" kern="1200">
          <a:solidFill>
            <a:schemeClr val="tx1"/>
          </a:solidFill>
          <a:latin typeface="+mn-lt"/>
          <a:ea typeface="+mn-ea"/>
          <a:cs typeface="+mn-cs"/>
        </a:defRPr>
      </a:lvl3pPr>
      <a:lvl4pPr marL="2128266" indent="-304038" algn="l" defTabSz="1216152" rtl="0" eaLnBrk="1" latinLnBrk="0" hangingPunct="1">
        <a:spcBef>
          <a:spcPct val="20000"/>
        </a:spcBef>
        <a:buFont typeface="Arial" pitchFamily="34" charset="0"/>
        <a:buChar char="–"/>
        <a:defRPr sz="2660" kern="1200">
          <a:solidFill>
            <a:schemeClr val="tx1"/>
          </a:solidFill>
          <a:latin typeface="+mn-lt"/>
          <a:ea typeface="+mn-ea"/>
          <a:cs typeface="+mn-cs"/>
        </a:defRPr>
      </a:lvl4pPr>
      <a:lvl5pPr marL="2736342" indent="-304038" algn="l" defTabSz="1216152" rtl="0" eaLnBrk="1" latinLnBrk="0" hangingPunct="1">
        <a:spcBef>
          <a:spcPct val="20000"/>
        </a:spcBef>
        <a:buFont typeface="Arial" pitchFamily="34" charset="0"/>
        <a:buChar char="»"/>
        <a:defRPr sz="2660" kern="1200">
          <a:solidFill>
            <a:schemeClr val="tx1"/>
          </a:solidFill>
          <a:latin typeface="+mn-lt"/>
          <a:ea typeface="+mn-ea"/>
          <a:cs typeface="+mn-cs"/>
        </a:defRPr>
      </a:lvl5pPr>
      <a:lvl6pPr marL="3344418" indent="-304038" algn="l" defTabSz="1216152" rtl="0" eaLnBrk="1" latinLnBrk="0" hangingPunct="1">
        <a:spcBef>
          <a:spcPct val="20000"/>
        </a:spcBef>
        <a:buFont typeface="Arial" pitchFamily="34" charset="0"/>
        <a:buChar char="•"/>
        <a:defRPr sz="2660" kern="1200">
          <a:solidFill>
            <a:schemeClr val="tx1"/>
          </a:solidFill>
          <a:latin typeface="+mn-lt"/>
          <a:ea typeface="+mn-ea"/>
          <a:cs typeface="+mn-cs"/>
        </a:defRPr>
      </a:lvl6pPr>
      <a:lvl7pPr marL="3952494" indent="-304038" algn="l" defTabSz="1216152" rtl="0" eaLnBrk="1" latinLnBrk="0" hangingPunct="1">
        <a:spcBef>
          <a:spcPct val="20000"/>
        </a:spcBef>
        <a:buFont typeface="Arial" pitchFamily="34" charset="0"/>
        <a:buChar char="•"/>
        <a:defRPr sz="2660" kern="1200">
          <a:solidFill>
            <a:schemeClr val="tx1"/>
          </a:solidFill>
          <a:latin typeface="+mn-lt"/>
          <a:ea typeface="+mn-ea"/>
          <a:cs typeface="+mn-cs"/>
        </a:defRPr>
      </a:lvl7pPr>
      <a:lvl8pPr marL="4560570" indent="-304038" algn="l" defTabSz="1216152" rtl="0" eaLnBrk="1" latinLnBrk="0" hangingPunct="1">
        <a:spcBef>
          <a:spcPct val="20000"/>
        </a:spcBef>
        <a:buFont typeface="Arial" pitchFamily="34" charset="0"/>
        <a:buChar char="•"/>
        <a:defRPr sz="2660" kern="1200">
          <a:solidFill>
            <a:schemeClr val="tx1"/>
          </a:solidFill>
          <a:latin typeface="+mn-lt"/>
          <a:ea typeface="+mn-ea"/>
          <a:cs typeface="+mn-cs"/>
        </a:defRPr>
      </a:lvl8pPr>
      <a:lvl9pPr marL="5168646" indent="-304038" algn="l" defTabSz="1216152" rtl="0" eaLnBrk="1" latinLnBrk="0" hangingPunct="1">
        <a:spcBef>
          <a:spcPct val="20000"/>
        </a:spcBef>
        <a:buFont typeface="Arial" pitchFamily="34" charset="0"/>
        <a:buChar char="•"/>
        <a:defRPr sz="26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1pPr>
      <a:lvl2pPr marL="608076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216152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3pPr>
      <a:lvl4pPr marL="1824228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4pPr>
      <a:lvl5pPr marL="2432304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5pPr>
      <a:lvl6pPr marL="3040380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6pPr>
      <a:lvl7pPr marL="3648456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7pPr>
      <a:lvl8pPr marL="4256532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8pPr>
      <a:lvl9pPr marL="4864608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89" y="1583179"/>
            <a:ext cx="8809795" cy="1935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51419" y="3754623"/>
            <a:ext cx="646811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4800" b="1" i="1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 mừng các em </a:t>
            </a:r>
          </a:p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4800" b="1" i="1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đến với tiết Toán</a:t>
            </a:r>
            <a:endParaRPr lang="en-US" altLang="zh-CN" sz="4800" b="1" i="1" noProof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+mj-lt"/>
              <a:ea typeface="字魂17号-萌趣果冻体"/>
              <a:cs typeface="+mj-lt"/>
              <a:sym typeface="+mn-ea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392767" y="4650317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01862" flipH="1">
            <a:off x="12496801" y="5925277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00603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35759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82727" y="555172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99748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8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0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3114260" y="3017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5400" dirty="0" err="1" smtClean="0">
                <a:solidFill>
                  <a:srgbClr val="FF0000"/>
                </a:solidFill>
                <a:latin typeface="+mn-lt"/>
              </a:rPr>
              <a:t>Hẹn</a:t>
            </a:r>
            <a:r>
              <a:rPr lang="en-US" altLang="en-US" sz="54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5400" dirty="0" err="1" smtClean="0">
                <a:solidFill>
                  <a:srgbClr val="FF0000"/>
                </a:solidFill>
                <a:latin typeface="+mn-lt"/>
              </a:rPr>
              <a:t>gặp</a:t>
            </a:r>
            <a:r>
              <a:rPr lang="en-US" altLang="en-US" sz="54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5400" dirty="0" err="1" smtClean="0">
                <a:solidFill>
                  <a:srgbClr val="FF0000"/>
                </a:solidFill>
                <a:latin typeface="+mn-lt"/>
              </a:rPr>
              <a:t>lại</a:t>
            </a:r>
            <a:r>
              <a:rPr lang="en-US" altLang="en-US" sz="54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5400" dirty="0" err="1" smtClean="0">
                <a:solidFill>
                  <a:srgbClr val="FF0000"/>
                </a:solidFill>
                <a:latin typeface="+mn-lt"/>
              </a:rPr>
              <a:t>các</a:t>
            </a:r>
            <a:r>
              <a:rPr lang="en-US" altLang="en-US" sz="5400" dirty="0" smtClean="0">
                <a:solidFill>
                  <a:srgbClr val="FF0000"/>
                </a:solidFill>
                <a:latin typeface="+mn-lt"/>
              </a:rPr>
              <a:t> con!</a:t>
            </a:r>
            <a:endParaRPr lang="en-US" altLang="en-US" sz="54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900654" y="810456"/>
            <a:ext cx="8609130" cy="1384878"/>
            <a:chOff x="197963" y="5473122"/>
            <a:chExt cx="8609130" cy="1384878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8679" y="5473124"/>
              <a:ext cx="2160716" cy="1384875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963" y="5473125"/>
              <a:ext cx="2160716" cy="1384875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46377" y="5473122"/>
              <a:ext cx="2160716" cy="1384875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5661" y="5473123"/>
              <a:ext cx="2160716" cy="1384875"/>
            </a:xfrm>
            <a:prstGeom prst="rect">
              <a:avLst/>
            </a:prstGeom>
          </p:spPr>
        </p:pic>
      </p:grpSp>
      <p:sp>
        <p:nvSpPr>
          <p:cNvPr id="9" name="矩形 8"/>
          <p:cNvSpPr/>
          <p:nvPr/>
        </p:nvSpPr>
        <p:spPr>
          <a:xfrm>
            <a:off x="562707" y="5008964"/>
            <a:ext cx="11310425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62610" y="2195195"/>
            <a:ext cx="8714105" cy="27152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0" b="1" i="1" spc="10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+mj-lt"/>
                <a:sym typeface="+mn-ea"/>
              </a:rPr>
              <a:t>Bài 34: </a:t>
            </a:r>
            <a:r>
              <a:rPr lang="en-US" sz="6000" b="1" i="1" spc="10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+mj-lt"/>
                <a:sym typeface="+mn-ea"/>
              </a:rPr>
              <a:t>Ôn</a:t>
            </a:r>
            <a:r>
              <a:rPr lang="en-US" sz="6000" b="1" i="1" spc="10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+mj-lt"/>
                <a:sym typeface="+mn-ea"/>
              </a:rPr>
              <a:t> </a:t>
            </a:r>
            <a:r>
              <a:rPr lang="en-US" sz="6000" b="1" i="1" spc="10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+mj-lt"/>
                <a:sym typeface="+mn-ea"/>
              </a:rPr>
              <a:t>tập</a:t>
            </a:r>
            <a:r>
              <a:rPr lang="en-US" sz="6000" b="1" i="1" spc="10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+mj-lt"/>
                <a:sym typeface="+mn-ea"/>
              </a:rPr>
              <a:t> </a:t>
            </a:r>
            <a:r>
              <a:rPr lang="en-US" sz="6000" b="1" i="1" spc="10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+mj-lt"/>
                <a:sym typeface="+mn-ea"/>
              </a:rPr>
              <a:t>hình</a:t>
            </a:r>
            <a:r>
              <a:rPr lang="en-US" sz="6000" b="1" i="1" spc="10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+mj-lt"/>
                <a:sym typeface="+mn-ea"/>
              </a:rPr>
              <a:t> </a:t>
            </a:r>
            <a:r>
              <a:rPr lang="en-US" sz="6000" b="1" i="1" spc="10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+mj-lt"/>
                <a:sym typeface="+mn-ea"/>
              </a:rPr>
              <a:t>phẳng</a:t>
            </a:r>
            <a:r>
              <a:rPr lang="en-US" sz="6000" b="1" i="1" spc="10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+mj-lt"/>
                <a:sym typeface="+mn-ea"/>
              </a:rPr>
              <a:t> (</a:t>
            </a:r>
            <a:r>
              <a:rPr lang="en-US" sz="6000" b="1" i="1" spc="10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+mj-lt"/>
                <a:sym typeface="+mn-ea"/>
              </a:rPr>
              <a:t>tiết</a:t>
            </a:r>
            <a:r>
              <a:rPr lang="en-US" sz="6000" b="1" i="1" spc="10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+mj-lt"/>
                <a:sym typeface="+mn-ea"/>
              </a:rPr>
              <a:t> 2)</a:t>
            </a:r>
            <a:endParaRPr lang="zh-CN" altLang="en-US" sz="6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225" y="1023620"/>
            <a:ext cx="6563360" cy="58343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61306" y="-296"/>
            <a:ext cx="3401612" cy="35098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DD5EADD3-8F84-4E63-90D7-BB893A3B0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3" y="0"/>
            <a:ext cx="2505075" cy="107632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E9BD83F3-79EB-4B44-8914-2D073EF16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229" y="586422"/>
            <a:ext cx="4740334" cy="135492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CEA91AFD-3EC8-4BDE-AEF1-D481374573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7089" y="2690642"/>
            <a:ext cx="4880472" cy="284728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9EE898EB-9A1C-4370-9989-CDDC058D338B}"/>
              </a:ext>
            </a:extLst>
          </p:cNvPr>
          <p:cNvSpPr txBox="1"/>
          <p:nvPr/>
        </p:nvSpPr>
        <p:spPr>
          <a:xfrm>
            <a:off x="4395729" y="2995879"/>
            <a:ext cx="110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7FAE0B01-E1D1-4C95-9961-E4D4DBCDD0E7}"/>
              </a:ext>
            </a:extLst>
          </p:cNvPr>
          <p:cNvSpPr txBox="1"/>
          <p:nvPr/>
        </p:nvSpPr>
        <p:spPr>
          <a:xfrm>
            <a:off x="6362240" y="2995879"/>
            <a:ext cx="110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283CE919-F9BB-424E-B279-89BAF556C687}"/>
              </a:ext>
            </a:extLst>
          </p:cNvPr>
          <p:cNvSpPr txBox="1"/>
          <p:nvPr/>
        </p:nvSpPr>
        <p:spPr>
          <a:xfrm>
            <a:off x="4417761" y="3816628"/>
            <a:ext cx="110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C85C97B1-0444-41DB-97C1-231E30566358}"/>
              </a:ext>
            </a:extLst>
          </p:cNvPr>
          <p:cNvSpPr txBox="1"/>
          <p:nvPr/>
        </p:nvSpPr>
        <p:spPr>
          <a:xfrm>
            <a:off x="7116894" y="3813177"/>
            <a:ext cx="110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" t="11501" r="4251" b="19817"/>
          <a:stretch/>
        </p:blipFill>
        <p:spPr>
          <a:xfrm>
            <a:off x="-266700" y="-145519"/>
            <a:ext cx="12572999" cy="7121602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524001" y="414028"/>
            <a:ext cx="10464443" cy="83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8" tIns="45673" rIns="91348" bIns="45673"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49"/>
              </a:spcAft>
              <a:defRPr/>
            </a:pPr>
            <a:endParaRPr lang="en-US" altLang="en-US" sz="3857" b="1" i="1" dirty="0">
              <a:solidFill>
                <a:prstClr val="white"/>
              </a:solidFill>
              <a:latin typeface="HP001 4 hàng" pitchFamily="34" charset="0"/>
              <a:cs typeface="Arial"/>
              <a:sym typeface="Arial"/>
            </a:endParaRPr>
          </a:p>
          <a:p>
            <a:pPr>
              <a:spcAft>
                <a:spcPts val="749"/>
              </a:spcAft>
              <a:defRPr/>
            </a:pPr>
            <a:r>
              <a:rPr lang="en-US" altLang="en-US" sz="3857" b="1" dirty="0">
                <a:solidFill>
                  <a:prstClr val="white"/>
                </a:solidFill>
                <a:latin typeface="HP001 4 hàng" pitchFamily="34" charset="0"/>
                <a:cs typeface="Arial"/>
                <a:sym typeface="Arial"/>
              </a:rPr>
              <a:t>               </a:t>
            </a:r>
          </a:p>
          <a:p>
            <a:pPr>
              <a:spcAft>
                <a:spcPts val="749"/>
              </a:spcAft>
              <a:defRPr/>
            </a:pPr>
            <a:r>
              <a:rPr lang="en-US" altLang="en-US" sz="3857" b="1" dirty="0">
                <a:solidFill>
                  <a:prstClr val="white"/>
                </a:solidFill>
                <a:latin typeface="HP001 4 hàng" pitchFamily="34" charset="0"/>
                <a:cs typeface="Arial"/>
                <a:sym typeface="Arial"/>
              </a:rPr>
              <a:t>                                                                                             </a:t>
            </a:r>
          </a:p>
          <a:p>
            <a:pPr>
              <a:spcAft>
                <a:spcPts val="749"/>
              </a:spcAft>
              <a:defRPr/>
            </a:pPr>
            <a:r>
              <a:rPr lang="en-US" altLang="en-US" sz="3857" b="1" dirty="0">
                <a:solidFill>
                  <a:prstClr val="white"/>
                </a:solidFill>
                <a:latin typeface="HP001 4 hàng" pitchFamily="34" charset="0"/>
                <a:cs typeface="Arial"/>
                <a:sym typeface="Arial"/>
              </a:rPr>
              <a:t>  </a:t>
            </a:r>
          </a:p>
          <a:p>
            <a:pPr>
              <a:spcAft>
                <a:spcPts val="749"/>
              </a:spcAft>
              <a:defRPr/>
            </a:pPr>
            <a:endParaRPr lang="en-US" altLang="en-US" sz="3857" b="1" dirty="0">
              <a:solidFill>
                <a:prstClr val="white"/>
              </a:solidFill>
              <a:latin typeface="HP001 4 hàng" pitchFamily="34" charset="0"/>
              <a:cs typeface="Arial"/>
              <a:sym typeface="Arial"/>
            </a:endParaRPr>
          </a:p>
          <a:p>
            <a:pPr>
              <a:spcAft>
                <a:spcPts val="749"/>
              </a:spcAft>
              <a:defRPr/>
            </a:pPr>
            <a:endParaRPr lang="en-US" altLang="en-US" sz="3857" b="1" dirty="0">
              <a:solidFill>
                <a:prstClr val="white"/>
              </a:solidFill>
              <a:latin typeface="HP001 4 hàng" pitchFamily="34" charset="0"/>
              <a:cs typeface="Arial"/>
              <a:sym typeface="Arial"/>
            </a:endParaRPr>
          </a:p>
          <a:p>
            <a:pPr>
              <a:spcAft>
                <a:spcPts val="749"/>
              </a:spcAft>
              <a:defRPr/>
            </a:pPr>
            <a:endParaRPr lang="en-US" altLang="en-US" sz="3857" b="1" dirty="0">
              <a:solidFill>
                <a:prstClr val="white"/>
              </a:solidFill>
              <a:latin typeface="HP001 4 hàng" pitchFamily="34" charset="0"/>
              <a:cs typeface="Arial"/>
              <a:sym typeface="Arial"/>
            </a:endParaRPr>
          </a:p>
          <a:p>
            <a:pPr>
              <a:spcAft>
                <a:spcPts val="749"/>
              </a:spcAft>
              <a:defRPr/>
            </a:pPr>
            <a:endParaRPr lang="en-US" altLang="en-US" sz="3857" b="1" dirty="0">
              <a:solidFill>
                <a:prstClr val="white"/>
              </a:solidFill>
              <a:latin typeface="HP001 4 hàng" pitchFamily="34" charset="0"/>
              <a:cs typeface="Arial"/>
              <a:sym typeface="Arial"/>
            </a:endParaRPr>
          </a:p>
          <a:p>
            <a:pPr>
              <a:spcAft>
                <a:spcPts val="749"/>
              </a:spcAft>
              <a:defRPr/>
            </a:pPr>
            <a:endParaRPr lang="en-US" altLang="en-US" sz="3857" b="1" dirty="0">
              <a:solidFill>
                <a:prstClr val="white"/>
              </a:solidFill>
              <a:latin typeface="HP001 4 hàng" pitchFamily="34" charset="0"/>
              <a:cs typeface="Arial"/>
              <a:sym typeface="Arial"/>
            </a:endParaRPr>
          </a:p>
          <a:p>
            <a:pPr>
              <a:defRPr/>
            </a:pPr>
            <a:r>
              <a:rPr lang="en-US" altLang="en-US" sz="3857" b="1" dirty="0">
                <a:solidFill>
                  <a:prstClr val="white"/>
                </a:solidFill>
                <a:latin typeface="HP001 4 hàng" pitchFamily="34" charset="0"/>
                <a:cs typeface="Arial"/>
                <a:sym typeface="Arial"/>
              </a:rPr>
              <a:t> </a:t>
            </a:r>
            <a:r>
              <a:rPr lang="en-US" altLang="en-US" sz="3857" b="1" dirty="0" err="1">
                <a:solidFill>
                  <a:prstClr val="white"/>
                </a:solidFill>
                <a:latin typeface="HP001 4 hàng" pitchFamily="34" charset="0"/>
                <a:cs typeface="Arial"/>
                <a:sym typeface="Arial"/>
              </a:rPr>
              <a:t>Thứ</a:t>
            </a:r>
            <a:r>
              <a:rPr lang="en-US" altLang="en-US" sz="3857" b="1" dirty="0">
                <a:solidFill>
                  <a:prstClr val="white"/>
                </a:solidFill>
                <a:latin typeface="HP001 4 hàng" pitchFamily="34" charset="0"/>
                <a:cs typeface="Arial"/>
                <a:sym typeface="Arial"/>
              </a:rPr>
              <a:t> </a:t>
            </a:r>
            <a:r>
              <a:rPr lang="en-US" altLang="en-US" sz="3857" b="1" dirty="0" err="1" smtClean="0">
                <a:solidFill>
                  <a:prstClr val="white"/>
                </a:solidFill>
                <a:latin typeface="HP001 4 hàng" pitchFamily="34" charset="0"/>
                <a:cs typeface="Arial"/>
                <a:sym typeface="Arial"/>
              </a:rPr>
              <a:t>hai</a:t>
            </a:r>
            <a:r>
              <a:rPr lang="en-US" altLang="en-US" sz="3857" b="1" dirty="0" smtClean="0">
                <a:solidFill>
                  <a:prstClr val="white"/>
                </a:solidFill>
                <a:latin typeface="HP001 4 hàng" pitchFamily="34" charset="0"/>
                <a:cs typeface="Arial"/>
                <a:sym typeface="Arial"/>
              </a:rPr>
              <a:t> </a:t>
            </a:r>
            <a:r>
              <a:rPr lang="en-US" sz="3990" b="1" dirty="0" err="1">
                <a:solidFill>
                  <a:prstClr val="white"/>
                </a:solidFill>
                <a:latin typeface="HP001 4 hàng" pitchFamily="34" charset="0"/>
                <a:cs typeface="Arial"/>
                <a:sym typeface="Arial"/>
              </a:rPr>
              <a:t>w</a:t>
            </a:r>
            <a:r>
              <a:rPr lang="en-US" altLang="en-US" sz="3857" b="1" dirty="0" err="1">
                <a:solidFill>
                  <a:prstClr val="white"/>
                </a:solidFill>
                <a:latin typeface="HP001 4 hàng" pitchFamily="34" charset="0"/>
                <a:cs typeface="Arial"/>
                <a:sym typeface="Arial"/>
              </a:rPr>
              <a:t>gày</a:t>
            </a:r>
            <a:r>
              <a:rPr lang="en-US" altLang="en-US" sz="3857" b="1" dirty="0">
                <a:solidFill>
                  <a:prstClr val="white"/>
                </a:solidFill>
                <a:latin typeface="HP001 4 hàng" pitchFamily="34" charset="0"/>
                <a:cs typeface="Arial"/>
                <a:sym typeface="Arial"/>
              </a:rPr>
              <a:t> </a:t>
            </a:r>
            <a:r>
              <a:rPr lang="en-US" altLang="en-US" sz="3857" b="1" dirty="0" smtClean="0">
                <a:solidFill>
                  <a:prstClr val="white"/>
                </a:solidFill>
                <a:latin typeface="HP001 4 hàng" pitchFamily="34" charset="0"/>
                <a:cs typeface="Arial"/>
                <a:sym typeface="Arial"/>
              </a:rPr>
              <a:t>3 </a:t>
            </a:r>
            <a:r>
              <a:rPr lang="en-US" sz="3857" b="1" dirty="0" err="1" smtClean="0">
                <a:solidFill>
                  <a:prstClr val="white"/>
                </a:solidFill>
                <a:latin typeface="HP001 4 hàng" pitchFamily="34" charset="0"/>
                <a:ea typeface="Calibri"/>
                <a:cs typeface="Arial"/>
                <a:sym typeface="Arial"/>
              </a:rPr>
              <a:t>Ǉ</a:t>
            </a:r>
            <a:r>
              <a:rPr lang="en-US" altLang="en-US" sz="3857" b="1" dirty="0" err="1" smtClean="0">
                <a:solidFill>
                  <a:prstClr val="white"/>
                </a:solidFill>
                <a:latin typeface="HP001 4 hàng" pitchFamily="34" charset="0"/>
                <a:cs typeface="Arial"/>
                <a:sym typeface="Arial"/>
              </a:rPr>
              <a:t>háng</a:t>
            </a:r>
            <a:r>
              <a:rPr lang="en-US" altLang="en-US" sz="3857" b="1" dirty="0">
                <a:solidFill>
                  <a:prstClr val="white"/>
                </a:solidFill>
                <a:latin typeface="HP001 4 hàng" pitchFamily="34" charset="0"/>
                <a:cs typeface="Arial"/>
                <a:sym typeface="Arial"/>
              </a:rPr>
              <a:t> </a:t>
            </a:r>
            <a:r>
              <a:rPr lang="en-US" altLang="en-US" sz="3857" b="1" dirty="0" smtClean="0">
                <a:solidFill>
                  <a:prstClr val="white"/>
                </a:solidFill>
                <a:latin typeface="HP001 4 hàng" pitchFamily="34" charset="0"/>
                <a:cs typeface="Arial"/>
                <a:sym typeface="Arial"/>
              </a:rPr>
              <a:t>1 </a:t>
            </a:r>
            <a:r>
              <a:rPr lang="en-US" sz="3990" b="1" dirty="0" err="1">
                <a:solidFill>
                  <a:prstClr val="white"/>
                </a:solidFill>
                <a:latin typeface="HP001 4 hàng" pitchFamily="34" charset="0"/>
                <a:cs typeface="Arial"/>
                <a:sym typeface="Arial"/>
              </a:rPr>
              <a:t>w</a:t>
            </a:r>
            <a:r>
              <a:rPr lang="en-US" altLang="en-US" sz="3857" b="1" dirty="0" err="1">
                <a:solidFill>
                  <a:prstClr val="white"/>
                </a:solidFill>
                <a:latin typeface="HP001 4 hàng" pitchFamily="34" charset="0"/>
                <a:cs typeface="Arial"/>
                <a:sym typeface="Arial"/>
              </a:rPr>
              <a:t>ăm</a:t>
            </a:r>
            <a:r>
              <a:rPr lang="en-US" altLang="en-US" sz="3857" b="1" dirty="0">
                <a:solidFill>
                  <a:prstClr val="white"/>
                </a:solidFill>
                <a:latin typeface="HP001 4 hàng" pitchFamily="34" charset="0"/>
                <a:cs typeface="Arial"/>
                <a:sym typeface="Arial"/>
              </a:rPr>
              <a:t> </a:t>
            </a:r>
            <a:r>
              <a:rPr lang="en-US" altLang="en-US" sz="3857" b="1" dirty="0" smtClean="0">
                <a:solidFill>
                  <a:prstClr val="white"/>
                </a:solidFill>
                <a:latin typeface="HP001 4 hàng" pitchFamily="34" charset="0"/>
                <a:cs typeface="Arial"/>
                <a:sym typeface="Arial"/>
              </a:rPr>
              <a:t>2022</a:t>
            </a:r>
            <a:endParaRPr lang="en-US" altLang="en-US" sz="3857" b="1" dirty="0">
              <a:solidFill>
                <a:prstClr val="white"/>
              </a:solidFill>
              <a:latin typeface="HP001 4 hàng" pitchFamily="34" charset="0"/>
              <a:cs typeface="Arial"/>
              <a:sym typeface="Arial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423461" y="1247871"/>
            <a:ext cx="3051175" cy="49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48" tIns="45673" rIns="91348" bIns="45673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49"/>
              </a:spcAft>
              <a:defRPr/>
            </a:pPr>
            <a:r>
              <a:rPr lang="en-US" altLang="en-US" sz="3857" b="1" dirty="0">
                <a:solidFill>
                  <a:prstClr val="white"/>
                </a:solidFill>
                <a:latin typeface="HP001 4 hàng" pitchFamily="34" charset="0"/>
                <a:cs typeface="Arial"/>
                <a:sym typeface="Arial"/>
              </a:rPr>
              <a:t> </a:t>
            </a:r>
            <a:r>
              <a:rPr lang="en-US" altLang="en-US" sz="3857" b="1" dirty="0" err="1" smtClean="0">
                <a:solidFill>
                  <a:prstClr val="white"/>
                </a:solidFill>
                <a:latin typeface="HP001 4 hàng" pitchFamily="34" charset="0"/>
                <a:cs typeface="Arial"/>
                <a:sym typeface="Arial"/>
              </a:rPr>
              <a:t>Toán</a:t>
            </a:r>
            <a:endParaRPr lang="en-US" altLang="en-US" sz="3857" b="1" dirty="0">
              <a:solidFill>
                <a:prstClr val="white"/>
              </a:solidFill>
              <a:latin typeface="HP001 4 hàng" pitchFamily="34" charset="0"/>
              <a:cs typeface="Arial"/>
              <a:sym typeface="Arial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609600" y="1951007"/>
            <a:ext cx="11201400" cy="49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48" tIns="45673" rIns="91348" bIns="45673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algn="ctr">
              <a:spcAft>
                <a:spcPts val="749"/>
              </a:spcAft>
              <a:defRPr/>
            </a:pPr>
            <a:r>
              <a:rPr lang="vi-VN" altLang="en-US" sz="3857" b="1" dirty="0" smtClean="0">
                <a:solidFill>
                  <a:srgbClr val="FFFF00"/>
                </a:solidFill>
                <a:latin typeface="HP001 4 hàng" pitchFamily="34" charset="0"/>
                <a:cs typeface="Arial"/>
                <a:sym typeface="Arial"/>
              </a:rPr>
              <a:t>Ôn tập hình phẳng (tiết 1 tr 129)</a:t>
            </a:r>
            <a:endParaRPr lang="en-US" altLang="en-US" sz="3857" b="1" dirty="0">
              <a:solidFill>
                <a:srgbClr val="FFFF00"/>
              </a:solidFill>
              <a:latin typeface="HP001 4 hàng" pitchFamily="34" charset="0"/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2654143"/>
            <a:ext cx="10820399" cy="3776324"/>
          </a:xfrm>
          <a:prstGeom prst="rect">
            <a:avLst/>
          </a:prstGeom>
        </p:spPr>
        <p:txBody>
          <a:bodyPr wrap="square" lIns="91348" tIns="45673" rIns="91348" bIns="45673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990" b="1" dirty="0" err="1">
                <a:solidFill>
                  <a:prstClr val="white"/>
                </a:solidFill>
                <a:latin typeface="HP001 4 hàng" pitchFamily="34" charset="0"/>
                <a:cs typeface="Arial"/>
                <a:sym typeface="Arial"/>
              </a:rPr>
              <a:t>Bài</a:t>
            </a:r>
            <a:r>
              <a:rPr lang="en-US" sz="3990" b="1" dirty="0">
                <a:solidFill>
                  <a:prstClr val="white"/>
                </a:solidFill>
                <a:latin typeface="HP001 4 hàng" pitchFamily="34" charset="0"/>
                <a:cs typeface="Arial"/>
                <a:sym typeface="Arial"/>
              </a:rPr>
              <a:t> </a:t>
            </a:r>
            <a:r>
              <a:rPr lang="en-US" sz="3990" b="1" dirty="0">
                <a:solidFill>
                  <a:prstClr val="white"/>
                </a:solidFill>
                <a:latin typeface="HP001 4 hàng" pitchFamily="34" charset="0"/>
                <a:cs typeface="Arial"/>
                <a:sym typeface="Arial"/>
              </a:rPr>
              <a:t>1</a:t>
            </a:r>
            <a:r>
              <a:rPr lang="en-US" sz="3990" b="1" dirty="0" smtClean="0">
                <a:solidFill>
                  <a:prstClr val="white"/>
                </a:solidFill>
                <a:latin typeface="HP001 4 hàng" pitchFamily="34" charset="0"/>
                <a:cs typeface="Arial"/>
                <a:sym typeface="Arial"/>
              </a:rPr>
              <a:t>: </a:t>
            </a:r>
            <a:endParaRPr lang="en-US" sz="3990" b="1" dirty="0" smtClean="0">
              <a:solidFill>
                <a:prstClr val="white"/>
              </a:solidFill>
              <a:latin typeface="HP001 4 hàng" pitchFamily="34" charset="0"/>
              <a:cs typeface="Arial"/>
              <a:sym typeface="Arial"/>
            </a:endParaRPr>
          </a:p>
          <a:p>
            <a:pPr algn="just">
              <a:lnSpc>
                <a:spcPct val="150000"/>
              </a:lnSpc>
            </a:pPr>
            <a:r>
              <a:rPr lang="en-US" sz="3990" b="1" dirty="0">
                <a:solidFill>
                  <a:prstClr val="white"/>
                </a:solidFill>
                <a:latin typeface="HP001 4 hàng" pitchFamily="34" charset="0"/>
                <a:cs typeface="Arial"/>
                <a:sym typeface="Arial"/>
              </a:rPr>
              <a:t> </a:t>
            </a:r>
            <a:r>
              <a:rPr lang="en-US" sz="3990" b="1" dirty="0" smtClean="0">
                <a:solidFill>
                  <a:prstClr val="white"/>
                </a:solidFill>
                <a:latin typeface="HP001 4 hàng" pitchFamily="34" charset="0"/>
                <a:cs typeface="Arial"/>
                <a:sym typeface="Arial"/>
              </a:rPr>
              <a:t>    </a:t>
            </a:r>
          </a:p>
          <a:p>
            <a:pPr algn="just">
              <a:lnSpc>
                <a:spcPct val="150000"/>
              </a:lnSpc>
            </a:pPr>
            <a:endParaRPr lang="en-US" sz="3990" b="1" dirty="0" smtClean="0">
              <a:solidFill>
                <a:prstClr val="white"/>
              </a:solidFill>
              <a:latin typeface="HP001 4 hàng" pitchFamily="34" charset="0"/>
              <a:cs typeface="Arial"/>
              <a:sym typeface="Arial"/>
            </a:endParaRPr>
          </a:p>
          <a:p>
            <a:pPr algn="just">
              <a:lnSpc>
                <a:spcPct val="150000"/>
              </a:lnSpc>
            </a:pPr>
            <a:endParaRPr lang="en-US" sz="3990" b="1" dirty="0">
              <a:solidFill>
                <a:prstClr val="white"/>
              </a:solidFill>
              <a:latin typeface="HP001 4 hàng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195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2AE01B0-E8C5-4613-A90C-BBAA20E5B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771" y="681037"/>
            <a:ext cx="9529589" cy="2598737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CC4B9F9E-10D2-4F5C-A586-9FD37B42EE5D}"/>
              </a:ext>
            </a:extLst>
          </p:cNvPr>
          <p:cNvSpPr/>
          <p:nvPr/>
        </p:nvSpPr>
        <p:spPr>
          <a:xfrm>
            <a:off x="2421634" y="3279774"/>
            <a:ext cx="7348731" cy="286880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rgbClr val="FF0000"/>
                </a:solidFill>
              </a:rPr>
              <a:t>Bài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giải</a:t>
            </a:r>
            <a:endParaRPr lang="en-US" sz="2800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rgbClr val="002060"/>
                </a:solidFill>
              </a:rPr>
              <a:t>Độ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dài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đoạn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thẳng</a:t>
            </a:r>
            <a:r>
              <a:rPr lang="en-US" sz="2800" dirty="0">
                <a:solidFill>
                  <a:srgbClr val="002060"/>
                </a:solidFill>
              </a:rPr>
              <a:t> BC </a:t>
            </a:r>
            <a:r>
              <a:rPr lang="en-US" sz="2800" dirty="0" err="1">
                <a:solidFill>
                  <a:srgbClr val="002060"/>
                </a:solidFill>
              </a:rPr>
              <a:t>là</a:t>
            </a:r>
            <a:r>
              <a:rPr lang="en-US" sz="2800" dirty="0">
                <a:solidFill>
                  <a:srgbClr val="002060"/>
                </a:solidFill>
              </a:rPr>
              <a:t>: </a:t>
            </a:r>
            <a:endParaRPr lang="en-US" sz="2800" dirty="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13 </a:t>
            </a:r>
            <a:r>
              <a:rPr lang="en-US" sz="2800" dirty="0">
                <a:solidFill>
                  <a:srgbClr val="002060"/>
                </a:solidFill>
              </a:rPr>
              <a:t>– 6 = 7 (cm</a:t>
            </a:r>
            <a:r>
              <a:rPr lang="en-US" sz="2800" dirty="0" smtClean="0">
                <a:solidFill>
                  <a:srgbClr val="002060"/>
                </a:solidFill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                   </a:t>
            </a:r>
            <a:r>
              <a:rPr lang="en-US" sz="2800" dirty="0" err="1" smtClean="0">
                <a:solidFill>
                  <a:srgbClr val="002060"/>
                </a:solidFill>
              </a:rPr>
              <a:t>Đáp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số</a:t>
            </a:r>
            <a:r>
              <a:rPr lang="en-US" sz="2800" dirty="0" smtClean="0">
                <a:solidFill>
                  <a:srgbClr val="002060"/>
                </a:solidFill>
              </a:rPr>
              <a:t>: 7 cm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00731" y="1518740"/>
            <a:ext cx="85151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7 cm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EF12388-E7E3-4ACD-A793-E3C847259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287" y="248279"/>
            <a:ext cx="8394852" cy="3580481"/>
          </a:xfrm>
          <a:prstGeom prst="rect">
            <a:avLst/>
          </a:prstGeom>
        </p:spPr>
      </p:pic>
      <p:sp>
        <p:nvSpPr>
          <p:cNvPr id="4" name="Rectangle: Rounded Corners 12">
            <a:extLst>
              <a:ext uri="{FF2B5EF4-FFF2-40B4-BE49-F238E27FC236}">
                <a16:creationId xmlns="" xmlns:a16="http://schemas.microsoft.com/office/drawing/2014/main" id="{CC4B9F9E-10D2-4F5C-A586-9FD37B42EE5D}"/>
              </a:ext>
            </a:extLst>
          </p:cNvPr>
          <p:cNvSpPr/>
          <p:nvPr/>
        </p:nvSpPr>
        <p:spPr>
          <a:xfrm>
            <a:off x="2807704" y="4080551"/>
            <a:ext cx="7146435" cy="230699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rgbClr val="FF0000"/>
                </a:solidFill>
              </a:rPr>
              <a:t>Bài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giải</a:t>
            </a:r>
            <a:endParaRPr lang="en-US" sz="2800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rgbClr val="002060"/>
                </a:solidFill>
              </a:rPr>
              <a:t>Độ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dài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đường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gấp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khúc</a:t>
            </a:r>
            <a:r>
              <a:rPr lang="en-US" sz="2800" dirty="0" smtClean="0">
                <a:solidFill>
                  <a:srgbClr val="002060"/>
                </a:solidFill>
              </a:rPr>
              <a:t> MNPQ </a:t>
            </a:r>
            <a:r>
              <a:rPr lang="en-US" sz="2800" dirty="0" err="1">
                <a:solidFill>
                  <a:srgbClr val="002060"/>
                </a:solidFill>
              </a:rPr>
              <a:t>là</a:t>
            </a:r>
            <a:r>
              <a:rPr lang="en-US" sz="2800" dirty="0">
                <a:solidFill>
                  <a:srgbClr val="002060"/>
                </a:solidFill>
              </a:rPr>
              <a:t>: </a:t>
            </a:r>
            <a:endParaRPr lang="en-US" sz="2800" dirty="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</a:rPr>
              <a:t>5</a:t>
            </a:r>
            <a:r>
              <a:rPr lang="en-US" sz="2800" dirty="0" smtClean="0">
                <a:solidFill>
                  <a:srgbClr val="002060"/>
                </a:solidFill>
              </a:rPr>
              <a:t> + 3 + 6 </a:t>
            </a:r>
            <a:r>
              <a:rPr lang="en-US" sz="2800" dirty="0">
                <a:solidFill>
                  <a:srgbClr val="002060"/>
                </a:solidFill>
              </a:rPr>
              <a:t>= </a:t>
            </a:r>
            <a:r>
              <a:rPr lang="en-US" sz="2800" dirty="0" smtClean="0">
                <a:solidFill>
                  <a:srgbClr val="002060"/>
                </a:solidFill>
              </a:rPr>
              <a:t>14 </a:t>
            </a:r>
            <a:r>
              <a:rPr lang="en-US" sz="2800" dirty="0">
                <a:solidFill>
                  <a:srgbClr val="002060"/>
                </a:solidFill>
              </a:rPr>
              <a:t>(cm</a:t>
            </a:r>
            <a:r>
              <a:rPr lang="en-US" sz="2800" dirty="0" smtClean="0">
                <a:solidFill>
                  <a:srgbClr val="002060"/>
                </a:solidFill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                   </a:t>
            </a:r>
            <a:r>
              <a:rPr lang="en-US" sz="2800" dirty="0" err="1" smtClean="0">
                <a:solidFill>
                  <a:srgbClr val="002060"/>
                </a:solidFill>
              </a:rPr>
              <a:t>Đáp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số</a:t>
            </a:r>
            <a:r>
              <a:rPr lang="en-US" sz="2800" dirty="0" smtClean="0">
                <a:solidFill>
                  <a:srgbClr val="002060"/>
                </a:solidFill>
              </a:rPr>
              <a:t>: 14 cm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45565" y="2146852"/>
            <a:ext cx="7970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5 cm</a:t>
            </a:r>
            <a:endParaRPr lang="vi-VN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5730349" y="2259495"/>
            <a:ext cx="7970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3</a:t>
            </a:r>
            <a:r>
              <a:rPr lang="en-US" sz="2200" dirty="0" smtClean="0"/>
              <a:t> cm</a:t>
            </a:r>
            <a:endParaRPr lang="vi-VN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7189304" y="2961861"/>
            <a:ext cx="7970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6</a:t>
            </a:r>
            <a:r>
              <a:rPr lang="en-US" sz="2200" dirty="0" smtClean="0"/>
              <a:t> cm</a:t>
            </a:r>
            <a:endParaRPr lang="vi-VN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5B9E449-EADB-4AA7-B352-8B2305E97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1413C6E-20D8-41EA-9A90-BE1A0DE46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43210"/>
            <a:ext cx="9473588" cy="279828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="" xmlns:a16="http://schemas.microsoft.com/office/drawing/2014/main" id="{5E5D73EB-5A0F-481C-BAF4-2349D565CE5A}"/>
              </a:ext>
            </a:extLst>
          </p:cNvPr>
          <p:cNvSpPr/>
          <p:nvPr/>
        </p:nvSpPr>
        <p:spPr>
          <a:xfrm>
            <a:off x="4560983" y="3429000"/>
            <a:ext cx="484742" cy="559106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AB0B499-1E26-4912-BEB9-B42B4827B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278" y="642032"/>
            <a:ext cx="7555831" cy="419977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BB8BC1AE-020A-4536-B0E7-B0B1B3F26ADF}"/>
              </a:ext>
            </a:extLst>
          </p:cNvPr>
          <p:cNvCxnSpPr/>
          <p:nvPr/>
        </p:nvCxnSpPr>
        <p:spPr>
          <a:xfrm flipH="1">
            <a:off x="6746055" y="2266122"/>
            <a:ext cx="857902" cy="7785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F3C776E5-FE99-4DD8-81AD-5B76688EDEB7}"/>
              </a:ext>
            </a:extLst>
          </p:cNvPr>
          <p:cNvCxnSpPr/>
          <p:nvPr/>
        </p:nvCxnSpPr>
        <p:spPr>
          <a:xfrm flipH="1">
            <a:off x="6756517" y="3061252"/>
            <a:ext cx="797222" cy="7592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4910D3F0-1BCD-4A13-9582-2524F0E2771C}"/>
              </a:ext>
            </a:extLst>
          </p:cNvPr>
          <p:cNvSpPr/>
          <p:nvPr/>
        </p:nvSpPr>
        <p:spPr>
          <a:xfrm>
            <a:off x="4037380" y="5053841"/>
            <a:ext cx="5438274" cy="112553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Dùng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tất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cả</a:t>
            </a:r>
            <a:r>
              <a:rPr lang="en-US" sz="2800" dirty="0">
                <a:solidFill>
                  <a:srgbClr val="FF0000"/>
                </a:solidFill>
              </a:rPr>
              <a:t> 6 </a:t>
            </a:r>
            <a:r>
              <a:rPr lang="en-US" sz="2800" dirty="0" err="1">
                <a:solidFill>
                  <a:srgbClr val="FF0000"/>
                </a:solidFill>
              </a:rPr>
              <a:t>hình</a:t>
            </a:r>
            <a:r>
              <a:rPr lang="en-US" sz="2800" dirty="0">
                <a:solidFill>
                  <a:srgbClr val="FF0000"/>
                </a:solidFill>
              </a:rPr>
              <a:t> A </a:t>
            </a:r>
            <a:r>
              <a:rPr lang="en-US" sz="2800" dirty="0" err="1">
                <a:solidFill>
                  <a:srgbClr val="FF0000"/>
                </a:solidFill>
              </a:rPr>
              <a:t>để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xếp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thành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hình</a:t>
            </a:r>
            <a:r>
              <a:rPr lang="en-US" sz="2800" dirty="0">
                <a:solidFill>
                  <a:srgbClr val="FF0000"/>
                </a:solidFill>
              </a:rPr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376501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10B988B-19B4-46F9-B309-15E0C554C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789" y="1227221"/>
            <a:ext cx="9336506" cy="3958390"/>
          </a:xfrm>
          <a:prstGeom prst="rect">
            <a:avLst/>
          </a:prstGeom>
        </p:spPr>
      </p:pic>
      <p:sp>
        <p:nvSpPr>
          <p:cNvPr id="8" name="Star: 8 Points 7">
            <a:extLst>
              <a:ext uri="{FF2B5EF4-FFF2-40B4-BE49-F238E27FC236}">
                <a16:creationId xmlns="" xmlns:a16="http://schemas.microsoft.com/office/drawing/2014/main" id="{FE336415-7F37-47F0-A6DF-6780784217AC}"/>
              </a:ext>
            </a:extLst>
          </p:cNvPr>
          <p:cNvSpPr/>
          <p:nvPr/>
        </p:nvSpPr>
        <p:spPr>
          <a:xfrm>
            <a:off x="5847347" y="4102768"/>
            <a:ext cx="372979" cy="348916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1" name="Star: 8 Points 10">
            <a:extLst>
              <a:ext uri="{FF2B5EF4-FFF2-40B4-BE49-F238E27FC236}">
                <a16:creationId xmlns="" xmlns:a16="http://schemas.microsoft.com/office/drawing/2014/main" id="{19B9423F-7149-4E34-8668-4D3A2B1D9A48}"/>
              </a:ext>
            </a:extLst>
          </p:cNvPr>
          <p:cNvSpPr/>
          <p:nvPr/>
        </p:nvSpPr>
        <p:spPr>
          <a:xfrm>
            <a:off x="6639425" y="4102768"/>
            <a:ext cx="372979" cy="348916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2" name="Star: 8 Points 11">
            <a:extLst>
              <a:ext uri="{FF2B5EF4-FFF2-40B4-BE49-F238E27FC236}">
                <a16:creationId xmlns="" xmlns:a16="http://schemas.microsoft.com/office/drawing/2014/main" id="{CF55C0EF-E27C-4BBE-8F77-9C123B61702F}"/>
              </a:ext>
            </a:extLst>
          </p:cNvPr>
          <p:cNvSpPr/>
          <p:nvPr/>
        </p:nvSpPr>
        <p:spPr>
          <a:xfrm>
            <a:off x="7731292" y="4031373"/>
            <a:ext cx="372979" cy="348916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6" name="Arrow: Curved Up 15">
            <a:extLst>
              <a:ext uri="{FF2B5EF4-FFF2-40B4-BE49-F238E27FC236}">
                <a16:creationId xmlns="" xmlns:a16="http://schemas.microsoft.com/office/drawing/2014/main" id="{E94FFDA7-5033-42E9-BD4F-8303EEC8AE89}"/>
              </a:ext>
            </a:extLst>
          </p:cNvPr>
          <p:cNvSpPr/>
          <p:nvPr/>
        </p:nvSpPr>
        <p:spPr>
          <a:xfrm>
            <a:off x="6220326" y="3537284"/>
            <a:ext cx="902369" cy="24063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Star: 8 Points 16">
            <a:extLst>
              <a:ext uri="{FF2B5EF4-FFF2-40B4-BE49-F238E27FC236}">
                <a16:creationId xmlns="" xmlns:a16="http://schemas.microsoft.com/office/drawing/2014/main" id="{6161B42C-FA25-4E5A-9E86-200488B54086}"/>
              </a:ext>
            </a:extLst>
          </p:cNvPr>
          <p:cNvSpPr/>
          <p:nvPr/>
        </p:nvSpPr>
        <p:spPr>
          <a:xfrm>
            <a:off x="6452935" y="3308684"/>
            <a:ext cx="372979" cy="348916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8" name="Arrow: Curved Up 17">
            <a:extLst>
              <a:ext uri="{FF2B5EF4-FFF2-40B4-BE49-F238E27FC236}">
                <a16:creationId xmlns="" xmlns:a16="http://schemas.microsoft.com/office/drawing/2014/main" id="{7AF19F45-D675-4F2B-BDE1-979C0E37E185}"/>
              </a:ext>
            </a:extLst>
          </p:cNvPr>
          <p:cNvSpPr/>
          <p:nvPr/>
        </p:nvSpPr>
        <p:spPr>
          <a:xfrm>
            <a:off x="6584279" y="3657601"/>
            <a:ext cx="1729541" cy="44516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Star: 8 Points 18">
            <a:extLst>
              <a:ext uri="{FF2B5EF4-FFF2-40B4-BE49-F238E27FC236}">
                <a16:creationId xmlns="" xmlns:a16="http://schemas.microsoft.com/office/drawing/2014/main" id="{1004BDFF-056E-43D8-85A5-D07966CA90C0}"/>
              </a:ext>
            </a:extLst>
          </p:cNvPr>
          <p:cNvSpPr/>
          <p:nvPr/>
        </p:nvSpPr>
        <p:spPr>
          <a:xfrm>
            <a:off x="7305171" y="3522664"/>
            <a:ext cx="372979" cy="348916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0" name="Star: 8 Points 19">
            <a:extLst>
              <a:ext uri="{FF2B5EF4-FFF2-40B4-BE49-F238E27FC236}">
                <a16:creationId xmlns="" xmlns:a16="http://schemas.microsoft.com/office/drawing/2014/main" id="{CDD9ACE2-E31F-4952-B56F-58FCC0E21062}"/>
              </a:ext>
            </a:extLst>
          </p:cNvPr>
          <p:cNvSpPr/>
          <p:nvPr/>
        </p:nvSpPr>
        <p:spPr>
          <a:xfrm>
            <a:off x="7136729" y="5417637"/>
            <a:ext cx="372979" cy="348916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1" name="Arrow: Curved Up 20">
            <a:extLst>
              <a:ext uri="{FF2B5EF4-FFF2-40B4-BE49-F238E27FC236}">
                <a16:creationId xmlns="" xmlns:a16="http://schemas.microsoft.com/office/drawing/2014/main" id="{F1D86B6F-5714-487A-B977-8B73981966F8}"/>
              </a:ext>
            </a:extLst>
          </p:cNvPr>
          <p:cNvSpPr/>
          <p:nvPr/>
        </p:nvSpPr>
        <p:spPr>
          <a:xfrm>
            <a:off x="5113421" y="4920916"/>
            <a:ext cx="5257800" cy="39963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456384BA-D513-4841-A845-950580636C3A}"/>
              </a:ext>
            </a:extLst>
          </p:cNvPr>
          <p:cNvSpPr/>
          <p:nvPr/>
        </p:nvSpPr>
        <p:spPr>
          <a:xfrm>
            <a:off x="4114800" y="3206416"/>
            <a:ext cx="505326" cy="4511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4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170</Words>
  <Application>Microsoft Office PowerPoint</Application>
  <PresentationFormat>Widescreen</PresentationFormat>
  <Paragraphs>45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30" baseType="lpstr">
      <vt:lpstr>Microsoft YaHei</vt:lpstr>
      <vt:lpstr>宋体</vt:lpstr>
      <vt:lpstr>Arial</vt:lpstr>
      <vt:lpstr>Calibri</vt:lpstr>
      <vt:lpstr>Calibri Light</vt:lpstr>
      <vt:lpstr>Franklin Gothic Book</vt:lpstr>
      <vt:lpstr>Franklin Gothic Medium</vt:lpstr>
      <vt:lpstr>HP001 4 hàng</vt:lpstr>
      <vt:lpstr>Quicksand</vt:lpstr>
      <vt:lpstr>黑体</vt:lpstr>
      <vt:lpstr>华文楷体</vt:lpstr>
      <vt:lpstr>Wingdings 2</vt:lpstr>
      <vt:lpstr>字魂17号-萌趣果冻体</vt:lpstr>
      <vt:lpstr>方正卡通简体</vt:lpstr>
      <vt:lpstr>Office Theme</vt:lpstr>
      <vt:lpstr>Office 主题​​</vt:lpstr>
      <vt:lpstr>Trek</vt:lpstr>
      <vt:lpstr>1_Office Theme</vt:lpstr>
      <vt:lpstr>1_Office 主题​​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BENR-</dc:creator>
  <cp:lastModifiedBy>ThaoPC</cp:lastModifiedBy>
  <cp:revision>40</cp:revision>
  <dcterms:created xsi:type="dcterms:W3CDTF">2021-05-22T04:34:52Z</dcterms:created>
  <dcterms:modified xsi:type="dcterms:W3CDTF">2021-12-29T08:09:45Z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