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1" r:id="rId6"/>
    <p:sldMasterId id="2147483723" r:id="rId7"/>
    <p:sldMasterId id="2147483737" r:id="rId8"/>
  </p:sldMasterIdLst>
  <p:notesMasterIdLst>
    <p:notesMasterId r:id="rId25"/>
  </p:notesMasterIdLst>
  <p:sldIdLst>
    <p:sldId id="257" r:id="rId9"/>
    <p:sldId id="258" r:id="rId10"/>
    <p:sldId id="280" r:id="rId11"/>
    <p:sldId id="281" r:id="rId12"/>
    <p:sldId id="285" r:id="rId13"/>
    <p:sldId id="286" r:id="rId14"/>
    <p:sldId id="287" r:id="rId15"/>
    <p:sldId id="260" r:id="rId16"/>
    <p:sldId id="261" r:id="rId17"/>
    <p:sldId id="262" r:id="rId18"/>
    <p:sldId id="263" r:id="rId19"/>
    <p:sldId id="264" r:id="rId20"/>
    <p:sldId id="265" r:id="rId21"/>
    <p:sldId id="291" r:id="rId22"/>
    <p:sldId id="288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3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736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11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766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GVHD</a:t>
            </a:r>
            <a:r>
              <a:rPr lang="en-US" baseline="0" smtClean="0"/>
              <a:t> HS trình bày cân đối, đừng nên quá máy móc việc bắt HS phải lùi mấy ô mấy ô. Điểu này sẽ tạo nên sự cứng nhắc cho HS trong cuộc sống.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3D44AB91-A8C2-45A2-A8DC-9C24C78B8DEA}" type="slidenum">
              <a:rPr lang="en-US" sz="19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14</a:t>
            </a:fld>
            <a:endParaRPr lang="en-US" sz="19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15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282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415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552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698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821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540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94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057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842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909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074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p8"/>
          <p:cNvSpPr txBox="1">
            <a:spLocks noGrp="1"/>
          </p:cNvSpPr>
          <p:nvPr>
            <p:ph type="title"/>
          </p:nvPr>
        </p:nvSpPr>
        <p:spPr>
          <a:xfrm>
            <a:off x="1850841" y="2384775"/>
            <a:ext cx="8490420" cy="2729924"/>
          </a:xfrm>
          <a:prstGeom prst="rect">
            <a:avLst/>
          </a:prstGeom>
        </p:spPr>
        <p:txBody>
          <a:bodyPr spcFirstLastPara="1" wrap="square" lIns="86020" tIns="86020" rIns="86020" bIns="8602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448"/>
            </a:lvl1pPr>
            <a:lvl2pPr lvl="1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448"/>
            </a:lvl2pPr>
            <a:lvl3pPr lvl="2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448"/>
            </a:lvl3pPr>
            <a:lvl4pPr lvl="3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448"/>
            </a:lvl4pPr>
            <a:lvl5pPr lvl="4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448"/>
            </a:lvl5pPr>
            <a:lvl6pPr lvl="5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448"/>
            </a:lvl6pPr>
            <a:lvl7pPr lvl="6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448"/>
            </a:lvl7pPr>
            <a:lvl8pPr lvl="7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448"/>
            </a:lvl8pPr>
            <a:lvl9pPr lvl="8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448"/>
            </a:lvl9pPr>
          </a:lstStyle>
          <a:p>
            <a:endParaRPr/>
          </a:p>
        </p:txBody>
      </p:sp>
      <p:grpSp>
        <p:nvGrpSpPr>
          <p:cNvPr id="2348" name="Google Shape;2348;p8"/>
          <p:cNvGrpSpPr/>
          <p:nvPr/>
        </p:nvGrpSpPr>
        <p:grpSpPr>
          <a:xfrm flipH="1">
            <a:off x="773159" y="496907"/>
            <a:ext cx="11416775" cy="5729212"/>
            <a:chOff x="-20797" y="547977"/>
            <a:chExt cx="10011977" cy="6318048"/>
          </a:xfrm>
        </p:grpSpPr>
        <p:sp>
          <p:nvSpPr>
            <p:cNvPr id="2349" name="Google Shape;2349;p8"/>
            <p:cNvSpPr/>
            <p:nvPr/>
          </p:nvSpPr>
          <p:spPr>
            <a:xfrm>
              <a:off x="-20797" y="1350825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8"/>
            <p:cNvSpPr/>
            <p:nvPr/>
          </p:nvSpPr>
          <p:spPr>
            <a:xfrm>
              <a:off x="9613019" y="1227363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8"/>
            <p:cNvSpPr/>
            <p:nvPr/>
          </p:nvSpPr>
          <p:spPr>
            <a:xfrm>
              <a:off x="4248428" y="12273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352" name="Google Shape;2352;p8"/>
            <p:cNvGrpSpPr/>
            <p:nvPr/>
          </p:nvGrpSpPr>
          <p:grpSpPr>
            <a:xfrm>
              <a:off x="9631959" y="3959950"/>
              <a:ext cx="340302" cy="334375"/>
              <a:chOff x="4864725" y="4564050"/>
              <a:chExt cx="337300" cy="334375"/>
            </a:xfrm>
          </p:grpSpPr>
          <p:sp>
            <p:nvSpPr>
              <p:cNvPr id="2353" name="Google Shape;2353;p8"/>
              <p:cNvSpPr/>
              <p:nvPr/>
            </p:nvSpPr>
            <p:spPr>
              <a:xfrm>
                <a:off x="4864725" y="4564050"/>
                <a:ext cx="337300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3344" extrusionOk="0">
                    <a:moveTo>
                      <a:pt x="5708" y="1"/>
                    </a:moveTo>
                    <a:cubicBezTo>
                      <a:pt x="5266" y="1"/>
                      <a:pt x="4832" y="312"/>
                      <a:pt x="4735" y="861"/>
                    </a:cubicBezTo>
                    <a:lnTo>
                      <a:pt x="4261" y="4385"/>
                    </a:lnTo>
                    <a:lnTo>
                      <a:pt x="894" y="5490"/>
                    </a:lnTo>
                    <a:cubicBezTo>
                      <a:pt x="53" y="5753"/>
                      <a:pt x="0" y="6910"/>
                      <a:pt x="789" y="7279"/>
                    </a:cubicBezTo>
                    <a:lnTo>
                      <a:pt x="3998" y="8857"/>
                    </a:lnTo>
                    <a:lnTo>
                      <a:pt x="4051" y="12381"/>
                    </a:lnTo>
                    <a:cubicBezTo>
                      <a:pt x="4051" y="12981"/>
                      <a:pt x="4523" y="13344"/>
                      <a:pt x="5009" y="13344"/>
                    </a:cubicBezTo>
                    <a:cubicBezTo>
                      <a:pt x="5248" y="13344"/>
                      <a:pt x="5491" y="13256"/>
                      <a:pt x="5681" y="13065"/>
                    </a:cubicBezTo>
                    <a:lnTo>
                      <a:pt x="8154" y="10487"/>
                    </a:lnTo>
                    <a:lnTo>
                      <a:pt x="11573" y="11540"/>
                    </a:lnTo>
                    <a:cubicBezTo>
                      <a:pt x="11670" y="11572"/>
                      <a:pt x="11764" y="11587"/>
                      <a:pt x="11856" y="11587"/>
                    </a:cubicBezTo>
                    <a:cubicBezTo>
                      <a:pt x="12514" y="11587"/>
                      <a:pt x="13001" y="10818"/>
                      <a:pt x="12678" y="10172"/>
                    </a:cubicBezTo>
                    <a:lnTo>
                      <a:pt x="10942" y="7016"/>
                    </a:lnTo>
                    <a:lnTo>
                      <a:pt x="12994" y="4122"/>
                    </a:lnTo>
                    <a:cubicBezTo>
                      <a:pt x="13491" y="3426"/>
                      <a:pt x="13001" y="2588"/>
                      <a:pt x="12234" y="2588"/>
                    </a:cubicBezTo>
                    <a:cubicBezTo>
                      <a:pt x="12190" y="2588"/>
                      <a:pt x="12145" y="2591"/>
                      <a:pt x="12099" y="2597"/>
                    </a:cubicBezTo>
                    <a:lnTo>
                      <a:pt x="8575" y="3281"/>
                    </a:lnTo>
                    <a:lnTo>
                      <a:pt x="6471" y="387"/>
                    </a:lnTo>
                    <a:cubicBezTo>
                      <a:pt x="6268" y="123"/>
                      <a:pt x="5986" y="1"/>
                      <a:pt x="57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8"/>
              <p:cNvSpPr/>
              <p:nvPr/>
            </p:nvSpPr>
            <p:spPr>
              <a:xfrm>
                <a:off x="5079075" y="4628800"/>
                <a:ext cx="1144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322" extrusionOk="0">
                    <a:moveTo>
                      <a:pt x="3633" y="0"/>
                    </a:moveTo>
                    <a:cubicBezTo>
                      <a:pt x="3598" y="0"/>
                      <a:pt x="3561" y="2"/>
                      <a:pt x="3525" y="7"/>
                    </a:cubicBezTo>
                    <a:lnTo>
                      <a:pt x="1" y="691"/>
                    </a:lnTo>
                    <a:lnTo>
                      <a:pt x="527" y="1322"/>
                    </a:lnTo>
                    <a:lnTo>
                      <a:pt x="4577" y="585"/>
                    </a:lnTo>
                    <a:cubicBezTo>
                      <a:pt x="4385" y="249"/>
                      <a:pt x="4017" y="0"/>
                      <a:pt x="3633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8"/>
              <p:cNvSpPr/>
              <p:nvPr/>
            </p:nvSpPr>
            <p:spPr>
              <a:xfrm>
                <a:off x="4867350" y="4564050"/>
                <a:ext cx="163100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13375" extrusionOk="0">
                    <a:moveTo>
                      <a:pt x="5606" y="1"/>
                    </a:moveTo>
                    <a:cubicBezTo>
                      <a:pt x="5168" y="1"/>
                      <a:pt x="4747" y="312"/>
                      <a:pt x="4682" y="861"/>
                    </a:cubicBezTo>
                    <a:lnTo>
                      <a:pt x="4209" y="4385"/>
                    </a:lnTo>
                    <a:lnTo>
                      <a:pt x="842" y="5490"/>
                    </a:lnTo>
                    <a:cubicBezTo>
                      <a:pt x="53" y="5753"/>
                      <a:pt x="0" y="6910"/>
                      <a:pt x="737" y="7279"/>
                    </a:cubicBezTo>
                    <a:lnTo>
                      <a:pt x="3946" y="8857"/>
                    </a:lnTo>
                    <a:lnTo>
                      <a:pt x="3998" y="12381"/>
                    </a:lnTo>
                    <a:cubicBezTo>
                      <a:pt x="3998" y="12959"/>
                      <a:pt x="4484" y="13375"/>
                      <a:pt x="4998" y="13375"/>
                    </a:cubicBezTo>
                    <a:cubicBezTo>
                      <a:pt x="5139" y="13375"/>
                      <a:pt x="5283" y="13344"/>
                      <a:pt x="5419" y="13276"/>
                    </a:cubicBezTo>
                    <a:cubicBezTo>
                      <a:pt x="5313" y="13118"/>
                      <a:pt x="5313" y="13012"/>
                      <a:pt x="5313" y="12855"/>
                    </a:cubicBezTo>
                    <a:lnTo>
                      <a:pt x="5261" y="9330"/>
                    </a:lnTo>
                    <a:lnTo>
                      <a:pt x="2052" y="7752"/>
                    </a:lnTo>
                    <a:cubicBezTo>
                      <a:pt x="1263" y="7331"/>
                      <a:pt x="1315" y="6226"/>
                      <a:pt x="2157" y="5963"/>
                    </a:cubicBezTo>
                    <a:lnTo>
                      <a:pt x="5524" y="4859"/>
                    </a:lnTo>
                    <a:lnTo>
                      <a:pt x="5997" y="1282"/>
                    </a:lnTo>
                    <a:cubicBezTo>
                      <a:pt x="6050" y="966"/>
                      <a:pt x="6260" y="703"/>
                      <a:pt x="6523" y="598"/>
                    </a:cubicBezTo>
                    <a:lnTo>
                      <a:pt x="6366" y="387"/>
                    </a:lnTo>
                    <a:cubicBezTo>
                      <a:pt x="6163" y="123"/>
                      <a:pt x="5881" y="1"/>
                      <a:pt x="5606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56" name="Google Shape;2356;p8"/>
            <p:cNvGrpSpPr/>
            <p:nvPr/>
          </p:nvGrpSpPr>
          <p:grpSpPr>
            <a:xfrm>
              <a:off x="6981913" y="6588475"/>
              <a:ext cx="291244" cy="277550"/>
              <a:chOff x="3689675" y="865975"/>
              <a:chExt cx="288675" cy="277550"/>
            </a:xfrm>
          </p:grpSpPr>
          <p:sp>
            <p:nvSpPr>
              <p:cNvPr id="2357" name="Google Shape;2357;p8"/>
              <p:cNvSpPr/>
              <p:nvPr/>
            </p:nvSpPr>
            <p:spPr>
              <a:xfrm>
                <a:off x="3691350" y="865975"/>
                <a:ext cx="287000" cy="27755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1102" extrusionOk="0">
                    <a:moveTo>
                      <a:pt x="6491" y="0"/>
                    </a:moveTo>
                    <a:cubicBezTo>
                      <a:pt x="6242" y="0"/>
                      <a:pt x="5984" y="106"/>
                      <a:pt x="5798" y="333"/>
                    </a:cubicBezTo>
                    <a:lnTo>
                      <a:pt x="4115" y="2805"/>
                    </a:lnTo>
                    <a:lnTo>
                      <a:pt x="1169" y="2332"/>
                    </a:lnTo>
                    <a:cubicBezTo>
                      <a:pt x="1109" y="2318"/>
                      <a:pt x="1050" y="2311"/>
                      <a:pt x="992" y="2311"/>
                    </a:cubicBezTo>
                    <a:cubicBezTo>
                      <a:pt x="400" y="2311"/>
                      <a:pt x="1" y="3014"/>
                      <a:pt x="432" y="3542"/>
                    </a:cubicBezTo>
                    <a:lnTo>
                      <a:pt x="2274" y="5909"/>
                    </a:lnTo>
                    <a:lnTo>
                      <a:pt x="958" y="8644"/>
                    </a:lnTo>
                    <a:cubicBezTo>
                      <a:pt x="688" y="9186"/>
                      <a:pt x="1113" y="9804"/>
                      <a:pt x="1671" y="9804"/>
                    </a:cubicBezTo>
                    <a:cubicBezTo>
                      <a:pt x="1764" y="9804"/>
                      <a:pt x="1860" y="9787"/>
                      <a:pt x="1958" y="9749"/>
                    </a:cubicBezTo>
                    <a:lnTo>
                      <a:pt x="4746" y="8750"/>
                    </a:lnTo>
                    <a:lnTo>
                      <a:pt x="6850" y="10854"/>
                    </a:lnTo>
                    <a:cubicBezTo>
                      <a:pt x="7021" y="11025"/>
                      <a:pt x="7231" y="11101"/>
                      <a:pt x="7437" y="11101"/>
                    </a:cubicBezTo>
                    <a:cubicBezTo>
                      <a:pt x="7863" y="11101"/>
                      <a:pt x="8271" y="10772"/>
                      <a:pt x="8271" y="10275"/>
                    </a:cubicBezTo>
                    <a:lnTo>
                      <a:pt x="8165" y="7329"/>
                    </a:lnTo>
                    <a:lnTo>
                      <a:pt x="10796" y="5962"/>
                    </a:lnTo>
                    <a:cubicBezTo>
                      <a:pt x="11479" y="5593"/>
                      <a:pt x="11322" y="4699"/>
                      <a:pt x="10690" y="4489"/>
                    </a:cubicBezTo>
                    <a:lnTo>
                      <a:pt x="7797" y="3647"/>
                    </a:lnTo>
                    <a:lnTo>
                      <a:pt x="7271" y="701"/>
                    </a:lnTo>
                    <a:cubicBezTo>
                      <a:pt x="7239" y="254"/>
                      <a:pt x="6877" y="0"/>
                      <a:pt x="6491" y="0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8"/>
              <p:cNvSpPr/>
              <p:nvPr/>
            </p:nvSpPr>
            <p:spPr>
              <a:xfrm>
                <a:off x="3884950" y="957150"/>
                <a:ext cx="868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3473" h="1631" extrusionOk="0">
                    <a:moveTo>
                      <a:pt x="0" y="0"/>
                    </a:moveTo>
                    <a:lnTo>
                      <a:pt x="158" y="631"/>
                    </a:lnTo>
                    <a:lnTo>
                      <a:pt x="3472" y="1631"/>
                    </a:lnTo>
                    <a:cubicBezTo>
                      <a:pt x="3472" y="1315"/>
                      <a:pt x="3262" y="894"/>
                      <a:pt x="2894" y="84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8"/>
              <p:cNvSpPr/>
              <p:nvPr/>
            </p:nvSpPr>
            <p:spPr>
              <a:xfrm>
                <a:off x="3689675" y="867575"/>
                <a:ext cx="183475" cy="246075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9843" extrusionOk="0">
                    <a:moveTo>
                      <a:pt x="6452" y="0"/>
                    </a:moveTo>
                    <a:cubicBezTo>
                      <a:pt x="6207" y="0"/>
                      <a:pt x="5962" y="118"/>
                      <a:pt x="5813" y="374"/>
                    </a:cubicBezTo>
                    <a:lnTo>
                      <a:pt x="4129" y="2794"/>
                    </a:lnTo>
                    <a:lnTo>
                      <a:pt x="1131" y="2320"/>
                    </a:lnTo>
                    <a:cubicBezTo>
                      <a:pt x="1091" y="2314"/>
                      <a:pt x="1052" y="2311"/>
                      <a:pt x="1014" y="2311"/>
                    </a:cubicBezTo>
                    <a:cubicBezTo>
                      <a:pt x="395" y="2311"/>
                      <a:pt x="1" y="3087"/>
                      <a:pt x="447" y="3583"/>
                    </a:cubicBezTo>
                    <a:lnTo>
                      <a:pt x="2288" y="5950"/>
                    </a:lnTo>
                    <a:lnTo>
                      <a:pt x="973" y="8633"/>
                    </a:lnTo>
                    <a:cubicBezTo>
                      <a:pt x="710" y="9212"/>
                      <a:pt x="1078" y="9843"/>
                      <a:pt x="1657" y="9843"/>
                    </a:cubicBezTo>
                    <a:cubicBezTo>
                      <a:pt x="1762" y="9685"/>
                      <a:pt x="1762" y="9633"/>
                      <a:pt x="1815" y="9475"/>
                    </a:cubicBezTo>
                    <a:lnTo>
                      <a:pt x="3130" y="6792"/>
                    </a:lnTo>
                    <a:lnTo>
                      <a:pt x="1288" y="4425"/>
                    </a:lnTo>
                    <a:cubicBezTo>
                      <a:pt x="844" y="3881"/>
                      <a:pt x="1281" y="3153"/>
                      <a:pt x="1858" y="3153"/>
                    </a:cubicBezTo>
                    <a:cubicBezTo>
                      <a:pt x="1896" y="3153"/>
                      <a:pt x="1934" y="3156"/>
                      <a:pt x="1972" y="3162"/>
                    </a:cubicBezTo>
                    <a:lnTo>
                      <a:pt x="4971" y="3636"/>
                    </a:lnTo>
                    <a:lnTo>
                      <a:pt x="6654" y="1216"/>
                    </a:lnTo>
                    <a:cubicBezTo>
                      <a:pt x="6865" y="953"/>
                      <a:pt x="7075" y="900"/>
                      <a:pt x="7338" y="900"/>
                    </a:cubicBezTo>
                    <a:lnTo>
                      <a:pt x="7233" y="690"/>
                    </a:lnTo>
                    <a:cubicBezTo>
                      <a:pt x="7170" y="252"/>
                      <a:pt x="6811" y="0"/>
                      <a:pt x="6452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60" name="Google Shape;2360;p8"/>
            <p:cNvGrpSpPr/>
            <p:nvPr/>
          </p:nvGrpSpPr>
          <p:grpSpPr>
            <a:xfrm>
              <a:off x="6643903" y="1074100"/>
              <a:ext cx="295255" cy="276725"/>
              <a:chOff x="5348675" y="2068175"/>
              <a:chExt cx="292650" cy="276725"/>
            </a:xfrm>
          </p:grpSpPr>
          <p:sp>
            <p:nvSpPr>
              <p:cNvPr id="2361" name="Google Shape;2361;p8"/>
              <p:cNvSpPr/>
              <p:nvPr/>
            </p:nvSpPr>
            <p:spPr>
              <a:xfrm>
                <a:off x="5353950" y="2069650"/>
                <a:ext cx="287375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10940" extrusionOk="0">
                    <a:moveTo>
                      <a:pt x="3407" y="1"/>
                    </a:moveTo>
                    <a:cubicBezTo>
                      <a:pt x="2961" y="1"/>
                      <a:pt x="2567" y="368"/>
                      <a:pt x="2683" y="793"/>
                    </a:cubicBezTo>
                    <a:lnTo>
                      <a:pt x="3104" y="3739"/>
                    </a:lnTo>
                    <a:lnTo>
                      <a:pt x="579" y="5369"/>
                    </a:lnTo>
                    <a:cubicBezTo>
                      <a:pt x="0" y="5790"/>
                      <a:pt x="158" y="6685"/>
                      <a:pt x="842" y="6842"/>
                    </a:cubicBezTo>
                    <a:lnTo>
                      <a:pt x="3840" y="7421"/>
                    </a:lnTo>
                    <a:lnTo>
                      <a:pt x="4629" y="10314"/>
                    </a:lnTo>
                    <a:cubicBezTo>
                      <a:pt x="4688" y="10725"/>
                      <a:pt x="5025" y="10939"/>
                      <a:pt x="5366" y="10939"/>
                    </a:cubicBezTo>
                    <a:cubicBezTo>
                      <a:pt x="5636" y="10939"/>
                      <a:pt x="5910" y="10804"/>
                      <a:pt x="6050" y="10525"/>
                    </a:cubicBezTo>
                    <a:lnTo>
                      <a:pt x="7523" y="7894"/>
                    </a:lnTo>
                    <a:lnTo>
                      <a:pt x="10469" y="8000"/>
                    </a:lnTo>
                    <a:cubicBezTo>
                      <a:pt x="10503" y="8005"/>
                      <a:pt x="10537" y="8008"/>
                      <a:pt x="10570" y="8008"/>
                    </a:cubicBezTo>
                    <a:cubicBezTo>
                      <a:pt x="11143" y="8008"/>
                      <a:pt x="11495" y="7182"/>
                      <a:pt x="11047" y="6685"/>
                    </a:cubicBezTo>
                    <a:lnTo>
                      <a:pt x="8996" y="4528"/>
                    </a:lnTo>
                    <a:lnTo>
                      <a:pt x="10048" y="1740"/>
                    </a:lnTo>
                    <a:cubicBezTo>
                      <a:pt x="10220" y="1181"/>
                      <a:pt x="9829" y="657"/>
                      <a:pt x="9307" y="657"/>
                    </a:cubicBezTo>
                    <a:cubicBezTo>
                      <a:pt x="9191" y="657"/>
                      <a:pt x="9068" y="683"/>
                      <a:pt x="8943" y="740"/>
                    </a:cubicBezTo>
                    <a:lnTo>
                      <a:pt x="6260" y="2003"/>
                    </a:lnTo>
                    <a:lnTo>
                      <a:pt x="3893" y="162"/>
                    </a:lnTo>
                    <a:cubicBezTo>
                      <a:pt x="3739" y="49"/>
                      <a:pt x="3569" y="1"/>
                      <a:pt x="3407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8"/>
              <p:cNvSpPr/>
              <p:nvPr/>
            </p:nvSpPr>
            <p:spPr>
              <a:xfrm>
                <a:off x="5507800" y="2086575"/>
                <a:ext cx="9340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3736" h="1747" extrusionOk="0">
                    <a:moveTo>
                      <a:pt x="3047" y="0"/>
                    </a:moveTo>
                    <a:cubicBezTo>
                      <a:pt x="2943" y="0"/>
                      <a:pt x="2838" y="20"/>
                      <a:pt x="2736" y="63"/>
                    </a:cubicBezTo>
                    <a:lnTo>
                      <a:pt x="1" y="1326"/>
                    </a:lnTo>
                    <a:lnTo>
                      <a:pt x="632" y="1747"/>
                    </a:lnTo>
                    <a:lnTo>
                      <a:pt x="3736" y="326"/>
                    </a:lnTo>
                    <a:cubicBezTo>
                      <a:pt x="3583" y="136"/>
                      <a:pt x="3320" y="0"/>
                      <a:pt x="3047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8"/>
              <p:cNvSpPr/>
              <p:nvPr/>
            </p:nvSpPr>
            <p:spPr>
              <a:xfrm>
                <a:off x="5348675" y="2068175"/>
                <a:ext cx="148650" cy="276725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11069" extrusionOk="0">
                    <a:moveTo>
                      <a:pt x="3520" y="1"/>
                    </a:moveTo>
                    <a:cubicBezTo>
                      <a:pt x="3056" y="1"/>
                      <a:pt x="2660" y="369"/>
                      <a:pt x="2736" y="904"/>
                    </a:cubicBezTo>
                    <a:lnTo>
                      <a:pt x="3104" y="3850"/>
                    </a:lnTo>
                    <a:lnTo>
                      <a:pt x="632" y="5534"/>
                    </a:lnTo>
                    <a:cubicBezTo>
                      <a:pt x="1" y="5902"/>
                      <a:pt x="211" y="6849"/>
                      <a:pt x="895" y="6954"/>
                    </a:cubicBezTo>
                    <a:lnTo>
                      <a:pt x="3841" y="7533"/>
                    </a:lnTo>
                    <a:lnTo>
                      <a:pt x="4630" y="10478"/>
                    </a:lnTo>
                    <a:cubicBezTo>
                      <a:pt x="4765" y="10849"/>
                      <a:pt x="5093" y="11068"/>
                      <a:pt x="5422" y="11068"/>
                    </a:cubicBezTo>
                    <a:cubicBezTo>
                      <a:pt x="5608" y="11068"/>
                      <a:pt x="5793" y="10998"/>
                      <a:pt x="5945" y="10847"/>
                    </a:cubicBezTo>
                    <a:cubicBezTo>
                      <a:pt x="5945" y="10794"/>
                      <a:pt x="5945" y="10741"/>
                      <a:pt x="5893" y="10584"/>
                    </a:cubicBezTo>
                    <a:lnTo>
                      <a:pt x="5103" y="7690"/>
                    </a:lnTo>
                    <a:lnTo>
                      <a:pt x="2105" y="7112"/>
                    </a:lnTo>
                    <a:cubicBezTo>
                      <a:pt x="1421" y="6954"/>
                      <a:pt x="1263" y="6060"/>
                      <a:pt x="1842" y="5639"/>
                    </a:cubicBezTo>
                    <a:lnTo>
                      <a:pt x="4367" y="4008"/>
                    </a:lnTo>
                    <a:lnTo>
                      <a:pt x="3946" y="1062"/>
                    </a:lnTo>
                    <a:cubicBezTo>
                      <a:pt x="3894" y="799"/>
                      <a:pt x="4051" y="536"/>
                      <a:pt x="4209" y="326"/>
                    </a:cubicBezTo>
                    <a:lnTo>
                      <a:pt x="4051" y="168"/>
                    </a:lnTo>
                    <a:cubicBezTo>
                      <a:pt x="3879" y="53"/>
                      <a:pt x="3694" y="1"/>
                      <a:pt x="3520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64" name="Google Shape;2364;p8"/>
            <p:cNvGrpSpPr/>
            <p:nvPr/>
          </p:nvGrpSpPr>
          <p:grpSpPr>
            <a:xfrm>
              <a:off x="3073043" y="6288528"/>
              <a:ext cx="228593" cy="194302"/>
              <a:chOff x="1916200" y="1417475"/>
              <a:chExt cx="229350" cy="228000"/>
            </a:xfrm>
          </p:grpSpPr>
          <p:sp>
            <p:nvSpPr>
              <p:cNvPr id="2365" name="Google Shape;2365;p8"/>
              <p:cNvSpPr/>
              <p:nvPr/>
            </p:nvSpPr>
            <p:spPr>
              <a:xfrm>
                <a:off x="1918850" y="1417475"/>
                <a:ext cx="226700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9112" extrusionOk="0">
                    <a:moveTo>
                      <a:pt x="3793" y="1"/>
                    </a:moveTo>
                    <a:cubicBezTo>
                      <a:pt x="3485" y="1"/>
                      <a:pt x="3189" y="218"/>
                      <a:pt x="3156" y="577"/>
                    </a:cubicBezTo>
                    <a:lnTo>
                      <a:pt x="2893" y="2997"/>
                    </a:lnTo>
                    <a:lnTo>
                      <a:pt x="579" y="3786"/>
                    </a:lnTo>
                    <a:cubicBezTo>
                      <a:pt x="53" y="3944"/>
                      <a:pt x="0" y="4733"/>
                      <a:pt x="526" y="4996"/>
                    </a:cubicBezTo>
                    <a:lnTo>
                      <a:pt x="2683" y="6048"/>
                    </a:lnTo>
                    <a:lnTo>
                      <a:pt x="2683" y="8468"/>
                    </a:lnTo>
                    <a:cubicBezTo>
                      <a:pt x="2683" y="8863"/>
                      <a:pt x="3027" y="9111"/>
                      <a:pt x="3362" y="9111"/>
                    </a:cubicBezTo>
                    <a:cubicBezTo>
                      <a:pt x="3517" y="9111"/>
                      <a:pt x="3671" y="9058"/>
                      <a:pt x="3788" y="8942"/>
                    </a:cubicBezTo>
                    <a:lnTo>
                      <a:pt x="5524" y="7153"/>
                    </a:lnTo>
                    <a:lnTo>
                      <a:pt x="7786" y="7889"/>
                    </a:lnTo>
                    <a:cubicBezTo>
                      <a:pt x="7871" y="7918"/>
                      <a:pt x="7953" y="7931"/>
                      <a:pt x="8029" y="7931"/>
                    </a:cubicBezTo>
                    <a:cubicBezTo>
                      <a:pt x="8518" y="7931"/>
                      <a:pt x="8802" y="7397"/>
                      <a:pt x="8575" y="6943"/>
                    </a:cubicBezTo>
                    <a:lnTo>
                      <a:pt x="7417" y="4786"/>
                    </a:lnTo>
                    <a:lnTo>
                      <a:pt x="8785" y="2787"/>
                    </a:lnTo>
                    <a:cubicBezTo>
                      <a:pt x="9067" y="2317"/>
                      <a:pt x="8803" y="1763"/>
                      <a:pt x="8331" y="1763"/>
                    </a:cubicBezTo>
                    <a:cubicBezTo>
                      <a:pt x="8275" y="1763"/>
                      <a:pt x="8215" y="1770"/>
                      <a:pt x="8154" y="1787"/>
                    </a:cubicBezTo>
                    <a:lnTo>
                      <a:pt x="5787" y="2208"/>
                    </a:lnTo>
                    <a:lnTo>
                      <a:pt x="4314" y="262"/>
                    </a:lnTo>
                    <a:cubicBezTo>
                      <a:pt x="4174" y="82"/>
                      <a:pt x="3981" y="1"/>
                      <a:pt x="37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8"/>
              <p:cNvSpPr/>
              <p:nvPr/>
            </p:nvSpPr>
            <p:spPr>
              <a:xfrm>
                <a:off x="2063500" y="1463200"/>
                <a:ext cx="7630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853" extrusionOk="0">
                    <a:moveTo>
                      <a:pt x="2487" y="1"/>
                    </a:moveTo>
                    <a:cubicBezTo>
                      <a:pt x="2449" y="1"/>
                      <a:pt x="2409" y="4"/>
                      <a:pt x="2368" y="11"/>
                    </a:cubicBezTo>
                    <a:lnTo>
                      <a:pt x="1" y="484"/>
                    </a:lnTo>
                    <a:lnTo>
                      <a:pt x="316" y="853"/>
                    </a:lnTo>
                    <a:lnTo>
                      <a:pt x="3052" y="379"/>
                    </a:lnTo>
                    <a:cubicBezTo>
                      <a:pt x="2960" y="150"/>
                      <a:pt x="2749" y="1"/>
                      <a:pt x="248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8"/>
              <p:cNvSpPr/>
              <p:nvPr/>
            </p:nvSpPr>
            <p:spPr>
              <a:xfrm>
                <a:off x="1916200" y="1417475"/>
                <a:ext cx="113125" cy="2280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9120" extrusionOk="0">
                    <a:moveTo>
                      <a:pt x="3919" y="1"/>
                    </a:moveTo>
                    <a:cubicBezTo>
                      <a:pt x="3604" y="1"/>
                      <a:pt x="3275" y="218"/>
                      <a:pt x="3210" y="577"/>
                    </a:cubicBezTo>
                    <a:lnTo>
                      <a:pt x="2894" y="2997"/>
                    </a:lnTo>
                    <a:lnTo>
                      <a:pt x="580" y="3786"/>
                    </a:lnTo>
                    <a:cubicBezTo>
                      <a:pt x="54" y="3997"/>
                      <a:pt x="1" y="4733"/>
                      <a:pt x="527" y="4996"/>
                    </a:cubicBezTo>
                    <a:lnTo>
                      <a:pt x="2684" y="6048"/>
                    </a:lnTo>
                    <a:lnTo>
                      <a:pt x="2684" y="8468"/>
                    </a:lnTo>
                    <a:cubicBezTo>
                      <a:pt x="2684" y="8871"/>
                      <a:pt x="2992" y="9119"/>
                      <a:pt x="3349" y="9119"/>
                    </a:cubicBezTo>
                    <a:cubicBezTo>
                      <a:pt x="3458" y="9119"/>
                      <a:pt x="3572" y="9096"/>
                      <a:pt x="3683" y="9047"/>
                    </a:cubicBezTo>
                    <a:cubicBezTo>
                      <a:pt x="3631" y="8942"/>
                      <a:pt x="3631" y="8889"/>
                      <a:pt x="3631" y="8784"/>
                    </a:cubicBezTo>
                    <a:lnTo>
                      <a:pt x="3631" y="6364"/>
                    </a:lnTo>
                    <a:lnTo>
                      <a:pt x="1474" y="5312"/>
                    </a:lnTo>
                    <a:cubicBezTo>
                      <a:pt x="948" y="5049"/>
                      <a:pt x="1000" y="4260"/>
                      <a:pt x="1526" y="4154"/>
                    </a:cubicBezTo>
                    <a:lnTo>
                      <a:pt x="3841" y="3365"/>
                    </a:lnTo>
                    <a:lnTo>
                      <a:pt x="4157" y="893"/>
                    </a:lnTo>
                    <a:cubicBezTo>
                      <a:pt x="4157" y="630"/>
                      <a:pt x="4367" y="525"/>
                      <a:pt x="4525" y="367"/>
                    </a:cubicBezTo>
                    <a:lnTo>
                      <a:pt x="4420" y="262"/>
                    </a:lnTo>
                    <a:cubicBezTo>
                      <a:pt x="4300" y="82"/>
                      <a:pt x="4112" y="1"/>
                      <a:pt x="3919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68" name="Google Shape;2368;p8"/>
            <p:cNvGrpSpPr/>
            <p:nvPr/>
          </p:nvGrpSpPr>
          <p:grpSpPr>
            <a:xfrm>
              <a:off x="8472525" y="4670500"/>
              <a:ext cx="135369" cy="129375"/>
              <a:chOff x="2419900" y="952925"/>
              <a:chExt cx="134175" cy="129375"/>
            </a:xfrm>
          </p:grpSpPr>
          <p:sp>
            <p:nvSpPr>
              <p:cNvPr id="2369" name="Google Shape;2369;p8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8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8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72" name="Google Shape;2372;p8"/>
            <p:cNvGrpSpPr/>
            <p:nvPr/>
          </p:nvGrpSpPr>
          <p:grpSpPr>
            <a:xfrm>
              <a:off x="1397120" y="3005138"/>
              <a:ext cx="139329" cy="128300"/>
              <a:chOff x="732600" y="1890325"/>
              <a:chExt cx="138100" cy="128300"/>
            </a:xfrm>
          </p:grpSpPr>
          <p:sp>
            <p:nvSpPr>
              <p:cNvPr id="2373" name="Google Shape;2373;p8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8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8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76" name="Google Shape;2376;p8"/>
            <p:cNvGrpSpPr/>
            <p:nvPr/>
          </p:nvGrpSpPr>
          <p:grpSpPr>
            <a:xfrm rot="-1856811">
              <a:off x="1565612" y="819222"/>
              <a:ext cx="1338947" cy="1025873"/>
              <a:chOff x="6015800" y="923575"/>
              <a:chExt cx="1212225" cy="937075"/>
            </a:xfrm>
          </p:grpSpPr>
          <p:sp>
            <p:nvSpPr>
              <p:cNvPr id="2377" name="Google Shape;2377;p8"/>
              <p:cNvSpPr/>
              <p:nvPr/>
            </p:nvSpPr>
            <p:spPr>
              <a:xfrm>
                <a:off x="6015800" y="923575"/>
                <a:ext cx="3758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15032" h="14474" extrusionOk="0">
                    <a:moveTo>
                      <a:pt x="8300" y="0"/>
                    </a:moveTo>
                    <a:cubicBezTo>
                      <a:pt x="7968" y="0"/>
                      <a:pt x="7628" y="165"/>
                      <a:pt x="7404" y="501"/>
                    </a:cubicBezTo>
                    <a:lnTo>
                      <a:pt x="5352" y="3815"/>
                    </a:lnTo>
                    <a:lnTo>
                      <a:pt x="1459" y="3447"/>
                    </a:lnTo>
                    <a:cubicBezTo>
                      <a:pt x="1438" y="3446"/>
                      <a:pt x="1416" y="3445"/>
                      <a:pt x="1395" y="3445"/>
                    </a:cubicBezTo>
                    <a:cubicBezTo>
                      <a:pt x="538" y="3445"/>
                      <a:pt x="0" y="4463"/>
                      <a:pt x="565" y="5131"/>
                    </a:cubicBezTo>
                    <a:lnTo>
                      <a:pt x="3038" y="8129"/>
                    </a:lnTo>
                    <a:lnTo>
                      <a:pt x="1459" y="11706"/>
                    </a:lnTo>
                    <a:cubicBezTo>
                      <a:pt x="1145" y="12469"/>
                      <a:pt x="1712" y="13194"/>
                      <a:pt x="2474" y="13194"/>
                    </a:cubicBezTo>
                    <a:cubicBezTo>
                      <a:pt x="2604" y="13194"/>
                      <a:pt x="2741" y="13173"/>
                      <a:pt x="2880" y="13126"/>
                    </a:cubicBezTo>
                    <a:lnTo>
                      <a:pt x="6457" y="11654"/>
                    </a:lnTo>
                    <a:lnTo>
                      <a:pt x="9455" y="14231"/>
                    </a:lnTo>
                    <a:cubicBezTo>
                      <a:pt x="9654" y="14399"/>
                      <a:pt x="9883" y="14474"/>
                      <a:pt x="10107" y="14474"/>
                    </a:cubicBezTo>
                    <a:cubicBezTo>
                      <a:pt x="10656" y="14474"/>
                      <a:pt x="11176" y="14025"/>
                      <a:pt x="11139" y="13390"/>
                    </a:cubicBezTo>
                    <a:lnTo>
                      <a:pt x="10876" y="9497"/>
                    </a:lnTo>
                    <a:lnTo>
                      <a:pt x="14242" y="7498"/>
                    </a:lnTo>
                    <a:cubicBezTo>
                      <a:pt x="15031" y="7077"/>
                      <a:pt x="14874" y="5814"/>
                      <a:pt x="13979" y="5604"/>
                    </a:cubicBezTo>
                    <a:lnTo>
                      <a:pt x="10139" y="4710"/>
                    </a:lnTo>
                    <a:lnTo>
                      <a:pt x="9298" y="870"/>
                    </a:lnTo>
                    <a:cubicBezTo>
                      <a:pt x="9177" y="297"/>
                      <a:pt x="8745" y="0"/>
                      <a:pt x="8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8"/>
              <p:cNvSpPr/>
              <p:nvPr/>
            </p:nvSpPr>
            <p:spPr>
              <a:xfrm>
                <a:off x="6024650" y="1009625"/>
                <a:ext cx="124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1110" extrusionOk="0">
                    <a:moveTo>
                      <a:pt x="1005" y="0"/>
                    </a:moveTo>
                    <a:cubicBezTo>
                      <a:pt x="526" y="0"/>
                      <a:pt x="148" y="348"/>
                      <a:pt x="1" y="742"/>
                    </a:cubicBezTo>
                    <a:lnTo>
                      <a:pt x="4472" y="1110"/>
                    </a:lnTo>
                    <a:lnTo>
                      <a:pt x="4998" y="373"/>
                    </a:lnTo>
                    <a:lnTo>
                      <a:pt x="1105" y="5"/>
                    </a:lnTo>
                    <a:cubicBezTo>
                      <a:pt x="1072" y="2"/>
                      <a:pt x="1038" y="0"/>
                      <a:pt x="1005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8"/>
              <p:cNvSpPr/>
              <p:nvPr/>
            </p:nvSpPr>
            <p:spPr>
              <a:xfrm>
                <a:off x="6195625" y="926500"/>
                <a:ext cx="195975" cy="3611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14446" extrusionOk="0">
                    <a:moveTo>
                      <a:pt x="1045" y="1"/>
                    </a:moveTo>
                    <a:cubicBezTo>
                      <a:pt x="716" y="1"/>
                      <a:pt x="381" y="156"/>
                      <a:pt x="158" y="490"/>
                    </a:cubicBezTo>
                    <a:lnTo>
                      <a:pt x="0" y="753"/>
                    </a:lnTo>
                    <a:cubicBezTo>
                      <a:pt x="316" y="805"/>
                      <a:pt x="579" y="1068"/>
                      <a:pt x="684" y="1489"/>
                    </a:cubicBezTo>
                    <a:lnTo>
                      <a:pt x="1526" y="5277"/>
                    </a:lnTo>
                    <a:lnTo>
                      <a:pt x="5313" y="6223"/>
                    </a:lnTo>
                    <a:cubicBezTo>
                      <a:pt x="6260" y="6434"/>
                      <a:pt x="6366" y="7644"/>
                      <a:pt x="5576" y="8117"/>
                    </a:cubicBezTo>
                    <a:lnTo>
                      <a:pt x="2262" y="10116"/>
                    </a:lnTo>
                    <a:lnTo>
                      <a:pt x="2525" y="13956"/>
                    </a:lnTo>
                    <a:cubicBezTo>
                      <a:pt x="2578" y="14114"/>
                      <a:pt x="2525" y="14167"/>
                      <a:pt x="2420" y="14377"/>
                    </a:cubicBezTo>
                    <a:cubicBezTo>
                      <a:pt x="2541" y="14424"/>
                      <a:pt x="2667" y="14446"/>
                      <a:pt x="2793" y="14446"/>
                    </a:cubicBezTo>
                    <a:cubicBezTo>
                      <a:pt x="3374" y="14446"/>
                      <a:pt x="3936" y="13974"/>
                      <a:pt x="3893" y="13325"/>
                    </a:cubicBezTo>
                    <a:lnTo>
                      <a:pt x="3630" y="9432"/>
                    </a:lnTo>
                    <a:lnTo>
                      <a:pt x="6997" y="7486"/>
                    </a:lnTo>
                    <a:cubicBezTo>
                      <a:pt x="7838" y="7013"/>
                      <a:pt x="7628" y="5750"/>
                      <a:pt x="6734" y="5540"/>
                    </a:cubicBezTo>
                    <a:lnTo>
                      <a:pt x="2894" y="4645"/>
                    </a:lnTo>
                    <a:lnTo>
                      <a:pt x="2052" y="805"/>
                    </a:lnTo>
                    <a:cubicBezTo>
                      <a:pt x="1931" y="289"/>
                      <a:pt x="1494" y="1"/>
                      <a:pt x="1045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8"/>
              <p:cNvSpPr/>
              <p:nvPr/>
            </p:nvSpPr>
            <p:spPr>
              <a:xfrm>
                <a:off x="6473100" y="1159675"/>
                <a:ext cx="70100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18149" fill="none" extrusionOk="0">
                    <a:moveTo>
                      <a:pt x="1" y="0"/>
                    </a:moveTo>
                    <a:cubicBezTo>
                      <a:pt x="11785" y="0"/>
                      <a:pt x="23252" y="7417"/>
                      <a:pt x="28039" y="1814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8"/>
              <p:cNvSpPr/>
              <p:nvPr/>
            </p:nvSpPr>
            <p:spPr>
              <a:xfrm>
                <a:off x="6475750" y="1233325"/>
                <a:ext cx="309075" cy="140725"/>
              </a:xfrm>
              <a:custGeom>
                <a:avLst/>
                <a:gdLst/>
                <a:ahLst/>
                <a:cxnLst/>
                <a:rect l="l" t="t" r="r" b="b"/>
                <a:pathLst>
                  <a:path w="12363" h="5629" fill="none" extrusionOk="0">
                    <a:moveTo>
                      <a:pt x="0" y="0"/>
                    </a:moveTo>
                    <a:cubicBezTo>
                      <a:pt x="4366" y="1157"/>
                      <a:pt x="8522" y="3051"/>
                      <a:pt x="12362" y="562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8"/>
              <p:cNvSpPr/>
              <p:nvPr/>
            </p:nvSpPr>
            <p:spPr>
              <a:xfrm>
                <a:off x="6858450" y="1473975"/>
                <a:ext cx="84175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631" fill="none" extrusionOk="0">
                    <a:moveTo>
                      <a:pt x="0" y="1"/>
                    </a:moveTo>
                    <a:cubicBezTo>
                      <a:pt x="1368" y="948"/>
                      <a:pt x="2473" y="2210"/>
                      <a:pt x="3367" y="3630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8"/>
              <p:cNvSpPr/>
              <p:nvPr/>
            </p:nvSpPr>
            <p:spPr>
              <a:xfrm>
                <a:off x="6462600" y="1304325"/>
                <a:ext cx="303800" cy="4090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6361" fill="none" extrusionOk="0">
                    <a:moveTo>
                      <a:pt x="0" y="1"/>
                    </a:moveTo>
                    <a:cubicBezTo>
                      <a:pt x="6155" y="3315"/>
                      <a:pt x="10679" y="9522"/>
                      <a:pt x="12152" y="1636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8"/>
              <p:cNvSpPr/>
              <p:nvPr/>
            </p:nvSpPr>
            <p:spPr>
              <a:xfrm>
                <a:off x="6799275" y="1797500"/>
                <a:ext cx="15800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526" fill="none" extrusionOk="0">
                    <a:moveTo>
                      <a:pt x="0" y="1"/>
                    </a:moveTo>
                    <a:cubicBezTo>
                      <a:pt x="210" y="842"/>
                      <a:pt x="368" y="1684"/>
                      <a:pt x="631" y="2526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8"/>
              <p:cNvSpPr/>
              <p:nvPr/>
            </p:nvSpPr>
            <p:spPr>
              <a:xfrm>
                <a:off x="6486275" y="1049200"/>
                <a:ext cx="4984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19938" h="3473" fill="none" extrusionOk="0">
                    <a:moveTo>
                      <a:pt x="0" y="1052"/>
                    </a:moveTo>
                    <a:cubicBezTo>
                      <a:pt x="6733" y="0"/>
                      <a:pt x="13677" y="842"/>
                      <a:pt x="19937" y="3472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8"/>
              <p:cNvSpPr/>
              <p:nvPr/>
            </p:nvSpPr>
            <p:spPr>
              <a:xfrm>
                <a:off x="7089900" y="1205700"/>
                <a:ext cx="59200" cy="355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421" fill="none" extrusionOk="0">
                    <a:moveTo>
                      <a:pt x="1" y="0"/>
                    </a:moveTo>
                    <a:cubicBezTo>
                      <a:pt x="790" y="421"/>
                      <a:pt x="1579" y="895"/>
                      <a:pt x="2368" y="142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7" name="Google Shape;2387;p8"/>
              <p:cNvSpPr/>
              <p:nvPr/>
            </p:nvSpPr>
            <p:spPr>
              <a:xfrm>
                <a:off x="7216150" y="1312225"/>
                <a:ext cx="118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69" fill="none" extrusionOk="0">
                    <a:moveTo>
                      <a:pt x="1" y="0"/>
                    </a:moveTo>
                    <a:cubicBezTo>
                      <a:pt x="159" y="106"/>
                      <a:pt x="264" y="263"/>
                      <a:pt x="474" y="369"/>
                    </a:cubicBezTo>
                  </a:path>
                </a:pathLst>
              </a:custGeom>
              <a:noFill/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8"/>
              <p:cNvSpPr/>
              <p:nvPr/>
            </p:nvSpPr>
            <p:spPr>
              <a:xfrm>
                <a:off x="6989950" y="1652825"/>
                <a:ext cx="118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948" fill="none" extrusionOk="0">
                    <a:moveTo>
                      <a:pt x="1" y="1"/>
                    </a:moveTo>
                    <a:cubicBezTo>
                      <a:pt x="106" y="317"/>
                      <a:pt x="316" y="632"/>
                      <a:pt x="474" y="948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89" name="Google Shape;2389;p8"/>
            <p:cNvGrpSpPr/>
            <p:nvPr/>
          </p:nvGrpSpPr>
          <p:grpSpPr>
            <a:xfrm>
              <a:off x="9272395" y="2451888"/>
              <a:ext cx="139329" cy="128300"/>
              <a:chOff x="732600" y="1890325"/>
              <a:chExt cx="138100" cy="128300"/>
            </a:xfrm>
          </p:grpSpPr>
          <p:sp>
            <p:nvSpPr>
              <p:cNvPr id="2390" name="Google Shape;2390;p8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1" name="Google Shape;2391;p8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8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93" name="Google Shape;2393;p8"/>
            <p:cNvGrpSpPr/>
            <p:nvPr/>
          </p:nvGrpSpPr>
          <p:grpSpPr>
            <a:xfrm>
              <a:off x="4961800" y="6288600"/>
              <a:ext cx="135369" cy="129375"/>
              <a:chOff x="2419900" y="952925"/>
              <a:chExt cx="134175" cy="129375"/>
            </a:xfrm>
          </p:grpSpPr>
          <p:sp>
            <p:nvSpPr>
              <p:cNvPr id="2394" name="Google Shape;2394;p8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8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8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394">
                  <a:solidFill>
                    <a:prstClr val="black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7" name="Google Shape;2397;p8"/>
          <p:cNvGrpSpPr/>
          <p:nvPr/>
        </p:nvGrpSpPr>
        <p:grpSpPr>
          <a:xfrm flipH="1">
            <a:off x="-23714" y="-11449"/>
            <a:ext cx="12192214" cy="6882076"/>
            <a:chOff x="-2000" y="-12625"/>
            <a:chExt cx="10692000" cy="7589400"/>
          </a:xfrm>
        </p:grpSpPr>
        <p:sp>
          <p:nvSpPr>
            <p:cNvPr id="2398" name="Google Shape;2398;p8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2399" name="Google Shape;2399;p8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2400" name="Google Shape;2400;p8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2401" name="Google Shape;2401;p8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2402" name="Google Shape;2402;p8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403" name="Google Shape;2403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04" name="Google Shape;240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05" name="Google Shape;240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06" name="Google Shape;240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407" name="Google Shape;2407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08" name="Google Shape;240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09" name="Google Shape;240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10" name="Google Shape;241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411" name="Google Shape;2411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12" name="Google Shape;241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13" name="Google Shape;241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14" name="Google Shape;241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415" name="Google Shape;2415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16" name="Google Shape;241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17" name="Google Shape;241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18" name="Google Shape;241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419" name="Google Shape;2419;p8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2420" name="Google Shape;2420;p8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421" name="Google Shape;2421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22" name="Google Shape;2422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23" name="Google Shape;242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24" name="Google Shape;242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25" name="Google Shape;242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26" name="Google Shape;2426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27" name="Google Shape;2427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28" name="Google Shape;2428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29" name="Google Shape;2429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30" name="Google Shape;2430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31" name="Google Shape;2431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32" name="Google Shape;2432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33" name="Google Shape;2433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34" name="Google Shape;2434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35" name="Google Shape;2435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36" name="Google Shape;2436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37" name="Google Shape;2437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438" name="Google Shape;2438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39" name="Google Shape;2439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40" name="Google Shape;2440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41" name="Google Shape;2441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42" name="Google Shape;2442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43" name="Google Shape;2443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44" name="Google Shape;2444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45" name="Google Shape;2445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46" name="Google Shape;2446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47" name="Google Shape;2447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48" name="Google Shape;244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49" name="Google Shape;244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50" name="Google Shape;245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51" name="Google Shape;2451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52" name="Google Shape;2452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53" name="Google Shape;2453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54" name="Google Shape;2454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455" name="Google Shape;2455;p8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456" name="Google Shape;2456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57" name="Google Shape;2457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58" name="Google Shape;245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59" name="Google Shape;245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60" name="Google Shape;246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61" name="Google Shape;2461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62" name="Google Shape;2462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63" name="Google Shape;2463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64" name="Google Shape;2464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65" name="Google Shape;2465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66" name="Google Shape;2466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67" name="Google Shape;2467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68" name="Google Shape;2468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69" name="Google Shape;2469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70" name="Google Shape;2470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71" name="Google Shape;2471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72" name="Google Shape;2472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473" name="Google Shape;2473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74" name="Google Shape;2474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75" name="Google Shape;2475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76" name="Google Shape;2476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77" name="Google Shape;2477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78" name="Google Shape;2478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79" name="Google Shape;2479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0" name="Google Shape;2480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1" name="Google Shape;2481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82" name="Google Shape;2482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83" name="Google Shape;248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4" name="Google Shape;248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5" name="Google Shape;248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86" name="Google Shape;2486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87" name="Google Shape;2487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8" name="Google Shape;2488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489" name="Google Shape;2489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490" name="Google Shape;2490;p8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491" name="Google Shape;2491;p8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492" name="Google Shape;2492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93" name="Google Shape;2493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94" name="Google Shape;2494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495" name="Google Shape;2495;p8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496" name="Google Shape;2496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97" name="Google Shape;2497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98" name="Google Shape;2498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499" name="Google Shape;2499;p8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500" name="Google Shape;2500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501" name="Google Shape;2501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502" name="Google Shape;2502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503" name="Google Shape;2503;p8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504" name="Google Shape;2504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505" name="Google Shape;2505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506" name="Google Shape;2506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507" name="Google Shape;2507;p8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2508" name="Google Shape;2508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509" name="Google Shape;2509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0" name="Google Shape;2510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1" name="Google Shape;2511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512" name="Google Shape;2512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513" name="Google Shape;2513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4" name="Google Shape;2514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5" name="Google Shape;2515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516" name="Google Shape;2516;p8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2517" name="Google Shape;2517;p8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2518" name="Google Shape;2518;p8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519" name="Google Shape;2519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20" name="Google Shape;252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21" name="Google Shape;252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22" name="Google Shape;252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523" name="Google Shape;2523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24" name="Google Shape;252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25" name="Google Shape;252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26" name="Google Shape;252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527" name="Google Shape;2527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28" name="Google Shape;252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29" name="Google Shape;252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30" name="Google Shape;253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531" name="Google Shape;2531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32" name="Google Shape;253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33" name="Google Shape;253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534" name="Google Shape;253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535" name="Google Shape;2535;p8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2536" name="Google Shape;2536;p8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537" name="Google Shape;2537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38" name="Google Shape;2538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39" name="Google Shape;2539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0" name="Google Shape;2540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1" name="Google Shape;2541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42" name="Google Shape;2542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43" name="Google Shape;254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4" name="Google Shape;254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5" name="Google Shape;254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46" name="Google Shape;2546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47" name="Google Shape;2547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8" name="Google Shape;2548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49" name="Google Shape;2549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50" name="Google Shape;2550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51" name="Google Shape;2551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52" name="Google Shape;2552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53" name="Google Shape;2553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554" name="Google Shape;2554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55" name="Google Shape;2555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56" name="Google Shape;2556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57" name="Google Shape;2557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58" name="Google Shape;2558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59" name="Google Shape;2559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60" name="Google Shape;2560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61" name="Google Shape;2561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62" name="Google Shape;2562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63" name="Google Shape;2563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64" name="Google Shape;2564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65" name="Google Shape;2565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66" name="Google Shape;2566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67" name="Google Shape;2567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68" name="Google Shape;256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69" name="Google Shape;256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70" name="Google Shape;257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571" name="Google Shape;2571;p8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572" name="Google Shape;2572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73" name="Google Shape;2573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74" name="Google Shape;2574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75" name="Google Shape;2575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76" name="Google Shape;2576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77" name="Google Shape;2577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78" name="Google Shape;257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79" name="Google Shape;257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80" name="Google Shape;258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81" name="Google Shape;2581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82" name="Google Shape;2582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83" name="Google Shape;2583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84" name="Google Shape;2584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85" name="Google Shape;2585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86" name="Google Shape;2586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87" name="Google Shape;2587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88" name="Google Shape;2588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589" name="Google Shape;2589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90" name="Google Shape;2590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91" name="Google Shape;2591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92" name="Google Shape;2592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93" name="Google Shape;2593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94" name="Google Shape;2594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95" name="Google Shape;2595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96" name="Google Shape;2596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597" name="Google Shape;2597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98" name="Google Shape;2598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99" name="Google Shape;2599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00" name="Google Shape;2600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01" name="Google Shape;2601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602" name="Google Shape;2602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603" name="Google Shape;260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04" name="Google Shape;260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2605" name="Google Shape;260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606" name="Google Shape;2606;p8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607" name="Google Shape;2607;p8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08" name="Google Shape;2608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09" name="Google Shape;2609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10" name="Google Shape;2610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611" name="Google Shape;2611;p8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12" name="Google Shape;2612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13" name="Google Shape;2613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14" name="Google Shape;2614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615" name="Google Shape;2615;p8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16" name="Google Shape;2616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17" name="Google Shape;2617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18" name="Google Shape;2618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2619" name="Google Shape;2619;p8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20" name="Google Shape;2620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21" name="Google Shape;2621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22" name="Google Shape;2622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623" name="Google Shape;2623;p8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2624" name="Google Shape;2624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625" name="Google Shape;2625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26" name="Google Shape;2626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27" name="Google Shape;2627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628" name="Google Shape;2628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629" name="Google Shape;2629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30" name="Google Shape;2630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31" name="Google Shape;2631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632" name="Google Shape;2632;p8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2633" name="Google Shape;2633;p8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634" name="Google Shape;2634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35" name="Google Shape;2635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36" name="Google Shape;263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37" name="Google Shape;263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38" name="Google Shape;263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39" name="Google Shape;2639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40" name="Google Shape;264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41" name="Google Shape;264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42" name="Google Shape;264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43" name="Google Shape;2643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44" name="Google Shape;264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45" name="Google Shape;264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46" name="Google Shape;264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47" name="Google Shape;2647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48" name="Google Shape;264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49" name="Google Shape;264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50" name="Google Shape;265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651" name="Google Shape;2651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52" name="Google Shape;2652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53" name="Google Shape;265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54" name="Google Shape;265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55" name="Google Shape;265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56" name="Google Shape;2656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57" name="Google Shape;2657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58" name="Google Shape;2658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59" name="Google Shape;2659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60" name="Google Shape;2660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61" name="Google Shape;266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62" name="Google Shape;266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63" name="Google Shape;266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64" name="Google Shape;2664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65" name="Google Shape;2665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66" name="Google Shape;2666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67" name="Google Shape;2667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668" name="Google Shape;2668;p8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669" name="Google Shape;2669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70" name="Google Shape;2670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71" name="Google Shape;267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72" name="Google Shape;267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73" name="Google Shape;267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74" name="Google Shape;2674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75" name="Google Shape;2675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76" name="Google Shape;2676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77" name="Google Shape;2677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78" name="Google Shape;2678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79" name="Google Shape;2679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80" name="Google Shape;2680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81" name="Google Shape;2681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82" name="Google Shape;2682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83" name="Google Shape;268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84" name="Google Shape;268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85" name="Google Shape;268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686" name="Google Shape;2686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87" name="Google Shape;2687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88" name="Google Shape;268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89" name="Google Shape;268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90" name="Google Shape;269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91" name="Google Shape;2691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92" name="Google Shape;269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93" name="Google Shape;269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94" name="Google Shape;269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95" name="Google Shape;2695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96" name="Google Shape;269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97" name="Google Shape;269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98" name="Google Shape;269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99" name="Google Shape;2699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00" name="Google Shape;270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01" name="Google Shape;270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02" name="Google Shape;270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03" name="Google Shape;2703;p8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704" name="Google Shape;2704;p8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05" name="Google Shape;2705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06" name="Google Shape;2706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07" name="Google Shape;2707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708" name="Google Shape;2708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09" name="Google Shape;2709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0" name="Google Shape;2710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1" name="Google Shape;2711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712" name="Google Shape;2712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13" name="Google Shape;2713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4" name="Google Shape;2714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5" name="Google Shape;2715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716" name="Google Shape;2716;p8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17" name="Google Shape;2717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8" name="Google Shape;2718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9" name="Google Shape;2719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720" name="Google Shape;2720;p8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2721" name="Google Shape;2721;p8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722" name="Google Shape;2722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23" name="Google Shape;2723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24" name="Google Shape;272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25" name="Google Shape;272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26" name="Google Shape;272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27" name="Google Shape;2727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28" name="Google Shape;272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29" name="Google Shape;272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30" name="Google Shape;273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31" name="Google Shape;2731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32" name="Google Shape;273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33" name="Google Shape;273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34" name="Google Shape;273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35" name="Google Shape;2735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36" name="Google Shape;273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37" name="Google Shape;273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38" name="Google Shape;273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739" name="Google Shape;2739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40" name="Google Shape;2740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41" name="Google Shape;274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42" name="Google Shape;274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43" name="Google Shape;274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44" name="Google Shape;2744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45" name="Google Shape;2745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46" name="Google Shape;2746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47" name="Google Shape;2747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48" name="Google Shape;2748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49" name="Google Shape;2749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50" name="Google Shape;2750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51" name="Google Shape;2751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52" name="Google Shape;2752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53" name="Google Shape;275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54" name="Google Shape;275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55" name="Google Shape;275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56" name="Google Shape;2756;p8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757" name="Google Shape;2757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58" name="Google Shape;2758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59" name="Google Shape;2759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0" name="Google Shape;2760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1" name="Google Shape;2761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62" name="Google Shape;2762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63" name="Google Shape;276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4" name="Google Shape;276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5" name="Google Shape;276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66" name="Google Shape;2766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67" name="Google Shape;2767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8" name="Google Shape;2768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69" name="Google Shape;2769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70" name="Google Shape;2770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71" name="Google Shape;277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72" name="Google Shape;277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73" name="Google Shape;277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2774" name="Google Shape;2774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75" name="Google Shape;2775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76" name="Google Shape;277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77" name="Google Shape;277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78" name="Google Shape;277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79" name="Google Shape;2779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80" name="Google Shape;278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81" name="Google Shape;278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82" name="Google Shape;278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83" name="Google Shape;2783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84" name="Google Shape;278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85" name="Google Shape;278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86" name="Google Shape;278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787" name="Google Shape;2787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88" name="Google Shape;278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89" name="Google Shape;278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790" name="Google Shape;279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91" name="Google Shape;2791;p8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792" name="Google Shape;2792;p8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93" name="Google Shape;2793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4" name="Google Shape;2794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5" name="Google Shape;2795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796" name="Google Shape;2796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97" name="Google Shape;2797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8" name="Google Shape;2798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9" name="Google Shape;2799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800" name="Google Shape;2800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01" name="Google Shape;2801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2" name="Google Shape;2802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3" name="Google Shape;2803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804" name="Google Shape;2804;p8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05" name="Google Shape;2805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6" name="Google Shape;2806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7" name="Google Shape;2807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2808" name="Google Shape;2808;p8"/>
          <p:cNvGrpSpPr/>
          <p:nvPr/>
        </p:nvGrpSpPr>
        <p:grpSpPr>
          <a:xfrm flipH="1">
            <a:off x="194493" y="483967"/>
            <a:ext cx="3622677" cy="3379369"/>
            <a:chOff x="3123500" y="607850"/>
            <a:chExt cx="2692075" cy="3186025"/>
          </a:xfrm>
        </p:grpSpPr>
        <p:sp>
          <p:nvSpPr>
            <p:cNvPr id="2809" name="Google Shape;2809;p8"/>
            <p:cNvSpPr/>
            <p:nvPr/>
          </p:nvSpPr>
          <p:spPr>
            <a:xfrm>
              <a:off x="3123500" y="1218850"/>
              <a:ext cx="2050300" cy="2575025"/>
            </a:xfrm>
            <a:custGeom>
              <a:avLst/>
              <a:gdLst/>
              <a:ahLst/>
              <a:cxnLst/>
              <a:rect l="l" t="t" r="r" b="b"/>
              <a:pathLst>
                <a:path w="82012" h="103001" extrusionOk="0">
                  <a:moveTo>
                    <a:pt x="60180" y="0"/>
                  </a:moveTo>
                  <a:lnTo>
                    <a:pt x="0" y="79328"/>
                  </a:lnTo>
                  <a:lnTo>
                    <a:pt x="73226" y="103001"/>
                  </a:lnTo>
                  <a:lnTo>
                    <a:pt x="82011" y="6366"/>
                  </a:lnTo>
                  <a:lnTo>
                    <a:pt x="60180" y="0"/>
                  </a:lnTo>
                  <a:close/>
                </a:path>
              </a:pathLst>
            </a:custGeom>
            <a:gradFill>
              <a:gsLst>
                <a:gs pos="0">
                  <a:srgbClr val="7BB8EF">
                    <a:alpha val="34117"/>
                    <a:alpha val="34080"/>
                  </a:srgbClr>
                </a:gs>
                <a:gs pos="68000">
                  <a:srgbClr val="FFFFFF">
                    <a:alpha val="0"/>
                    <a:alpha val="34080"/>
                  </a:srgbClr>
                </a:gs>
                <a:gs pos="100000">
                  <a:srgbClr val="FFFFFF">
                    <a:alpha val="0"/>
                    <a:alpha val="340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10" name="Google Shape;2810;p8"/>
            <p:cNvSpPr/>
            <p:nvPr/>
          </p:nvSpPr>
          <p:spPr>
            <a:xfrm>
              <a:off x="4371550" y="1058400"/>
              <a:ext cx="1158650" cy="464150"/>
            </a:xfrm>
            <a:custGeom>
              <a:avLst/>
              <a:gdLst/>
              <a:ahLst/>
              <a:cxnLst/>
              <a:rect l="l" t="t" r="r" b="b"/>
              <a:pathLst>
                <a:path w="46346" h="18566" extrusionOk="0">
                  <a:moveTo>
                    <a:pt x="1421" y="1"/>
                  </a:moveTo>
                  <a:cubicBezTo>
                    <a:pt x="1421" y="1"/>
                    <a:pt x="947" y="1053"/>
                    <a:pt x="895" y="1316"/>
                  </a:cubicBezTo>
                  <a:cubicBezTo>
                    <a:pt x="0" y="3841"/>
                    <a:pt x="9364" y="9469"/>
                    <a:pt x="21831" y="13888"/>
                  </a:cubicBezTo>
                  <a:cubicBezTo>
                    <a:pt x="30226" y="16876"/>
                    <a:pt x="37875" y="18565"/>
                    <a:pt x="42225" y="18565"/>
                  </a:cubicBezTo>
                  <a:cubicBezTo>
                    <a:pt x="44308" y="18565"/>
                    <a:pt x="45635" y="18178"/>
                    <a:pt x="45924" y="17360"/>
                  </a:cubicBezTo>
                  <a:cubicBezTo>
                    <a:pt x="46030" y="17097"/>
                    <a:pt x="46345" y="16150"/>
                    <a:pt x="46345" y="16150"/>
                  </a:cubicBezTo>
                  <a:cubicBezTo>
                    <a:pt x="46345" y="16150"/>
                    <a:pt x="36193" y="8838"/>
                    <a:pt x="25040" y="4788"/>
                  </a:cubicBezTo>
                  <a:cubicBezTo>
                    <a:pt x="13783" y="790"/>
                    <a:pt x="1421" y="1"/>
                    <a:pt x="1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11" name="Google Shape;2811;p8"/>
            <p:cNvSpPr/>
            <p:nvPr/>
          </p:nvSpPr>
          <p:spPr>
            <a:xfrm>
              <a:off x="4191375" y="859825"/>
              <a:ext cx="1591325" cy="635350"/>
            </a:xfrm>
            <a:custGeom>
              <a:avLst/>
              <a:gdLst/>
              <a:ahLst/>
              <a:cxnLst/>
              <a:rect l="l" t="t" r="r" b="b"/>
              <a:pathLst>
                <a:path w="63653" h="25414" extrusionOk="0">
                  <a:moveTo>
                    <a:pt x="1947" y="0"/>
                  </a:moveTo>
                  <a:cubicBezTo>
                    <a:pt x="1947" y="0"/>
                    <a:pt x="1421" y="1315"/>
                    <a:pt x="1263" y="1684"/>
                  </a:cubicBezTo>
                  <a:cubicBezTo>
                    <a:pt x="0" y="5156"/>
                    <a:pt x="12889" y="12888"/>
                    <a:pt x="29985" y="18991"/>
                  </a:cubicBezTo>
                  <a:cubicBezTo>
                    <a:pt x="41542" y="23116"/>
                    <a:pt x="52090" y="25414"/>
                    <a:pt x="58069" y="25414"/>
                  </a:cubicBezTo>
                  <a:cubicBezTo>
                    <a:pt x="60935" y="25414"/>
                    <a:pt x="62751" y="24886"/>
                    <a:pt x="63126" y="23778"/>
                  </a:cubicBezTo>
                  <a:cubicBezTo>
                    <a:pt x="63284" y="23462"/>
                    <a:pt x="63652" y="22094"/>
                    <a:pt x="63652" y="22094"/>
                  </a:cubicBezTo>
                  <a:cubicBezTo>
                    <a:pt x="63652" y="22094"/>
                    <a:pt x="49712" y="12047"/>
                    <a:pt x="34404" y="6576"/>
                  </a:cubicBezTo>
                  <a:cubicBezTo>
                    <a:pt x="19043" y="1052"/>
                    <a:pt x="1947" y="0"/>
                    <a:pt x="19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12" name="Google Shape;2812;p8"/>
            <p:cNvSpPr/>
            <p:nvPr/>
          </p:nvSpPr>
          <p:spPr>
            <a:xfrm>
              <a:off x="4204525" y="822275"/>
              <a:ext cx="1611050" cy="635350"/>
            </a:xfrm>
            <a:custGeom>
              <a:avLst/>
              <a:gdLst/>
              <a:ahLst/>
              <a:cxnLst/>
              <a:rect l="l" t="t" r="r" b="b"/>
              <a:pathLst>
                <a:path w="64442" h="25414" extrusionOk="0">
                  <a:moveTo>
                    <a:pt x="6360" y="1"/>
                  </a:moveTo>
                  <a:cubicBezTo>
                    <a:pt x="3484" y="1"/>
                    <a:pt x="1655" y="535"/>
                    <a:pt x="1263" y="1660"/>
                  </a:cubicBezTo>
                  <a:cubicBezTo>
                    <a:pt x="0" y="5079"/>
                    <a:pt x="12889" y="12865"/>
                    <a:pt x="29985" y="18967"/>
                  </a:cubicBezTo>
                  <a:cubicBezTo>
                    <a:pt x="41541" y="23091"/>
                    <a:pt x="52087" y="25413"/>
                    <a:pt x="58082" y="25413"/>
                  </a:cubicBezTo>
                  <a:cubicBezTo>
                    <a:pt x="60958" y="25413"/>
                    <a:pt x="62787" y="24879"/>
                    <a:pt x="63179" y="23754"/>
                  </a:cubicBezTo>
                  <a:cubicBezTo>
                    <a:pt x="64442" y="20282"/>
                    <a:pt x="51553" y="12549"/>
                    <a:pt x="34457" y="6447"/>
                  </a:cubicBezTo>
                  <a:cubicBezTo>
                    <a:pt x="22901" y="2323"/>
                    <a:pt x="12356" y="1"/>
                    <a:pt x="6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13" name="Google Shape;2813;p8"/>
            <p:cNvSpPr/>
            <p:nvPr/>
          </p:nvSpPr>
          <p:spPr>
            <a:xfrm>
              <a:off x="4592475" y="607850"/>
              <a:ext cx="961400" cy="637325"/>
            </a:xfrm>
            <a:custGeom>
              <a:avLst/>
              <a:gdLst/>
              <a:ahLst/>
              <a:cxnLst/>
              <a:rect l="l" t="t" r="r" b="b"/>
              <a:pathLst>
                <a:path w="38456" h="25493" extrusionOk="0">
                  <a:moveTo>
                    <a:pt x="17992" y="1"/>
                  </a:moveTo>
                  <a:cubicBezTo>
                    <a:pt x="10272" y="1"/>
                    <a:pt x="2889" y="5031"/>
                    <a:pt x="1" y="13025"/>
                  </a:cubicBezTo>
                  <a:cubicBezTo>
                    <a:pt x="10469" y="19969"/>
                    <a:pt x="22358" y="24230"/>
                    <a:pt x="34878" y="25492"/>
                  </a:cubicBezTo>
                  <a:cubicBezTo>
                    <a:pt x="38455" y="15392"/>
                    <a:pt x="33615" y="4451"/>
                    <a:pt x="23936" y="1031"/>
                  </a:cubicBezTo>
                  <a:cubicBezTo>
                    <a:pt x="21980" y="332"/>
                    <a:pt x="19975" y="1"/>
                    <a:pt x="17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14" name="Google Shape;2814;p8"/>
            <p:cNvSpPr/>
            <p:nvPr/>
          </p:nvSpPr>
          <p:spPr>
            <a:xfrm>
              <a:off x="4592475" y="607850"/>
              <a:ext cx="961400" cy="637325"/>
            </a:xfrm>
            <a:custGeom>
              <a:avLst/>
              <a:gdLst/>
              <a:ahLst/>
              <a:cxnLst/>
              <a:rect l="l" t="t" r="r" b="b"/>
              <a:pathLst>
                <a:path w="38456" h="25493" extrusionOk="0">
                  <a:moveTo>
                    <a:pt x="17992" y="1"/>
                  </a:moveTo>
                  <a:cubicBezTo>
                    <a:pt x="10272" y="1"/>
                    <a:pt x="2889" y="5031"/>
                    <a:pt x="1" y="13025"/>
                  </a:cubicBezTo>
                  <a:cubicBezTo>
                    <a:pt x="10469" y="19969"/>
                    <a:pt x="22358" y="24230"/>
                    <a:pt x="34878" y="25492"/>
                  </a:cubicBezTo>
                  <a:cubicBezTo>
                    <a:pt x="38455" y="15392"/>
                    <a:pt x="33615" y="4451"/>
                    <a:pt x="23936" y="1031"/>
                  </a:cubicBezTo>
                  <a:cubicBezTo>
                    <a:pt x="21980" y="332"/>
                    <a:pt x="19975" y="1"/>
                    <a:pt x="17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15" name="Google Shape;2815;p8"/>
            <p:cNvSpPr/>
            <p:nvPr/>
          </p:nvSpPr>
          <p:spPr>
            <a:xfrm>
              <a:off x="5173775" y="627050"/>
              <a:ext cx="378775" cy="618125"/>
            </a:xfrm>
            <a:custGeom>
              <a:avLst/>
              <a:gdLst/>
              <a:ahLst/>
              <a:cxnLst/>
              <a:rect l="l" t="t" r="r" b="b"/>
              <a:pathLst>
                <a:path w="15151" h="24725" extrusionOk="0">
                  <a:moveTo>
                    <a:pt x="0" y="0"/>
                  </a:moveTo>
                  <a:lnTo>
                    <a:pt x="0" y="0"/>
                  </a:lnTo>
                  <a:cubicBezTo>
                    <a:pt x="2157" y="1368"/>
                    <a:pt x="4051" y="3156"/>
                    <a:pt x="5576" y="5155"/>
                  </a:cubicBezTo>
                  <a:cubicBezTo>
                    <a:pt x="9732" y="10837"/>
                    <a:pt x="8838" y="18201"/>
                    <a:pt x="5366" y="23778"/>
                  </a:cubicBezTo>
                  <a:cubicBezTo>
                    <a:pt x="7418" y="24198"/>
                    <a:pt x="9522" y="24514"/>
                    <a:pt x="11626" y="24724"/>
                  </a:cubicBezTo>
                  <a:cubicBezTo>
                    <a:pt x="15151" y="14624"/>
                    <a:pt x="10311" y="3735"/>
                    <a:pt x="684" y="263"/>
                  </a:cubicBezTo>
                  <a:cubicBezTo>
                    <a:pt x="421" y="158"/>
                    <a:pt x="263" y="105"/>
                    <a:pt x="0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16" name="Google Shape;2816;p8"/>
            <p:cNvSpPr/>
            <p:nvPr/>
          </p:nvSpPr>
          <p:spPr>
            <a:xfrm>
              <a:off x="4592475" y="608625"/>
              <a:ext cx="437975" cy="381425"/>
            </a:xfrm>
            <a:custGeom>
              <a:avLst/>
              <a:gdLst/>
              <a:ahLst/>
              <a:cxnLst/>
              <a:rect l="l" t="t" r="r" b="b"/>
              <a:pathLst>
                <a:path w="17519" h="15257" extrusionOk="0">
                  <a:moveTo>
                    <a:pt x="17518" y="1"/>
                  </a:moveTo>
                  <a:cubicBezTo>
                    <a:pt x="9943" y="211"/>
                    <a:pt x="2842" y="5209"/>
                    <a:pt x="1" y="13099"/>
                  </a:cubicBezTo>
                  <a:cubicBezTo>
                    <a:pt x="1106" y="13836"/>
                    <a:pt x="2316" y="14572"/>
                    <a:pt x="3525" y="15256"/>
                  </a:cubicBezTo>
                  <a:cubicBezTo>
                    <a:pt x="6208" y="8260"/>
                    <a:pt x="10838" y="1211"/>
                    <a:pt x="17518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17" name="Google Shape;2817;p8"/>
            <p:cNvSpPr/>
            <p:nvPr/>
          </p:nvSpPr>
          <p:spPr>
            <a:xfrm>
              <a:off x="5524900" y="1287850"/>
              <a:ext cx="123650" cy="62525"/>
            </a:xfrm>
            <a:custGeom>
              <a:avLst/>
              <a:gdLst/>
              <a:ahLst/>
              <a:cxnLst/>
              <a:rect l="l" t="t" r="r" b="b"/>
              <a:pathLst>
                <a:path w="4946" h="2501" extrusionOk="0">
                  <a:moveTo>
                    <a:pt x="1678" y="1"/>
                  </a:moveTo>
                  <a:cubicBezTo>
                    <a:pt x="851" y="1"/>
                    <a:pt x="181" y="334"/>
                    <a:pt x="1" y="765"/>
                  </a:cubicBezTo>
                  <a:cubicBezTo>
                    <a:pt x="1" y="765"/>
                    <a:pt x="948" y="1554"/>
                    <a:pt x="2158" y="2027"/>
                  </a:cubicBezTo>
                  <a:cubicBezTo>
                    <a:pt x="3473" y="2501"/>
                    <a:pt x="4683" y="2501"/>
                    <a:pt x="4683" y="2501"/>
                  </a:cubicBezTo>
                  <a:cubicBezTo>
                    <a:pt x="4946" y="1817"/>
                    <a:pt x="4157" y="712"/>
                    <a:pt x="2894" y="239"/>
                  </a:cubicBezTo>
                  <a:cubicBezTo>
                    <a:pt x="2477" y="72"/>
                    <a:pt x="2061" y="1"/>
                    <a:pt x="1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18" name="Google Shape;2818;p8"/>
            <p:cNvSpPr/>
            <p:nvPr/>
          </p:nvSpPr>
          <p:spPr>
            <a:xfrm>
              <a:off x="5261875" y="1275650"/>
              <a:ext cx="136800" cy="67050"/>
            </a:xfrm>
            <a:custGeom>
              <a:avLst/>
              <a:gdLst/>
              <a:ahLst/>
              <a:cxnLst/>
              <a:rect l="l" t="t" r="r" b="b"/>
              <a:pathLst>
                <a:path w="5472" h="2682" extrusionOk="0">
                  <a:moveTo>
                    <a:pt x="1971" y="0"/>
                  </a:moveTo>
                  <a:cubicBezTo>
                    <a:pt x="1005" y="0"/>
                    <a:pt x="187" y="364"/>
                    <a:pt x="1" y="885"/>
                  </a:cubicBezTo>
                  <a:cubicBezTo>
                    <a:pt x="1" y="885"/>
                    <a:pt x="1000" y="1726"/>
                    <a:pt x="2421" y="2252"/>
                  </a:cubicBezTo>
                  <a:cubicBezTo>
                    <a:pt x="3473" y="2628"/>
                    <a:pt x="4444" y="2682"/>
                    <a:pt x="4914" y="2682"/>
                  </a:cubicBezTo>
                  <a:cubicBezTo>
                    <a:pt x="5101" y="2682"/>
                    <a:pt x="5209" y="2673"/>
                    <a:pt x="5209" y="2673"/>
                  </a:cubicBezTo>
                  <a:cubicBezTo>
                    <a:pt x="5472" y="1989"/>
                    <a:pt x="4683" y="727"/>
                    <a:pt x="3210" y="201"/>
                  </a:cubicBezTo>
                  <a:cubicBezTo>
                    <a:pt x="2795" y="62"/>
                    <a:pt x="2370" y="0"/>
                    <a:pt x="1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19" name="Google Shape;2819;p8"/>
            <p:cNvSpPr/>
            <p:nvPr/>
          </p:nvSpPr>
          <p:spPr>
            <a:xfrm>
              <a:off x="4382075" y="879725"/>
              <a:ext cx="123650" cy="62975"/>
            </a:xfrm>
            <a:custGeom>
              <a:avLst/>
              <a:gdLst/>
              <a:ahLst/>
              <a:cxnLst/>
              <a:rect l="l" t="t" r="r" b="b"/>
              <a:pathLst>
                <a:path w="4946" h="2519" extrusionOk="0">
                  <a:moveTo>
                    <a:pt x="1701" y="1"/>
                  </a:moveTo>
                  <a:cubicBezTo>
                    <a:pt x="860" y="1"/>
                    <a:pt x="185" y="340"/>
                    <a:pt x="0" y="782"/>
                  </a:cubicBezTo>
                  <a:cubicBezTo>
                    <a:pt x="0" y="782"/>
                    <a:pt x="842" y="1571"/>
                    <a:pt x="2157" y="2045"/>
                  </a:cubicBezTo>
                  <a:cubicBezTo>
                    <a:pt x="3472" y="2518"/>
                    <a:pt x="4682" y="2518"/>
                    <a:pt x="4682" y="2518"/>
                  </a:cubicBezTo>
                  <a:cubicBezTo>
                    <a:pt x="4945" y="1782"/>
                    <a:pt x="4156" y="677"/>
                    <a:pt x="2841" y="204"/>
                  </a:cubicBezTo>
                  <a:cubicBezTo>
                    <a:pt x="2448" y="62"/>
                    <a:pt x="2059" y="1"/>
                    <a:pt x="1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20" name="Google Shape;2820;p8"/>
            <p:cNvSpPr/>
            <p:nvPr/>
          </p:nvSpPr>
          <p:spPr>
            <a:xfrm>
              <a:off x="4579325" y="1031750"/>
              <a:ext cx="136800" cy="68800"/>
            </a:xfrm>
            <a:custGeom>
              <a:avLst/>
              <a:gdLst/>
              <a:ahLst/>
              <a:cxnLst/>
              <a:rect l="l" t="t" r="r" b="b"/>
              <a:pathLst>
                <a:path w="5472" h="2752" extrusionOk="0">
                  <a:moveTo>
                    <a:pt x="1888" y="0"/>
                  </a:moveTo>
                  <a:cubicBezTo>
                    <a:pt x="966" y="0"/>
                    <a:pt x="185" y="376"/>
                    <a:pt x="1" y="856"/>
                  </a:cubicBezTo>
                  <a:cubicBezTo>
                    <a:pt x="1" y="856"/>
                    <a:pt x="1000" y="1750"/>
                    <a:pt x="2473" y="2276"/>
                  </a:cubicBezTo>
                  <a:cubicBezTo>
                    <a:pt x="3657" y="2715"/>
                    <a:pt x="4767" y="2751"/>
                    <a:pt x="5105" y="2751"/>
                  </a:cubicBezTo>
                  <a:cubicBezTo>
                    <a:pt x="5172" y="2751"/>
                    <a:pt x="5209" y="2750"/>
                    <a:pt x="5209" y="2750"/>
                  </a:cubicBezTo>
                  <a:cubicBezTo>
                    <a:pt x="5472" y="2013"/>
                    <a:pt x="4578" y="751"/>
                    <a:pt x="3105" y="225"/>
                  </a:cubicBezTo>
                  <a:cubicBezTo>
                    <a:pt x="2697" y="68"/>
                    <a:pt x="2279" y="0"/>
                    <a:pt x="1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21" name="Google Shape;2821;p8"/>
            <p:cNvSpPr/>
            <p:nvPr/>
          </p:nvSpPr>
          <p:spPr>
            <a:xfrm>
              <a:off x="4914700" y="1183600"/>
              <a:ext cx="136800" cy="68175"/>
            </a:xfrm>
            <a:custGeom>
              <a:avLst/>
              <a:gdLst/>
              <a:ahLst/>
              <a:cxnLst/>
              <a:rect l="l" t="t" r="r" b="b"/>
              <a:pathLst>
                <a:path w="5472" h="2727" extrusionOk="0">
                  <a:moveTo>
                    <a:pt x="1947" y="0"/>
                  </a:moveTo>
                  <a:cubicBezTo>
                    <a:pt x="978" y="0"/>
                    <a:pt x="186" y="363"/>
                    <a:pt x="0" y="884"/>
                  </a:cubicBezTo>
                  <a:cubicBezTo>
                    <a:pt x="0" y="884"/>
                    <a:pt x="1000" y="1726"/>
                    <a:pt x="2473" y="2252"/>
                  </a:cubicBezTo>
                  <a:cubicBezTo>
                    <a:pt x="3656" y="2690"/>
                    <a:pt x="4767" y="2727"/>
                    <a:pt x="5104" y="2727"/>
                  </a:cubicBezTo>
                  <a:cubicBezTo>
                    <a:pt x="5172" y="2727"/>
                    <a:pt x="5208" y="2725"/>
                    <a:pt x="5208" y="2725"/>
                  </a:cubicBezTo>
                  <a:cubicBezTo>
                    <a:pt x="5471" y="1989"/>
                    <a:pt x="4682" y="727"/>
                    <a:pt x="3209" y="200"/>
                  </a:cubicBezTo>
                  <a:cubicBezTo>
                    <a:pt x="2778" y="62"/>
                    <a:pt x="2348" y="0"/>
                    <a:pt x="1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9182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0" name="Google Shape;990;p4"/>
          <p:cNvGrpSpPr/>
          <p:nvPr/>
        </p:nvGrpSpPr>
        <p:grpSpPr>
          <a:xfrm>
            <a:off x="-663228" y="958127"/>
            <a:ext cx="12261541" cy="4702296"/>
            <a:chOff x="-581622" y="1056600"/>
            <a:chExt cx="10752797" cy="5185588"/>
          </a:xfrm>
        </p:grpSpPr>
        <p:sp>
          <p:nvSpPr>
            <p:cNvPr id="991" name="Google Shape;991;p4"/>
            <p:cNvSpPr/>
            <p:nvPr/>
          </p:nvSpPr>
          <p:spPr>
            <a:xfrm flipH="1">
              <a:off x="-581622" y="5265725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7721669" y="1056600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6394003" y="1396538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9322428" y="4141938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5" name="Google Shape;995;p4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996" name="Google Shape;996;p4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997" name="Google Shape;997;p4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998" name="Google Shape;998;p4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999" name="Google Shape;999;p4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000" name="Google Shape;1000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01" name="Google Shape;100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02" name="Google Shape;100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03" name="Google Shape;100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004" name="Google Shape;1004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05" name="Google Shape;100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06" name="Google Shape;100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07" name="Google Shape;100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008" name="Google Shape;1008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09" name="Google Shape;100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10" name="Google Shape;101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11" name="Google Shape;101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012" name="Google Shape;1012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13" name="Google Shape;101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14" name="Google Shape;101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15" name="Google Shape;101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016" name="Google Shape;1016;p4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1017" name="Google Shape;1017;p4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018" name="Google Shape;1018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19" name="Google Shape;1019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20" name="Google Shape;102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21" name="Google Shape;102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22" name="Google Shape;102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23" name="Google Shape;1023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24" name="Google Shape;1024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25" name="Google Shape;1025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26" name="Google Shape;1026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27" name="Google Shape;1027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28" name="Google Shape;1028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29" name="Google Shape;1029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30" name="Google Shape;1030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31" name="Google Shape;1031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32" name="Google Shape;1032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33" name="Google Shape;1033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34" name="Google Shape;1034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35" name="Google Shape;1035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36" name="Google Shape;1036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37" name="Google Shape;1037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38" name="Google Shape;1038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39" name="Google Shape;1039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40" name="Google Shape;1040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41" name="Google Shape;1041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42" name="Google Shape;1042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43" name="Google Shape;1043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44" name="Google Shape;1044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45" name="Google Shape;104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46" name="Google Shape;104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47" name="Google Shape;104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48" name="Google Shape;1048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49" name="Google Shape;1049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50" name="Google Shape;1050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51" name="Google Shape;1051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052" name="Google Shape;1052;p4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053" name="Google Shape;1053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54" name="Google Shape;1054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55" name="Google Shape;105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56" name="Google Shape;105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57" name="Google Shape;105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58" name="Google Shape;1058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59" name="Google Shape;1059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0" name="Google Shape;1060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1" name="Google Shape;1061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62" name="Google Shape;1062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63" name="Google Shape;1063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4" name="Google Shape;1064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5" name="Google Shape;1065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66" name="Google Shape;1066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67" name="Google Shape;1067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8" name="Google Shape;1068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69" name="Google Shape;1069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70" name="Google Shape;1070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71" name="Google Shape;1071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72" name="Google Shape;1072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73" name="Google Shape;1073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74" name="Google Shape;1074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75" name="Google Shape;1075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76" name="Google Shape;1076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77" name="Google Shape;1077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78" name="Google Shape;1078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79" name="Google Shape;1079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80" name="Google Shape;108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81" name="Google Shape;108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82" name="Google Shape;108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083" name="Google Shape;1083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84" name="Google Shape;1084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85" name="Google Shape;1085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86" name="Google Shape;1086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087" name="Google Shape;1087;p4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1088" name="Google Shape;1088;p4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089" name="Google Shape;1089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0" name="Google Shape;1090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1" name="Google Shape;1091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92" name="Google Shape;1092;p4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093" name="Google Shape;1093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4" name="Google Shape;1094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5" name="Google Shape;1095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96" name="Google Shape;1096;p4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097" name="Google Shape;1097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8" name="Google Shape;1098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99" name="Google Shape;1099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100" name="Google Shape;1100;p4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101" name="Google Shape;1101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102" name="Google Shape;1102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103" name="Google Shape;1103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104" name="Google Shape;1104;p4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1105" name="Google Shape;1105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106" name="Google Shape;1106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7" name="Google Shape;1107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8" name="Google Shape;1108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09" name="Google Shape;1109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110" name="Google Shape;1110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1" name="Google Shape;1111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2" name="Google Shape;1112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113" name="Google Shape;1113;p4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1114" name="Google Shape;1114;p4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1115" name="Google Shape;1115;p4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116" name="Google Shape;1116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17" name="Google Shape;111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18" name="Google Shape;111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19" name="Google Shape;111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120" name="Google Shape;1120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21" name="Google Shape;112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22" name="Google Shape;112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23" name="Google Shape;112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124" name="Google Shape;1124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25" name="Google Shape;112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26" name="Google Shape;112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27" name="Google Shape;112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128" name="Google Shape;1128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29" name="Google Shape;112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30" name="Google Shape;113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31" name="Google Shape;113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132" name="Google Shape;1132;p4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1133" name="Google Shape;1133;p4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134" name="Google Shape;1134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35" name="Google Shape;1135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36" name="Google Shape;1136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37" name="Google Shape;1137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38" name="Google Shape;1138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39" name="Google Shape;1139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40" name="Google Shape;114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41" name="Google Shape;114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42" name="Google Shape;114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43" name="Google Shape;1143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44" name="Google Shape;1144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45" name="Google Shape;1145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46" name="Google Shape;1146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47" name="Google Shape;1147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48" name="Google Shape;1148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49" name="Google Shape;1149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50" name="Google Shape;1150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51" name="Google Shape;1151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52" name="Google Shape;1152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53" name="Google Shape;1153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54" name="Google Shape;1154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55" name="Google Shape;1155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56" name="Google Shape;1156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57" name="Google Shape;1157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58" name="Google Shape;1158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59" name="Google Shape;1159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60" name="Google Shape;1160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61" name="Google Shape;1161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62" name="Google Shape;1162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63" name="Google Shape;1163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64" name="Google Shape;1164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65" name="Google Shape;116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66" name="Google Shape;116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67" name="Google Shape;116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68" name="Google Shape;1168;p4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169" name="Google Shape;1169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70" name="Google Shape;1170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71" name="Google Shape;1171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72" name="Google Shape;1172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73" name="Google Shape;1173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74" name="Google Shape;1174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75" name="Google Shape;117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76" name="Google Shape;117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77" name="Google Shape;117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78" name="Google Shape;1178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79" name="Google Shape;1179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80" name="Google Shape;1180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81" name="Google Shape;1181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82" name="Google Shape;1182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83" name="Google Shape;1183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84" name="Google Shape;1184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85" name="Google Shape;1185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86" name="Google Shape;1186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87" name="Google Shape;1187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88" name="Google Shape;1188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89" name="Google Shape;1189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90" name="Google Shape;1190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91" name="Google Shape;1191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92" name="Google Shape;1192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93" name="Google Shape;1193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94" name="Google Shape;1194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95" name="Google Shape;1195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96" name="Google Shape;1196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97" name="Google Shape;1197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198" name="Google Shape;1198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1199" name="Google Shape;1199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200" name="Google Shape;120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201" name="Google Shape;120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202" name="Google Shape;120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203" name="Google Shape;1203;p4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1204" name="Google Shape;1204;p4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05" name="Google Shape;1205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06" name="Google Shape;1206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07" name="Google Shape;1207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208" name="Google Shape;1208;p4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09" name="Google Shape;1209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0" name="Google Shape;1210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1" name="Google Shape;1211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212" name="Google Shape;1212;p4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13" name="Google Shape;1213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4" name="Google Shape;1214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5" name="Google Shape;1215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216" name="Google Shape;1216;p4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17" name="Google Shape;1217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8" name="Google Shape;1218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19" name="Google Shape;1219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220" name="Google Shape;1220;p4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1221" name="Google Shape;1221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222" name="Google Shape;1222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3" name="Google Shape;1223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4" name="Google Shape;1224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25" name="Google Shape;1225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226" name="Google Shape;1226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7" name="Google Shape;1227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8" name="Google Shape;1228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229" name="Google Shape;1229;p4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1230" name="Google Shape;1230;p4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231" name="Google Shape;1231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32" name="Google Shape;1232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33" name="Google Shape;123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4" name="Google Shape;123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5" name="Google Shape;123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36" name="Google Shape;1236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37" name="Google Shape;123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8" name="Google Shape;123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9" name="Google Shape;123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40" name="Google Shape;1240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41" name="Google Shape;124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2" name="Google Shape;124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3" name="Google Shape;124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44" name="Google Shape;1244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45" name="Google Shape;124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6" name="Google Shape;124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7" name="Google Shape;124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248" name="Google Shape;1248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49" name="Google Shape;1249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50" name="Google Shape;125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1" name="Google Shape;125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2" name="Google Shape;125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53" name="Google Shape;1253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54" name="Google Shape;1254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5" name="Google Shape;1255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6" name="Google Shape;1256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57" name="Google Shape;1257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58" name="Google Shape;125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9" name="Google Shape;125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0" name="Google Shape;126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61" name="Google Shape;1261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62" name="Google Shape;1262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3" name="Google Shape;1263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4" name="Google Shape;1264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265" name="Google Shape;1265;p4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266" name="Google Shape;1266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67" name="Google Shape;1267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68" name="Google Shape;126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9" name="Google Shape;126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0" name="Google Shape;127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71" name="Google Shape;1271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72" name="Google Shape;1272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3" name="Google Shape;1273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4" name="Google Shape;1274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75" name="Google Shape;1275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76" name="Google Shape;1276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7" name="Google Shape;1277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8" name="Google Shape;1278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79" name="Google Shape;1279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80" name="Google Shape;128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1" name="Google Shape;128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2" name="Google Shape;128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283" name="Google Shape;1283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84" name="Google Shape;1284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85" name="Google Shape;128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6" name="Google Shape;128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7" name="Google Shape;128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88" name="Google Shape;1288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89" name="Google Shape;128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0" name="Google Shape;129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1" name="Google Shape;129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92" name="Google Shape;1292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93" name="Google Shape;129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4" name="Google Shape;129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5" name="Google Shape;129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296" name="Google Shape;1296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97" name="Google Shape;129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8" name="Google Shape;129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9" name="Google Shape;129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300" name="Google Shape;1300;p4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1301" name="Google Shape;1301;p4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02" name="Google Shape;1302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3" name="Google Shape;1303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4" name="Google Shape;1304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05" name="Google Shape;1305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06" name="Google Shape;1306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7" name="Google Shape;1307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8" name="Google Shape;1308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09" name="Google Shape;1309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10" name="Google Shape;1310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1" name="Google Shape;1311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2" name="Google Shape;1312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13" name="Google Shape;1313;p4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14" name="Google Shape;1314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5" name="Google Shape;1315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6" name="Google Shape;1316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317" name="Google Shape;1317;p4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1318" name="Google Shape;1318;p4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319" name="Google Shape;1319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20" name="Google Shape;1320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21" name="Google Shape;132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2" name="Google Shape;132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3" name="Google Shape;132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24" name="Google Shape;1324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25" name="Google Shape;132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6" name="Google Shape;132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27" name="Google Shape;132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28" name="Google Shape;1328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29" name="Google Shape;132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0" name="Google Shape;133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1" name="Google Shape;133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32" name="Google Shape;1332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33" name="Google Shape;133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4" name="Google Shape;133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5" name="Google Shape;133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336" name="Google Shape;1336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37" name="Google Shape;1337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38" name="Google Shape;133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39" name="Google Shape;133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0" name="Google Shape;134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1" name="Google Shape;1341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42" name="Google Shape;1342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3" name="Google Shape;1343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4" name="Google Shape;1344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5" name="Google Shape;1345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46" name="Google Shape;1346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7" name="Google Shape;1347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48" name="Google Shape;1348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9" name="Google Shape;1349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50" name="Google Shape;135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1" name="Google Shape;135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2" name="Google Shape;135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353" name="Google Shape;1353;p4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354" name="Google Shape;1354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55" name="Google Shape;1355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56" name="Google Shape;1356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7" name="Google Shape;1357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58" name="Google Shape;1358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59" name="Google Shape;1359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60" name="Google Shape;136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1" name="Google Shape;136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2" name="Google Shape;136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63" name="Google Shape;1363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64" name="Google Shape;1364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5" name="Google Shape;1365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6" name="Google Shape;1366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67" name="Google Shape;1367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68" name="Google Shape;136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69" name="Google Shape;136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0" name="Google Shape;137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371" name="Google Shape;1371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72" name="Google Shape;1372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73" name="Google Shape;137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4" name="Google Shape;137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5" name="Google Shape;137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76" name="Google Shape;1376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77" name="Google Shape;137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8" name="Google Shape;137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79" name="Google Shape;137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80" name="Google Shape;1380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81" name="Google Shape;138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82" name="Google Shape;138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83" name="Google Shape;138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84" name="Google Shape;1384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85" name="Google Shape;138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86" name="Google Shape;138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87" name="Google Shape;138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388" name="Google Shape;1388;p4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1389" name="Google Shape;1389;p4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90" name="Google Shape;1390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1" name="Google Shape;1391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2" name="Google Shape;1392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93" name="Google Shape;1393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94" name="Google Shape;1394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5" name="Google Shape;1395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6" name="Google Shape;1396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97" name="Google Shape;1397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98" name="Google Shape;1398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9" name="Google Shape;1399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0" name="Google Shape;1400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01" name="Google Shape;1401;p4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402" name="Google Shape;1402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3" name="Google Shape;1403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4" name="Google Shape;1404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1405" name="Google Shape;1405;p4"/>
          <p:cNvSpPr txBox="1">
            <a:spLocks noGrp="1"/>
          </p:cNvSpPr>
          <p:nvPr>
            <p:ph type="title"/>
          </p:nvPr>
        </p:nvSpPr>
        <p:spPr>
          <a:xfrm>
            <a:off x="980824" y="713230"/>
            <a:ext cx="10494745" cy="763889"/>
          </a:xfrm>
          <a:prstGeom prst="rect">
            <a:avLst/>
          </a:prstGeom>
        </p:spPr>
        <p:txBody>
          <a:bodyPr spcFirstLastPara="1" wrap="square" lIns="86020" tIns="86020" rIns="86020" bIns="8602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406" name="Google Shape;1406;p4"/>
          <p:cNvSpPr txBox="1">
            <a:spLocks noGrp="1"/>
          </p:cNvSpPr>
          <p:nvPr>
            <p:ph type="body" idx="1"/>
          </p:nvPr>
        </p:nvSpPr>
        <p:spPr>
          <a:xfrm>
            <a:off x="980824" y="1536909"/>
            <a:ext cx="10494745" cy="4556131"/>
          </a:xfrm>
          <a:prstGeom prst="rect">
            <a:avLst/>
          </a:prstGeom>
        </p:spPr>
        <p:txBody>
          <a:bodyPr spcFirstLastPara="1" wrap="square" lIns="86020" tIns="86020" rIns="86020" bIns="86020" anchor="ctr" anchorCtr="0">
            <a:noAutofit/>
          </a:bodyPr>
          <a:lstStyle>
            <a:lvl1pPr marL="456726" lvl="0" indent="-37426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Quicksand"/>
              <a:buAutoNum type="arabicPeriod"/>
              <a:defRPr sz="1596">
                <a:solidFill>
                  <a:srgbClr val="434343"/>
                </a:solidFill>
              </a:defRPr>
            </a:lvl1pPr>
            <a:lvl2pPr marL="913452" lvl="1" indent="-3425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lphaLcPeriod"/>
              <a:defRPr>
                <a:solidFill>
                  <a:srgbClr val="434343"/>
                </a:solidFill>
              </a:defRPr>
            </a:lvl2pPr>
            <a:lvl3pPr marL="1370178" lvl="2" indent="-3425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romanLcPeriod"/>
              <a:defRPr>
                <a:solidFill>
                  <a:srgbClr val="434343"/>
                </a:solidFill>
              </a:defRPr>
            </a:lvl3pPr>
            <a:lvl4pPr marL="1826904" lvl="3" indent="-3425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rabicPeriod"/>
              <a:defRPr>
                <a:solidFill>
                  <a:srgbClr val="434343"/>
                </a:solidFill>
              </a:defRPr>
            </a:lvl4pPr>
            <a:lvl5pPr marL="2283630" lvl="4" indent="-3425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lphaLcPeriod"/>
              <a:defRPr>
                <a:solidFill>
                  <a:srgbClr val="434343"/>
                </a:solidFill>
              </a:defRPr>
            </a:lvl5pPr>
            <a:lvl6pPr marL="2740356" lvl="5" indent="-3425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romanLcPeriod"/>
              <a:defRPr>
                <a:solidFill>
                  <a:srgbClr val="434343"/>
                </a:solidFill>
              </a:defRPr>
            </a:lvl6pPr>
            <a:lvl7pPr marL="3197081" lvl="6" indent="-3425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rabicPeriod"/>
              <a:defRPr>
                <a:solidFill>
                  <a:srgbClr val="434343"/>
                </a:solidFill>
              </a:defRPr>
            </a:lvl7pPr>
            <a:lvl8pPr marL="3653807" lvl="7" indent="-3425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lphaLcPeriod"/>
              <a:defRPr>
                <a:solidFill>
                  <a:srgbClr val="434343"/>
                </a:solidFill>
              </a:defRPr>
            </a:lvl8pPr>
            <a:lvl9pPr marL="4110533" lvl="8" indent="-3425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33917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9" name="Google Shape;6539;p42"/>
          <p:cNvGrpSpPr/>
          <p:nvPr/>
        </p:nvGrpSpPr>
        <p:grpSpPr>
          <a:xfrm>
            <a:off x="-351267" y="889415"/>
            <a:ext cx="10445628" cy="5028609"/>
            <a:chOff x="-308047" y="980825"/>
            <a:chExt cx="9160327" cy="5545438"/>
          </a:xfrm>
        </p:grpSpPr>
        <p:sp>
          <p:nvSpPr>
            <p:cNvPr id="6540" name="Google Shape;6540;p42"/>
            <p:cNvSpPr/>
            <p:nvPr/>
          </p:nvSpPr>
          <p:spPr>
            <a:xfrm flipH="1">
              <a:off x="-308047" y="5549800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41" name="Google Shape;6541;p42"/>
            <p:cNvSpPr/>
            <p:nvPr/>
          </p:nvSpPr>
          <p:spPr>
            <a:xfrm>
              <a:off x="8474119" y="980825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42" name="Google Shape;6542;p42"/>
            <p:cNvSpPr/>
            <p:nvPr/>
          </p:nvSpPr>
          <p:spPr>
            <a:xfrm>
              <a:off x="7352178" y="31839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43" name="Google Shape;6543;p42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6544" name="Google Shape;6544;p42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6545" name="Google Shape;6545;p42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6546" name="Google Shape;6546;p42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6547" name="Google Shape;6547;p42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548" name="Google Shape;6548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49" name="Google Shape;654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0" name="Google Shape;655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1" name="Google Shape;655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552" name="Google Shape;6552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53" name="Google Shape;655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4" name="Google Shape;655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5" name="Google Shape;655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556" name="Google Shape;6556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57" name="Google Shape;655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8" name="Google Shape;655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59" name="Google Shape;655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560" name="Google Shape;6560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61" name="Google Shape;656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62" name="Google Shape;656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563" name="Google Shape;656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564" name="Google Shape;6564;p42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6565" name="Google Shape;6565;p42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566" name="Google Shape;6566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567" name="Google Shape;6567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68" name="Google Shape;656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69" name="Google Shape;656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70" name="Google Shape;657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71" name="Google Shape;6571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72" name="Google Shape;6572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73" name="Google Shape;6573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74" name="Google Shape;6574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75" name="Google Shape;6575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76" name="Google Shape;6576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77" name="Google Shape;6577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78" name="Google Shape;6578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79" name="Google Shape;6579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80" name="Google Shape;6580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81" name="Google Shape;6581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82" name="Google Shape;6582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583" name="Google Shape;6583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584" name="Google Shape;6584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85" name="Google Shape;6585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86" name="Google Shape;6586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87" name="Google Shape;6587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88" name="Google Shape;6588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89" name="Google Shape;6589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0" name="Google Shape;6590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1" name="Google Shape;6591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92" name="Google Shape;6592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93" name="Google Shape;659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4" name="Google Shape;659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5" name="Google Shape;659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596" name="Google Shape;6596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97" name="Google Shape;6597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8" name="Google Shape;6598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599" name="Google Shape;6599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600" name="Google Shape;6600;p42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601" name="Google Shape;6601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602" name="Google Shape;6602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03" name="Google Shape;660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04" name="Google Shape;660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05" name="Google Shape;660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06" name="Google Shape;6606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07" name="Google Shape;6607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08" name="Google Shape;6608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09" name="Google Shape;6609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10" name="Google Shape;6610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11" name="Google Shape;6611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12" name="Google Shape;6612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13" name="Google Shape;6613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14" name="Google Shape;6614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15" name="Google Shape;6615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16" name="Google Shape;6616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17" name="Google Shape;6617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618" name="Google Shape;6618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619" name="Google Shape;6619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20" name="Google Shape;6620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21" name="Google Shape;6621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22" name="Google Shape;6622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23" name="Google Shape;6623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24" name="Google Shape;6624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25" name="Google Shape;6625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26" name="Google Shape;6626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27" name="Google Shape;6627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28" name="Google Shape;662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29" name="Google Shape;662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30" name="Google Shape;663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31" name="Google Shape;6631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32" name="Google Shape;6632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33" name="Google Shape;6633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34" name="Google Shape;6634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635" name="Google Shape;6635;p42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6636" name="Google Shape;6636;p4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37" name="Google Shape;6637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38" name="Google Shape;6638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39" name="Google Shape;6639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640" name="Google Shape;6640;p4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41" name="Google Shape;6641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42" name="Google Shape;6642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43" name="Google Shape;6643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644" name="Google Shape;6644;p4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45" name="Google Shape;6645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46" name="Google Shape;6646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47" name="Google Shape;6647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648" name="Google Shape;6648;p4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49" name="Google Shape;6649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50" name="Google Shape;6650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651" name="Google Shape;6651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6652" name="Google Shape;6652;p42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6653" name="Google Shape;6653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654" name="Google Shape;6654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55" name="Google Shape;6655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56" name="Google Shape;6656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57" name="Google Shape;6657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658" name="Google Shape;6658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59" name="Google Shape;6659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60" name="Google Shape;6660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6661" name="Google Shape;6661;p42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6662" name="Google Shape;6662;p42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6663" name="Google Shape;6663;p42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664" name="Google Shape;6664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65" name="Google Shape;666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66" name="Google Shape;666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67" name="Google Shape;666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668" name="Google Shape;6668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69" name="Google Shape;666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0" name="Google Shape;667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1" name="Google Shape;667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672" name="Google Shape;6672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73" name="Google Shape;667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4" name="Google Shape;667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5" name="Google Shape;667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676" name="Google Shape;6676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77" name="Google Shape;667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8" name="Google Shape;667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679" name="Google Shape;667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680" name="Google Shape;6680;p42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6681" name="Google Shape;6681;p42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682" name="Google Shape;6682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683" name="Google Shape;6683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84" name="Google Shape;6684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85" name="Google Shape;6685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86" name="Google Shape;6686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87" name="Google Shape;6687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88" name="Google Shape;668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89" name="Google Shape;668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90" name="Google Shape;669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91" name="Google Shape;6691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92" name="Google Shape;6692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93" name="Google Shape;6693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94" name="Google Shape;6694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695" name="Google Shape;6695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96" name="Google Shape;6696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97" name="Google Shape;6697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698" name="Google Shape;6698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699" name="Google Shape;6699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700" name="Google Shape;6700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01" name="Google Shape;6701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02" name="Google Shape;6702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03" name="Google Shape;6703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04" name="Google Shape;6704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05" name="Google Shape;6705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06" name="Google Shape;6706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07" name="Google Shape;6707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08" name="Google Shape;6708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09" name="Google Shape;6709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10" name="Google Shape;6710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11" name="Google Shape;6711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12" name="Google Shape;6712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13" name="Google Shape;671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14" name="Google Shape;671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15" name="Google Shape;671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716" name="Google Shape;6716;p42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717" name="Google Shape;6717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718" name="Google Shape;6718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19" name="Google Shape;6719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0" name="Google Shape;6720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1" name="Google Shape;6721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22" name="Google Shape;6722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23" name="Google Shape;672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4" name="Google Shape;672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5" name="Google Shape;672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26" name="Google Shape;6726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27" name="Google Shape;6727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8" name="Google Shape;6728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29" name="Google Shape;6729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30" name="Google Shape;6730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31" name="Google Shape;6731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32" name="Google Shape;6732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33" name="Google Shape;6733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734" name="Google Shape;6734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735" name="Google Shape;6735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36" name="Google Shape;6736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37" name="Google Shape;6737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38" name="Google Shape;6738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39" name="Google Shape;6739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40" name="Google Shape;6740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41" name="Google Shape;6741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42" name="Google Shape;6742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43" name="Google Shape;6743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44" name="Google Shape;6744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45" name="Google Shape;6745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46" name="Google Shape;6746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6747" name="Google Shape;6747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48" name="Google Shape;674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49" name="Google Shape;674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6750" name="Google Shape;675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751" name="Google Shape;6751;p42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6752" name="Google Shape;6752;p4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53" name="Google Shape;6753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54" name="Google Shape;6754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55" name="Google Shape;6755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756" name="Google Shape;6756;p4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57" name="Google Shape;6757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58" name="Google Shape;6758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59" name="Google Shape;6759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760" name="Google Shape;6760;p4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61" name="Google Shape;6761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62" name="Google Shape;6762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63" name="Google Shape;6763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764" name="Google Shape;6764;p4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65" name="Google Shape;6765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66" name="Google Shape;6766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767" name="Google Shape;6767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6768" name="Google Shape;6768;p42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6769" name="Google Shape;6769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770" name="Google Shape;6770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71" name="Google Shape;6771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72" name="Google Shape;6772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773" name="Google Shape;6773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774" name="Google Shape;6774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75" name="Google Shape;6775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76" name="Google Shape;6776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6777" name="Google Shape;6777;p42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6778" name="Google Shape;6778;p42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779" name="Google Shape;6779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780" name="Google Shape;6780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81" name="Google Shape;678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82" name="Google Shape;678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83" name="Google Shape;678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784" name="Google Shape;6784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85" name="Google Shape;678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86" name="Google Shape;678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87" name="Google Shape;678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788" name="Google Shape;6788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89" name="Google Shape;678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90" name="Google Shape;679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91" name="Google Shape;679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792" name="Google Shape;6792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93" name="Google Shape;679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94" name="Google Shape;679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95" name="Google Shape;679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796" name="Google Shape;6796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797" name="Google Shape;6797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98" name="Google Shape;679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99" name="Google Shape;679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00" name="Google Shape;680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01" name="Google Shape;6801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02" name="Google Shape;6802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03" name="Google Shape;6803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04" name="Google Shape;6804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05" name="Google Shape;6805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06" name="Google Shape;680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07" name="Google Shape;680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08" name="Google Shape;680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09" name="Google Shape;6809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10" name="Google Shape;6810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11" name="Google Shape;6811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12" name="Google Shape;6812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6813" name="Google Shape;6813;p42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814" name="Google Shape;6814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15" name="Google Shape;6815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16" name="Google Shape;681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17" name="Google Shape;681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18" name="Google Shape;681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19" name="Google Shape;6819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20" name="Google Shape;6820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1" name="Google Shape;6821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2" name="Google Shape;6822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23" name="Google Shape;6823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24" name="Google Shape;6824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5" name="Google Shape;6825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6" name="Google Shape;6826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27" name="Google Shape;6827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28" name="Google Shape;682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9" name="Google Shape;682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30" name="Google Shape;683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831" name="Google Shape;6831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32" name="Google Shape;6832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33" name="Google Shape;683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34" name="Google Shape;683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35" name="Google Shape;683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36" name="Google Shape;6836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37" name="Google Shape;683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38" name="Google Shape;683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39" name="Google Shape;683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40" name="Google Shape;6840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41" name="Google Shape;684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42" name="Google Shape;684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43" name="Google Shape;684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44" name="Google Shape;6844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45" name="Google Shape;684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46" name="Google Shape;684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47" name="Google Shape;684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6848" name="Google Shape;6848;p42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6849" name="Google Shape;6849;p42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50" name="Google Shape;6850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1" name="Google Shape;6851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2" name="Google Shape;6852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853" name="Google Shape;6853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54" name="Google Shape;6854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5" name="Google Shape;6855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6" name="Google Shape;6856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857" name="Google Shape;6857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58" name="Google Shape;6858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9" name="Google Shape;6859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0" name="Google Shape;6860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861" name="Google Shape;6861;p42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62" name="Google Shape;6862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3" name="Google Shape;6863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4" name="Google Shape;6864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6865" name="Google Shape;6865;p42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6866" name="Google Shape;6866;p42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867" name="Google Shape;6867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68" name="Google Shape;6868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69" name="Google Shape;686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0" name="Google Shape;687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1" name="Google Shape;687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72" name="Google Shape;6872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73" name="Google Shape;687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4" name="Google Shape;687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5" name="Google Shape;687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76" name="Google Shape;6876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77" name="Google Shape;687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8" name="Google Shape;687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79" name="Google Shape;687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80" name="Google Shape;6880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81" name="Google Shape;688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82" name="Google Shape;688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83" name="Google Shape;688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884" name="Google Shape;6884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85" name="Google Shape;6885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86" name="Google Shape;688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87" name="Google Shape;688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88" name="Google Shape;688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89" name="Google Shape;6889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90" name="Google Shape;6890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91" name="Google Shape;6891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92" name="Google Shape;6892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93" name="Google Shape;6893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94" name="Google Shape;6894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95" name="Google Shape;6895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96" name="Google Shape;6896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897" name="Google Shape;6897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98" name="Google Shape;689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99" name="Google Shape;689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00" name="Google Shape;690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6901" name="Google Shape;6901;p42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902" name="Google Shape;6902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903" name="Google Shape;6903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04" name="Google Shape;6904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05" name="Google Shape;6905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06" name="Google Shape;6906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07" name="Google Shape;6907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08" name="Google Shape;690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09" name="Google Shape;690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10" name="Google Shape;691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11" name="Google Shape;6911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12" name="Google Shape;6912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13" name="Google Shape;6913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14" name="Google Shape;6914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15" name="Google Shape;6915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16" name="Google Shape;691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17" name="Google Shape;691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18" name="Google Shape;691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6919" name="Google Shape;6919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920" name="Google Shape;6920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21" name="Google Shape;692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22" name="Google Shape;692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23" name="Google Shape;692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24" name="Google Shape;6924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25" name="Google Shape;692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26" name="Google Shape;692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27" name="Google Shape;692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28" name="Google Shape;6928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29" name="Google Shape;692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30" name="Google Shape;693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31" name="Google Shape;693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6932" name="Google Shape;6932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33" name="Google Shape;693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34" name="Google Shape;693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35" name="Google Shape;693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6936" name="Google Shape;6936;p42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6937" name="Google Shape;6937;p42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38" name="Google Shape;6938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39" name="Google Shape;6939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0" name="Google Shape;6940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941" name="Google Shape;6941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42" name="Google Shape;6942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3" name="Google Shape;6943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4" name="Google Shape;6944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945" name="Google Shape;6945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46" name="Google Shape;6946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7" name="Google Shape;6947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8" name="Google Shape;6948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949" name="Google Shape;6949;p42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50" name="Google Shape;6950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51" name="Google Shape;6951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52" name="Google Shape;6952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 sz="2394">
                      <a:solidFill>
                        <a:prstClr val="black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6953" name="Google Shape;6953;p42"/>
          <p:cNvSpPr txBox="1">
            <a:spLocks noGrp="1"/>
          </p:cNvSpPr>
          <p:nvPr>
            <p:ph type="subTitle" idx="1"/>
          </p:nvPr>
        </p:nvSpPr>
        <p:spPr>
          <a:xfrm>
            <a:off x="960028" y="1616534"/>
            <a:ext cx="7838732" cy="3519657"/>
          </a:xfrm>
          <a:prstGeom prst="rect">
            <a:avLst/>
          </a:prstGeom>
        </p:spPr>
        <p:txBody>
          <a:bodyPr spcFirstLastPara="1" wrap="square" lIns="86020" tIns="86020" rIns="86020" bIns="8602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54" name="Google Shape;6954;p42"/>
          <p:cNvSpPr txBox="1">
            <a:spLocks noGrp="1"/>
          </p:cNvSpPr>
          <p:nvPr>
            <p:ph type="title"/>
          </p:nvPr>
        </p:nvSpPr>
        <p:spPr>
          <a:xfrm>
            <a:off x="960018" y="713097"/>
            <a:ext cx="10272042" cy="763617"/>
          </a:xfrm>
          <a:prstGeom prst="rect">
            <a:avLst/>
          </a:prstGeom>
        </p:spPr>
        <p:txBody>
          <a:bodyPr spcFirstLastPara="1" wrap="square" lIns="86020" tIns="86020" rIns="86020" bIns="8602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0442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8" name="Google Shape;7878;p45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7879" name="Google Shape;7879;p45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7880" name="Google Shape;7880;p45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7881" name="Google Shape;7881;p45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7882" name="Google Shape;7882;p45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7883" name="Google Shape;7883;p45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7884" name="Google Shape;7884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85" name="Google Shape;788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86" name="Google Shape;788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87" name="Google Shape;788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7888" name="Google Shape;7888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89" name="Google Shape;788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0" name="Google Shape;789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1" name="Google Shape;789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7892" name="Google Shape;7892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93" name="Google Shape;789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4" name="Google Shape;789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5" name="Google Shape;789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7896" name="Google Shape;7896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97" name="Google Shape;789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8" name="Google Shape;789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899" name="Google Shape;789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7900" name="Google Shape;7900;p45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7901" name="Google Shape;7901;p45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7902" name="Google Shape;7902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03" name="Google Shape;7903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04" name="Google Shape;790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05" name="Google Shape;790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06" name="Google Shape;790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07" name="Google Shape;7907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08" name="Google Shape;7908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09" name="Google Shape;7909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10" name="Google Shape;7910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11" name="Google Shape;7911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12" name="Google Shape;7912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13" name="Google Shape;7913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14" name="Google Shape;7914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15" name="Google Shape;7915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16" name="Google Shape;7916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17" name="Google Shape;7917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18" name="Google Shape;7918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919" name="Google Shape;7919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20" name="Google Shape;7920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21" name="Google Shape;7921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22" name="Google Shape;7922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23" name="Google Shape;7923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24" name="Google Shape;7924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25" name="Google Shape;7925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26" name="Google Shape;7926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27" name="Google Shape;7927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28" name="Google Shape;7928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29" name="Google Shape;792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30" name="Google Shape;793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31" name="Google Shape;793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32" name="Google Shape;7932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33" name="Google Shape;7933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34" name="Google Shape;7934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35" name="Google Shape;7935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936" name="Google Shape;7936;p45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7937" name="Google Shape;7937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38" name="Google Shape;7938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39" name="Google Shape;793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0" name="Google Shape;794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1" name="Google Shape;794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42" name="Google Shape;7942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43" name="Google Shape;7943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4" name="Google Shape;7944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5" name="Google Shape;7945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46" name="Google Shape;7946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47" name="Google Shape;7947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8" name="Google Shape;7948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49" name="Google Shape;7949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50" name="Google Shape;7950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51" name="Google Shape;7951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52" name="Google Shape;7952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53" name="Google Shape;7953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954" name="Google Shape;7954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55" name="Google Shape;7955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56" name="Google Shape;7956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57" name="Google Shape;7957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58" name="Google Shape;7958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59" name="Google Shape;7959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60" name="Google Shape;7960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61" name="Google Shape;7961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62" name="Google Shape;7962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63" name="Google Shape;7963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64" name="Google Shape;796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65" name="Google Shape;796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66" name="Google Shape;796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67" name="Google Shape;7967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68" name="Google Shape;7968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69" name="Google Shape;7969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7970" name="Google Shape;7970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971" name="Google Shape;7971;p45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7972" name="Google Shape;7972;p45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73" name="Google Shape;7973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74" name="Google Shape;7974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75" name="Google Shape;7975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7976" name="Google Shape;7976;p45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77" name="Google Shape;7977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78" name="Google Shape;7978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79" name="Google Shape;7979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7980" name="Google Shape;7980;p45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81" name="Google Shape;7981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82" name="Google Shape;7982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83" name="Google Shape;7983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7984" name="Google Shape;7984;p45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85" name="Google Shape;7985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86" name="Google Shape;7986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7987" name="Google Shape;7987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988" name="Google Shape;7988;p45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7989" name="Google Shape;7989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7990" name="Google Shape;7990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91" name="Google Shape;7991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92" name="Google Shape;7992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993" name="Google Shape;7993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7994" name="Google Shape;7994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95" name="Google Shape;7995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96" name="Google Shape;7996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7997" name="Google Shape;7997;p45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7998" name="Google Shape;7998;p45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7999" name="Google Shape;7999;p45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000" name="Google Shape;8000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01" name="Google Shape;800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02" name="Google Shape;800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03" name="Google Shape;800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004" name="Google Shape;8004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05" name="Google Shape;800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06" name="Google Shape;800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07" name="Google Shape;800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008" name="Google Shape;8008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09" name="Google Shape;800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10" name="Google Shape;801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11" name="Google Shape;801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012" name="Google Shape;8012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13" name="Google Shape;801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14" name="Google Shape;801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015" name="Google Shape;801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016" name="Google Shape;8016;p45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8017" name="Google Shape;8017;p45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8018" name="Google Shape;8018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19" name="Google Shape;8019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20" name="Google Shape;8020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21" name="Google Shape;8021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22" name="Google Shape;8022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23" name="Google Shape;8023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24" name="Google Shape;802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25" name="Google Shape;802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26" name="Google Shape;802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27" name="Google Shape;8027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28" name="Google Shape;8028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29" name="Google Shape;8029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30" name="Google Shape;8030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31" name="Google Shape;8031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32" name="Google Shape;8032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33" name="Google Shape;8033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34" name="Google Shape;8034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035" name="Google Shape;8035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36" name="Google Shape;8036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37" name="Google Shape;8037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38" name="Google Shape;8038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39" name="Google Shape;8039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40" name="Google Shape;8040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41" name="Google Shape;8041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42" name="Google Shape;8042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43" name="Google Shape;8043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44" name="Google Shape;8044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45" name="Google Shape;8045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46" name="Google Shape;8046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47" name="Google Shape;8047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48" name="Google Shape;8048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49" name="Google Shape;804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50" name="Google Shape;805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51" name="Google Shape;805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052" name="Google Shape;8052;p45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8053" name="Google Shape;8053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54" name="Google Shape;8054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55" name="Google Shape;8055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56" name="Google Shape;8056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57" name="Google Shape;8057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58" name="Google Shape;8058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59" name="Google Shape;805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0" name="Google Shape;806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1" name="Google Shape;806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62" name="Google Shape;8062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63" name="Google Shape;8063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4" name="Google Shape;8064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5" name="Google Shape;8065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66" name="Google Shape;8066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67" name="Google Shape;8067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8" name="Google Shape;8068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69" name="Google Shape;8069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070" name="Google Shape;8070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71" name="Google Shape;8071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72" name="Google Shape;8072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73" name="Google Shape;8073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74" name="Google Shape;8074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75" name="Google Shape;8075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76" name="Google Shape;8076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77" name="Google Shape;8077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78" name="Google Shape;8078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79" name="Google Shape;8079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80" name="Google Shape;8080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81" name="Google Shape;8081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82" name="Google Shape;8082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83" name="Google Shape;8083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84" name="Google Shape;808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85" name="Google Shape;808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8086" name="Google Shape;808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087" name="Google Shape;8087;p45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088" name="Google Shape;8088;p45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089" name="Google Shape;8089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0" name="Google Shape;8090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1" name="Google Shape;8091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092" name="Google Shape;8092;p45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093" name="Google Shape;8093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4" name="Google Shape;8094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5" name="Google Shape;8095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096" name="Google Shape;8096;p45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097" name="Google Shape;8097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8" name="Google Shape;8098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099" name="Google Shape;8099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8100" name="Google Shape;8100;p45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101" name="Google Shape;8101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102" name="Google Shape;8102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8103" name="Google Shape;8103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104" name="Google Shape;8104;p45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8105" name="Google Shape;8105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06" name="Google Shape;8106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07" name="Google Shape;8107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08" name="Google Shape;8108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09" name="Google Shape;8109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10" name="Google Shape;8110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11" name="Google Shape;8111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12" name="Google Shape;8112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8113" name="Google Shape;8113;p45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8114" name="Google Shape;8114;p45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115" name="Google Shape;8115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16" name="Google Shape;8116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17" name="Google Shape;811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18" name="Google Shape;811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19" name="Google Shape;811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20" name="Google Shape;8120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21" name="Google Shape;812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22" name="Google Shape;812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23" name="Google Shape;812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24" name="Google Shape;8124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25" name="Google Shape;812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26" name="Google Shape;812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27" name="Google Shape;812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28" name="Google Shape;8128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29" name="Google Shape;812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30" name="Google Shape;813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31" name="Google Shape;813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132" name="Google Shape;8132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33" name="Google Shape;8133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34" name="Google Shape;813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35" name="Google Shape;813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36" name="Google Shape;813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37" name="Google Shape;8137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38" name="Google Shape;8138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39" name="Google Shape;8139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40" name="Google Shape;8140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41" name="Google Shape;8141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42" name="Google Shape;814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43" name="Google Shape;814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44" name="Google Shape;814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45" name="Google Shape;8145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46" name="Google Shape;8146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47" name="Google Shape;8147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48" name="Google Shape;8148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149" name="Google Shape;8149;p45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150" name="Google Shape;8150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51" name="Google Shape;8151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52" name="Google Shape;815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53" name="Google Shape;815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54" name="Google Shape;815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55" name="Google Shape;8155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56" name="Google Shape;8156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57" name="Google Shape;8157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58" name="Google Shape;8158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59" name="Google Shape;8159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60" name="Google Shape;8160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61" name="Google Shape;8161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62" name="Google Shape;8162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63" name="Google Shape;8163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64" name="Google Shape;816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65" name="Google Shape;816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66" name="Google Shape;816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167" name="Google Shape;8167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68" name="Google Shape;8168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69" name="Google Shape;816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0" name="Google Shape;817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1" name="Google Shape;817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72" name="Google Shape;8172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73" name="Google Shape;817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4" name="Google Shape;817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5" name="Google Shape;817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76" name="Google Shape;8176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77" name="Google Shape;817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8" name="Google Shape;817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79" name="Google Shape;817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180" name="Google Shape;8180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81" name="Google Shape;818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82" name="Google Shape;818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183" name="Google Shape;818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184" name="Google Shape;8184;p45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185" name="Google Shape;8185;p45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86" name="Google Shape;8186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87" name="Google Shape;8187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88" name="Google Shape;8188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89" name="Google Shape;8189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90" name="Google Shape;8190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91" name="Google Shape;8191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92" name="Google Shape;8192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93" name="Google Shape;8193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94" name="Google Shape;8194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95" name="Google Shape;8195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96" name="Google Shape;8196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97" name="Google Shape;8197;p45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98" name="Google Shape;8198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99" name="Google Shape;8199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00" name="Google Shape;8200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8201" name="Google Shape;8201;p45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8202" name="Google Shape;8202;p45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203" name="Google Shape;8203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04" name="Google Shape;8204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05" name="Google Shape;820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06" name="Google Shape;820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07" name="Google Shape;820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08" name="Google Shape;8208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09" name="Google Shape;820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0" name="Google Shape;821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1" name="Google Shape;821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12" name="Google Shape;8212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13" name="Google Shape;821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4" name="Google Shape;821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5" name="Google Shape;821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16" name="Google Shape;8216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17" name="Google Shape;821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8" name="Google Shape;821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19" name="Google Shape;821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220" name="Google Shape;8220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21" name="Google Shape;8221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22" name="Google Shape;822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23" name="Google Shape;822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24" name="Google Shape;822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25" name="Google Shape;8225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26" name="Google Shape;8226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27" name="Google Shape;8227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28" name="Google Shape;8228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29" name="Google Shape;8229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30" name="Google Shape;8230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31" name="Google Shape;8231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32" name="Google Shape;8232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33" name="Google Shape;8233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34" name="Google Shape;823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35" name="Google Shape;823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36" name="Google Shape;823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237" name="Google Shape;8237;p45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238" name="Google Shape;8238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39" name="Google Shape;8239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40" name="Google Shape;8240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41" name="Google Shape;8241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42" name="Google Shape;8242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43" name="Google Shape;8243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44" name="Google Shape;824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45" name="Google Shape;824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46" name="Google Shape;824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47" name="Google Shape;8247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48" name="Google Shape;8248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49" name="Google Shape;8249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50" name="Google Shape;8250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51" name="Google Shape;8251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52" name="Google Shape;825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53" name="Google Shape;825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54" name="Google Shape;825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8255" name="Google Shape;8255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56" name="Google Shape;8256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57" name="Google Shape;825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58" name="Google Shape;825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59" name="Google Shape;825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60" name="Google Shape;8260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61" name="Google Shape;826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62" name="Google Shape;826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63" name="Google Shape;826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64" name="Google Shape;8264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65" name="Google Shape;826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66" name="Google Shape;826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67" name="Google Shape;826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8268" name="Google Shape;8268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69" name="Google Shape;826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70" name="Google Shape;827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8271" name="Google Shape;827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272" name="Google Shape;8272;p45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273" name="Google Shape;8273;p45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74" name="Google Shape;8274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75" name="Google Shape;8275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76" name="Google Shape;8276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277" name="Google Shape;8277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78" name="Google Shape;8278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79" name="Google Shape;8279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80" name="Google Shape;8280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281" name="Google Shape;8281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82" name="Google Shape;8282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83" name="Google Shape;8283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84" name="Google Shape;8284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285" name="Google Shape;8285;p45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86" name="Google Shape;8286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87" name="Google Shape;8287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88" name="Google Shape;8288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1621454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2" y="2077762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2" y="4092429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5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endParaRPr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3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endParaRPr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endParaRPr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0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endParaRPr sz="2394">
              <a:solidFill>
                <a:prstClr val="black"/>
              </a:solidFill>
              <a:cs typeface="Arial"/>
              <a:sym typeface="Arial"/>
            </a:endParaRPr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0"/>
            <a:ext cx="260646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5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21"/>
            <a:ext cx="260642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0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5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2" y="4067095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4" y="1120491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 sz="2394">
                              <a:solidFill>
                                <a:prstClr val="black"/>
                              </a:solidFill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 sz="2394">
                            <a:solidFill>
                              <a:prstClr val="black"/>
                            </a:solidFill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 sz="2394">
                          <a:solidFill>
                            <a:prstClr val="black"/>
                          </a:solidFill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sz="2394">
                        <a:solidFill>
                          <a:prstClr val="black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5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394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2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endParaRPr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97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12/31/2021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BB9A-9498-4E25-A01C-5061210C8FE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957D-255D-4476-996D-FB121D009CFF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99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75B6FA-0A92-4B8D-8691-D58AFDC9A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93F2ADC-2468-4C34-9ADE-4E74B6436B1F}"/>
              </a:ext>
            </a:extLst>
          </p:cNvPr>
          <p:cNvSpPr/>
          <p:nvPr/>
        </p:nvSpPr>
        <p:spPr>
          <a:xfrm>
            <a:off x="2483526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4CEF539-672E-4342-B1CF-9D7180B658E3}"/>
              </a:ext>
            </a:extLst>
          </p:cNvPr>
          <p:cNvSpPr/>
          <p:nvPr/>
        </p:nvSpPr>
        <p:spPr>
          <a:xfrm>
            <a:off x="5045149" y="3921164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FC23CC30-3C95-48F9-A381-2F940F708A2B}"/>
              </a:ext>
            </a:extLst>
          </p:cNvPr>
          <p:cNvSpPr/>
          <p:nvPr/>
        </p:nvSpPr>
        <p:spPr>
          <a:xfrm>
            <a:off x="7581014" y="3918920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0D1A44B-7D33-47DA-BB7D-BCCF5ADA9F49}"/>
              </a:ext>
            </a:extLst>
          </p:cNvPr>
          <p:cNvSpPr/>
          <p:nvPr/>
        </p:nvSpPr>
        <p:spPr>
          <a:xfrm>
            <a:off x="9882963" y="3921165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xmlns="" id="{6946BB41-31A9-4E91-94BA-09C949B0A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421" y="4699311"/>
            <a:ext cx="6667500" cy="13430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87BE20-9623-4ABC-A578-01DA0D38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40" y="438373"/>
            <a:ext cx="9339890" cy="413241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7D9B98D-A8EC-416B-AA49-838526ED5D05}"/>
              </a:ext>
            </a:extLst>
          </p:cNvPr>
          <p:cNvSpPr/>
          <p:nvPr/>
        </p:nvSpPr>
        <p:spPr>
          <a:xfrm>
            <a:off x="6587359" y="5104908"/>
            <a:ext cx="5207076" cy="4485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</a:rPr>
              <a:t>Đoạn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thẳng</a:t>
            </a:r>
            <a:r>
              <a:rPr lang="en-US" sz="2200" dirty="0" smtClean="0">
                <a:solidFill>
                  <a:srgbClr val="FF0000"/>
                </a:solidFill>
              </a:rPr>
              <a:t> CD </a:t>
            </a:r>
            <a:r>
              <a:rPr lang="en-US" sz="2200" dirty="0" err="1" smtClean="0">
                <a:solidFill>
                  <a:srgbClr val="FF0000"/>
                </a:solidFill>
              </a:rPr>
              <a:t>bằng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đoạn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thẳng</a:t>
            </a:r>
            <a:r>
              <a:rPr lang="en-US" sz="2200" dirty="0" smtClean="0">
                <a:solidFill>
                  <a:srgbClr val="FF0000"/>
                </a:solidFill>
              </a:rPr>
              <a:t> PQ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8D44088F-0C2C-437A-B37C-B80C1D6D77FC}"/>
              </a:ext>
            </a:extLst>
          </p:cNvPr>
          <p:cNvSpPr/>
          <p:nvPr/>
        </p:nvSpPr>
        <p:spPr>
          <a:xfrm>
            <a:off x="2068055" y="6049672"/>
            <a:ext cx="7327736" cy="4796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</a:rPr>
              <a:t>Đoạn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thẳng</a:t>
            </a:r>
            <a:r>
              <a:rPr lang="en-US" sz="2200" dirty="0" smtClean="0">
                <a:solidFill>
                  <a:srgbClr val="FF0000"/>
                </a:solidFill>
              </a:rPr>
              <a:t> MN </a:t>
            </a:r>
            <a:r>
              <a:rPr lang="en-US" sz="2200" dirty="0" err="1" smtClean="0">
                <a:solidFill>
                  <a:srgbClr val="FF0000"/>
                </a:solidFill>
              </a:rPr>
              <a:t>dài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nhất</a:t>
            </a:r>
            <a:r>
              <a:rPr lang="en-US" sz="2200" dirty="0" smtClean="0">
                <a:solidFill>
                  <a:srgbClr val="FF0000"/>
                </a:solidFill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</a:rPr>
              <a:t>đoạn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thẳng</a:t>
            </a:r>
            <a:r>
              <a:rPr lang="en-US" sz="2200" dirty="0" smtClean="0">
                <a:solidFill>
                  <a:srgbClr val="FF0000"/>
                </a:solidFill>
              </a:rPr>
              <a:t> AB </a:t>
            </a:r>
            <a:r>
              <a:rPr lang="en-US" sz="2200" dirty="0" err="1" smtClean="0">
                <a:solidFill>
                  <a:srgbClr val="FF0000"/>
                </a:solidFill>
              </a:rPr>
              <a:t>ngắn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nhất</a:t>
            </a:r>
            <a:r>
              <a:rPr lang="en-US" sz="2200" dirty="0" smtClean="0">
                <a:solidFill>
                  <a:srgbClr val="FF0000"/>
                </a:solidFill>
              </a:rPr>
              <a:t>.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7609" y="1215613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5 cm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1214" y="2104468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7 cm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3619" y="2927995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7 cm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0519" y="3737646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9</a:t>
            </a:r>
            <a:r>
              <a:rPr lang="en-US" sz="2000" dirty="0" smtClean="0">
                <a:solidFill>
                  <a:srgbClr val="FF0000"/>
                </a:solidFill>
              </a:rPr>
              <a:t> cm</a:t>
            </a:r>
            <a:endParaRPr lang="vi-V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FEC7A9-FD79-45D4-93CC-713ABD0D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990" y="1399142"/>
            <a:ext cx="9860097" cy="3020458"/>
          </a:xfrm>
          <a:prstGeom prst="rect">
            <a:avLst/>
          </a:prstGeom>
        </p:spPr>
      </p:pic>
      <p:pic>
        <p:nvPicPr>
          <p:cNvPr id="15" name="Picture 14" descr="2">
            <a:extLst>
              <a:ext uri="{FF2B5EF4-FFF2-40B4-BE49-F238E27FC236}">
                <a16:creationId xmlns:a16="http://schemas.microsoft.com/office/drawing/2014/main" xmlns="" id="{511444D1-3E38-4A45-A1A5-E69994F5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28" y="2683855"/>
            <a:ext cx="1187450" cy="1113790"/>
          </a:xfrm>
          <a:prstGeom prst="rect">
            <a:avLst/>
          </a:prstGeom>
        </p:spPr>
      </p:pic>
      <p:pic>
        <p:nvPicPr>
          <p:cNvPr id="16" name="Picture 15" descr="2">
            <a:extLst>
              <a:ext uri="{FF2B5EF4-FFF2-40B4-BE49-F238E27FC236}">
                <a16:creationId xmlns:a16="http://schemas.microsoft.com/office/drawing/2014/main" xmlns="" id="{9CA013AD-16A1-4B7A-B237-3E1D6175F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0" y="2265337"/>
            <a:ext cx="1187450" cy="1113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71" y="2292484"/>
            <a:ext cx="798097" cy="782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37" y="1923839"/>
            <a:ext cx="798097" cy="78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4FFCB2-309F-48FE-A306-044C96FD4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305" y="512579"/>
            <a:ext cx="7612829" cy="37951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6204231-C9F0-48D1-88A5-53BED3DC19E2}"/>
              </a:ext>
            </a:extLst>
          </p:cNvPr>
          <p:cNvSpPr/>
          <p:nvPr/>
        </p:nvSpPr>
        <p:spPr>
          <a:xfrm>
            <a:off x="2594472" y="4456562"/>
            <a:ext cx="6775374" cy="15797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 </a:t>
            </a:r>
            <a:r>
              <a:rPr lang="en-US" sz="2400" dirty="0" err="1">
                <a:solidFill>
                  <a:srgbClr val="002060"/>
                </a:solidFill>
              </a:rPr>
              <a:t>điểm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hàng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: M, R, </a:t>
            </a:r>
            <a:r>
              <a:rPr lang="en-US" sz="2400" dirty="0" smtClean="0">
                <a:solidFill>
                  <a:srgbClr val="002060"/>
                </a:solidFill>
              </a:rPr>
              <a:t>N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                                                     N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smtClean="0">
                <a:solidFill>
                  <a:srgbClr val="002060"/>
                </a:solidFill>
              </a:rPr>
              <a:t>S, </a:t>
            </a:r>
            <a:r>
              <a:rPr lang="en-US" sz="2400" dirty="0">
                <a:solidFill>
                  <a:srgbClr val="002060"/>
                </a:solidFill>
              </a:rPr>
              <a:t>P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                                                      N</a:t>
            </a:r>
            <a:r>
              <a:rPr lang="en-US" sz="2400" dirty="0">
                <a:solidFill>
                  <a:srgbClr val="002060"/>
                </a:solidFill>
              </a:rPr>
              <a:t>, O, Q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                                                      M, </a:t>
            </a:r>
            <a:r>
              <a:rPr lang="en-US" sz="2400" dirty="0">
                <a:solidFill>
                  <a:srgbClr val="002060"/>
                </a:solidFill>
              </a:rPr>
              <a:t>O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>
                <a:solidFill>
                  <a:srgbClr val="002060"/>
                </a:solidFill>
              </a:rPr>
              <a:t>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9CB18AD-4142-4AA1-991B-BEC8AB251288}"/>
              </a:ext>
            </a:extLst>
          </p:cNvPr>
          <p:cNvCxnSpPr/>
          <p:nvPr/>
        </p:nvCxnSpPr>
        <p:spPr>
          <a:xfrm>
            <a:off x="5982159" y="1608463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5FDE70D-8AD7-4EDB-B518-FB0BAD9AB9CD}"/>
              </a:ext>
            </a:extLst>
          </p:cNvPr>
          <p:cNvCxnSpPr>
            <a:cxnSpLocks/>
          </p:cNvCxnSpPr>
          <p:nvPr/>
        </p:nvCxnSpPr>
        <p:spPr>
          <a:xfrm>
            <a:off x="5982159" y="1608463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658F228-6888-4DA1-B9E2-1F72B997AD80}"/>
              </a:ext>
            </a:extLst>
          </p:cNvPr>
          <p:cNvCxnSpPr/>
          <p:nvPr/>
        </p:nvCxnSpPr>
        <p:spPr>
          <a:xfrm flipH="1">
            <a:off x="5293895" y="1608463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D19D3F3-9970-4DF3-83F1-449645CF22DA}"/>
              </a:ext>
            </a:extLst>
          </p:cNvPr>
          <p:cNvCxnSpPr>
            <a:cxnSpLocks/>
          </p:cNvCxnSpPr>
          <p:nvPr/>
        </p:nvCxnSpPr>
        <p:spPr>
          <a:xfrm>
            <a:off x="8361802" y="1608463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501" r="4251" b="19817"/>
          <a:stretch/>
        </p:blipFill>
        <p:spPr>
          <a:xfrm>
            <a:off x="-266700" y="-145519"/>
            <a:ext cx="12572999" cy="7121602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4001" y="414028"/>
            <a:ext cx="10464443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3" rIns="91348" bIns="45673"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9"/>
              </a:spcAft>
              <a:defRPr/>
            </a:pPr>
            <a:endParaRPr lang="en-US" altLang="en-US" sz="3857" b="1" i="1" dirty="0">
              <a:solidFill>
                <a:prstClr val="white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49"/>
              </a:spcAft>
              <a:defRPr/>
            </a:pPr>
            <a:r>
              <a:rPr lang="en-US" altLang="en-US" sz="3857" b="1" dirty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              </a:t>
            </a:r>
          </a:p>
          <a:p>
            <a:pPr>
              <a:spcAft>
                <a:spcPts val="749"/>
              </a:spcAft>
              <a:defRPr/>
            </a:pPr>
            <a:r>
              <a:rPr lang="en-US" altLang="en-US" sz="3857" b="1" dirty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                                                                                            </a:t>
            </a:r>
          </a:p>
          <a:p>
            <a:pPr>
              <a:spcAft>
                <a:spcPts val="749"/>
              </a:spcAft>
              <a:defRPr/>
            </a:pPr>
            <a:r>
              <a:rPr lang="en-US" altLang="en-US" sz="3857" b="1" dirty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 </a:t>
            </a:r>
          </a:p>
          <a:p>
            <a:pPr>
              <a:spcAft>
                <a:spcPts val="749"/>
              </a:spcAft>
              <a:defRPr/>
            </a:pPr>
            <a:endParaRPr lang="en-US" altLang="en-US" sz="3857" b="1" dirty="0">
              <a:solidFill>
                <a:prstClr val="white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857" b="1" dirty="0">
              <a:solidFill>
                <a:prstClr val="white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857" b="1" dirty="0">
              <a:solidFill>
                <a:prstClr val="white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857" b="1" dirty="0">
              <a:solidFill>
                <a:prstClr val="white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3857" b="1" dirty="0">
              <a:solidFill>
                <a:prstClr val="white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defRPr/>
            </a:pPr>
            <a:r>
              <a:rPr lang="en-US" altLang="en-US" sz="3857" b="1" dirty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857" b="1" dirty="0" err="1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Thứ</a:t>
            </a:r>
            <a:r>
              <a:rPr lang="en-US" altLang="en-US" sz="3857" b="1" dirty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857" b="1" dirty="0" err="1" smtClean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sáu</a:t>
            </a:r>
            <a:r>
              <a:rPr lang="en-US" altLang="en-US" sz="3857" b="1" dirty="0" smtClean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sz="3990" b="1" dirty="0" err="1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w</a:t>
            </a:r>
            <a:r>
              <a:rPr lang="en-US" altLang="en-US" sz="3857" b="1" dirty="0" err="1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gày</a:t>
            </a:r>
            <a:r>
              <a:rPr lang="en-US" altLang="en-US" sz="3857" b="1" dirty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857" b="1" dirty="0" smtClean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31 </a:t>
            </a:r>
            <a:r>
              <a:rPr lang="en-US" sz="3857" b="1" dirty="0">
                <a:solidFill>
                  <a:prstClr val="white"/>
                </a:solidFill>
                <a:latin typeface="HP001 4 hàng" pitchFamily="34" charset="0"/>
                <a:ea typeface="Calibri"/>
                <a:cs typeface="Arial"/>
                <a:sym typeface="Arial"/>
              </a:rPr>
              <a:t>Ǉ</a:t>
            </a:r>
            <a:r>
              <a:rPr lang="en-US" altLang="en-US" sz="3857" b="1" dirty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háng12 </a:t>
            </a:r>
            <a:r>
              <a:rPr lang="en-US" sz="3990" b="1" dirty="0" err="1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w</a:t>
            </a:r>
            <a:r>
              <a:rPr lang="en-US" altLang="en-US" sz="3857" b="1" dirty="0" err="1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ăm</a:t>
            </a:r>
            <a:r>
              <a:rPr lang="en-US" altLang="en-US" sz="3857" b="1" dirty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423461" y="1247871"/>
            <a:ext cx="3051175" cy="49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8" tIns="45673" rIns="91348" bIns="45673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9"/>
              </a:spcAft>
              <a:defRPr/>
            </a:pPr>
            <a:r>
              <a:rPr lang="en-US" altLang="en-US" sz="3857" b="1" dirty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857" b="1" dirty="0" err="1" smtClean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Toán</a:t>
            </a:r>
            <a:endParaRPr lang="en-US" altLang="en-US" sz="3857" b="1" dirty="0">
              <a:solidFill>
                <a:prstClr val="white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09600" y="1951007"/>
            <a:ext cx="11201400" cy="49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8" tIns="45673" rIns="91348" bIns="45673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algn="ctr">
              <a:spcAft>
                <a:spcPts val="749"/>
              </a:spcAft>
              <a:defRPr/>
            </a:pPr>
            <a:r>
              <a:rPr lang="vi-VN" altLang="en-US" sz="3857" b="1" dirty="0" smtClean="0">
                <a:solidFill>
                  <a:srgbClr val="FFFF00"/>
                </a:solidFill>
                <a:latin typeface="HP001 4 hàng" pitchFamily="34" charset="0"/>
                <a:cs typeface="Arial"/>
                <a:sym typeface="Arial"/>
              </a:rPr>
              <a:t>Ôn tập hình phẳng (tiết 1 tr 129)</a:t>
            </a:r>
            <a:endParaRPr lang="en-US" altLang="en-US" sz="3857" b="1" dirty="0">
              <a:solidFill>
                <a:srgbClr val="FFFF0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2654143"/>
            <a:ext cx="10820399" cy="6539388"/>
          </a:xfrm>
          <a:prstGeom prst="rect">
            <a:avLst/>
          </a:prstGeom>
        </p:spPr>
        <p:txBody>
          <a:bodyPr wrap="square" lIns="91348" tIns="45673" rIns="91348" bIns="45673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90" b="1" dirty="0" err="1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Bài</a:t>
            </a:r>
            <a:r>
              <a:rPr lang="en-US" sz="3990" b="1" dirty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sz="3990" b="1" dirty="0" smtClean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4: </a:t>
            </a:r>
          </a:p>
          <a:p>
            <a:pPr algn="just">
              <a:lnSpc>
                <a:spcPct val="150000"/>
              </a:lnSpc>
            </a:pPr>
            <a:r>
              <a:rPr lang="en-US" sz="3990" b="1" dirty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sz="3990" b="1" dirty="0" smtClean="0">
                <a:solidFill>
                  <a:prstClr val="white"/>
                </a:solidFill>
                <a:latin typeface="HP001 4 hàng" pitchFamily="34" charset="0"/>
                <a:cs typeface="Arial"/>
                <a:sym typeface="Arial"/>
              </a:rPr>
              <a:t>    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- 3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điểm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en-US" sz="3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99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thẳng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hàng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.</a:t>
            </a:r>
            <a:endParaRPr lang="en-US" sz="399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lvl="0"/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 - 3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điểm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S, </a:t>
            </a:r>
            <a:r>
              <a:rPr lang="en-US" sz="3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thẳng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hàng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.</a:t>
            </a:r>
            <a:endParaRPr lang="en-US" sz="399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lvl="0"/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 - 3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điểm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O, </a:t>
            </a:r>
            <a:r>
              <a:rPr lang="en-US" sz="3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thẳng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hàng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.</a:t>
            </a:r>
            <a:endParaRPr lang="en-US" sz="399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lvl="0"/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 - 3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điểm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O, </a:t>
            </a:r>
            <a:r>
              <a:rPr lang="en-US" sz="3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thẳng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990" b="1" dirty="0" err="1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hàng</a:t>
            </a:r>
            <a:r>
              <a:rPr lang="en-US" sz="3990" b="1" dirty="0" smtClean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.</a:t>
            </a:r>
            <a:endParaRPr lang="en-US" sz="3990" b="1" dirty="0">
              <a:solidFill>
                <a:schemeClr val="bg1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990" b="1" dirty="0" smtClean="0">
              <a:solidFill>
                <a:prstClr val="white"/>
              </a:solidFill>
              <a:latin typeface="HP001 4 hàng" pitchFamily="34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</a:pPr>
            <a:endParaRPr lang="en-US" sz="3990" b="1" dirty="0" smtClean="0">
              <a:solidFill>
                <a:prstClr val="white"/>
              </a:solidFill>
              <a:latin typeface="HP001 4 hàng" pitchFamily="34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</a:pPr>
            <a:endParaRPr lang="en-US" sz="3990" b="1" dirty="0">
              <a:solidFill>
                <a:prstClr val="white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95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1EF40F-FC69-45BB-A9C2-8BD92B15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4" y="481263"/>
            <a:ext cx="8337884" cy="5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3114260" y="3017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 smtClean="0">
                <a:solidFill>
                  <a:srgbClr val="FF0000"/>
                </a:solidFill>
                <a:latin typeface="+mn-lt"/>
              </a:rPr>
              <a:t>Hẹn</a:t>
            </a:r>
            <a:r>
              <a:rPr lang="en-US" altLang="en-US" sz="5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+mn-lt"/>
              </a:rPr>
              <a:t>gặp</a:t>
            </a:r>
            <a:r>
              <a:rPr lang="en-US" altLang="en-US" sz="5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+mn-lt"/>
              </a:rPr>
              <a:t>lại</a:t>
            </a:r>
            <a:r>
              <a:rPr lang="en-US" altLang="en-US" sz="5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54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5400" dirty="0" smtClean="0">
                <a:solidFill>
                  <a:srgbClr val="FF0000"/>
                </a:solidFill>
                <a:latin typeface="+mn-lt"/>
              </a:rPr>
              <a:t> con!</a:t>
            </a:r>
            <a:endParaRPr lang="en-US" altLang="en-US" sz="54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3545" y="3806079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29108" y="3888621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40582" y="790835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34: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tập</a:t>
            </a:r>
            <a:r>
              <a:rPr lang="en-US" sz="60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hình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phẳng</a:t>
            </a:r>
            <a:endParaRPr lang="zh-CN" alt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319</Words>
  <Application>Microsoft Office PowerPoint</Application>
  <PresentationFormat>Widescreen</PresentationFormat>
  <Paragraphs>88</Paragraphs>
  <Slides>16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44" baseType="lpstr">
      <vt:lpstr>Microsoft YaHei</vt:lpstr>
      <vt:lpstr>SimSun</vt:lpstr>
      <vt:lpstr>SimSun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HP001 4 hàng</vt:lpstr>
      <vt:lpstr>ITC Avant Garde Std Bk</vt:lpstr>
      <vt:lpstr>Quicksand</vt:lpstr>
      <vt:lpstr>黑体</vt:lpstr>
      <vt:lpstr>华文楷体</vt:lpstr>
      <vt:lpstr>Tahoma</vt:lpstr>
      <vt:lpstr>Times New Roman</vt:lpstr>
      <vt:lpstr>Wingdings</vt:lpstr>
      <vt:lpstr>Wingdings 2</vt:lpstr>
      <vt:lpstr>字魂17号-萌趣果冻体</vt:lpstr>
      <vt:lpstr>方正卡通简体</vt:lpstr>
      <vt:lpstr>Office Theme</vt:lpstr>
      <vt:lpstr>Office 主题​​</vt:lpstr>
      <vt:lpstr>1_Default Design</vt:lpstr>
      <vt:lpstr>Trek</vt:lpstr>
      <vt:lpstr>1_Office Theme</vt:lpstr>
      <vt:lpstr>1_Office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ThaoPC</cp:lastModifiedBy>
  <cp:revision>40</cp:revision>
  <dcterms:created xsi:type="dcterms:W3CDTF">2021-05-22T04:34:52Z</dcterms:created>
  <dcterms:modified xsi:type="dcterms:W3CDTF">2021-12-31T14:05:38Z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