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8"/>
  </p:notesMasterIdLst>
  <p:sldIdLst>
    <p:sldId id="257" r:id="rId11"/>
    <p:sldId id="258" r:id="rId12"/>
    <p:sldId id="264" r:id="rId13"/>
    <p:sldId id="260" r:id="rId14"/>
    <p:sldId id="261" r:id="rId15"/>
    <p:sldId id="263" r:id="rId16"/>
    <p:sldId id="262" r:id="rId17"/>
    <p:sldId id="266" r:id="rId18"/>
    <p:sldId id="267" r:id="rId19"/>
    <p:sldId id="265" r:id="rId20"/>
    <p:sldId id="269" r:id="rId21"/>
    <p:sldId id="299" r:id="rId22"/>
    <p:sldId id="507" r:id="rId23"/>
    <p:sldId id="508" r:id="rId24"/>
    <p:sldId id="509" r:id="rId25"/>
    <p:sldId id="306" r:id="rId26"/>
    <p:sldId id="510" r:id="rId27"/>
    <p:sldId id="511" r:id="rId28"/>
    <p:sldId id="512" r:id="rId29"/>
    <p:sldId id="513" r:id="rId30"/>
    <p:sldId id="515" r:id="rId31"/>
    <p:sldId id="516" r:id="rId32"/>
    <p:sldId id="514" r:id="rId33"/>
    <p:sldId id="279" r:id="rId34"/>
    <p:sldId id="311" r:id="rId35"/>
    <p:sldId id="517" r:id="rId36"/>
    <p:sldId id="518" r:id="rId37"/>
    <p:sldId id="282" r:id="rId38"/>
    <p:sldId id="283" r:id="rId39"/>
    <p:sldId id="286" r:id="rId40"/>
    <p:sldId id="519" r:id="rId41"/>
    <p:sldId id="520" r:id="rId42"/>
    <p:sldId id="521" r:id="rId43"/>
    <p:sldId id="297" r:id="rId44"/>
    <p:sldId id="284" r:id="rId45"/>
    <p:sldId id="522"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83" d="100"/>
          <a:sy n="83" d="100"/>
        </p:scale>
        <p:origin x="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12/13/2021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12/13/2021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7.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0.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12/13/2021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9.png"/><Relationship Id="rId18" Type="http://schemas.microsoft.com/office/2007/relationships/hdphoto" Target="../media/hdphoto8.wdp"/><Relationship Id="rId3" Type="http://schemas.openxmlformats.org/officeDocument/2006/relationships/image" Target="../media/image16.png"/><Relationship Id="rId21" Type="http://schemas.openxmlformats.org/officeDocument/2006/relationships/image" Target="../media/image23.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0.png"/><Relationship Id="rId23" Type="http://schemas.openxmlformats.org/officeDocument/2006/relationships/image" Target="../media/image24.GIF"/><Relationship Id="rId10" Type="http://schemas.microsoft.com/office/2007/relationships/hdphoto" Target="../media/hdphoto5.wdp"/><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24909B-73B6-44F5-8CEA-67DDFD05E7D0}"/>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1616150" y="1679944"/>
            <a:ext cx="8782492" cy="3073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10312400" y="5885180"/>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457699" y="181268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8775910"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623003-392C-4CA6-84A2-08F3B203A94E}"/>
              </a:ext>
            </a:extLst>
          </p:cNvPr>
          <p:cNvCxnSpPr/>
          <p:nvPr/>
        </p:nvCxnSpPr>
        <p:spPr>
          <a:xfrm flipH="1">
            <a:off x="10158142" y="182562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3983156" y="220453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7789231" y="223869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7694552" y="22657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9827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65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74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1218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E2BB-41E9-47C4-8AA2-AED95FAEF4B4}"/>
              </a:ext>
            </a:extLst>
          </p:cNvPr>
          <p:cNvSpPr>
            <a:spLocks noGrp="1"/>
          </p:cNvSpPr>
          <p:nvPr>
            <p:ph type="title"/>
          </p:nvPr>
        </p:nvSpPr>
        <p:spPr>
          <a:xfrm>
            <a:off x="838200" y="1580149"/>
            <a:ext cx="10515600" cy="1325563"/>
          </a:xfrm>
        </p:spPr>
        <p:txBody>
          <a:bodyPr/>
          <a:lstStyle/>
          <a:p>
            <a:endParaRPr lang="en-US" dirty="0"/>
          </a:p>
        </p:txBody>
      </p:sp>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1002082" y="1127342"/>
            <a:ext cx="9958192" cy="224676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1667</Words>
  <Application>Microsoft Office PowerPoint</Application>
  <PresentationFormat>Widescreen</PresentationFormat>
  <Paragraphs>125</Paragraphs>
  <Slides>37</Slides>
  <Notes>21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37</vt:i4>
      </vt:variant>
    </vt:vector>
  </HeadingPairs>
  <TitlesOfParts>
    <vt:vector size="57" baseType="lpstr">
      <vt:lpstr>Microsoft YaHei</vt:lpstr>
      <vt:lpstr>.VnAvant</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duong thai</cp:lastModifiedBy>
  <cp:revision>6</cp:revision>
  <dcterms:created xsi:type="dcterms:W3CDTF">2021-05-27T10:44:59Z</dcterms:created>
  <dcterms:modified xsi:type="dcterms:W3CDTF">2021-12-13T08:53:52Z</dcterms:modified>
</cp:coreProperties>
</file>