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2" r:id="rId5"/>
    <p:sldMasterId id="2147483736" r:id="rId6"/>
    <p:sldMasterId id="2147483748" r:id="rId7"/>
    <p:sldMasterId id="2147483762" r:id="rId8"/>
    <p:sldMasterId id="2147483774" r:id="rId9"/>
  </p:sldMasterIdLst>
  <p:notesMasterIdLst>
    <p:notesMasterId r:id="rId40"/>
  </p:notesMasterIdLst>
  <p:sldIdLst>
    <p:sldId id="257" r:id="rId10"/>
    <p:sldId id="474" r:id="rId11"/>
    <p:sldId id="267" r:id="rId12"/>
    <p:sldId id="275" r:id="rId13"/>
    <p:sldId id="268" r:id="rId14"/>
    <p:sldId id="269" r:id="rId15"/>
    <p:sldId id="272" r:id="rId16"/>
    <p:sldId id="477" r:id="rId17"/>
    <p:sldId id="476" r:id="rId18"/>
    <p:sldId id="478" r:id="rId19"/>
    <p:sldId id="306" r:id="rId20"/>
    <p:sldId id="479" r:id="rId21"/>
    <p:sldId id="480" r:id="rId22"/>
    <p:sldId id="481" r:id="rId23"/>
    <p:sldId id="482" r:id="rId24"/>
    <p:sldId id="278" r:id="rId25"/>
    <p:sldId id="310" r:id="rId26"/>
    <p:sldId id="483" r:id="rId27"/>
    <p:sldId id="274" r:id="rId28"/>
    <p:sldId id="276" r:id="rId29"/>
    <p:sldId id="280" r:id="rId30"/>
    <p:sldId id="496" r:id="rId31"/>
    <p:sldId id="294" r:id="rId32"/>
    <p:sldId id="313" r:id="rId33"/>
    <p:sldId id="312" r:id="rId34"/>
    <p:sldId id="288" r:id="rId35"/>
    <p:sldId id="497" r:id="rId36"/>
    <p:sldId id="315" r:id="rId37"/>
    <p:sldId id="31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408" autoAdjust="0"/>
  </p:normalViewPr>
  <p:slideViewPr>
    <p:cSldViewPr snapToGrid="0">
      <p:cViewPr varScale="1">
        <p:scale>
          <a:sx n="67" d="100"/>
          <a:sy n="67" d="100"/>
        </p:scale>
        <p:origin x="60" y="108"/>
      </p:cViewPr>
      <p:guideLst/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0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9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0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9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0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2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9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6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5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0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4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4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8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9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1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9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3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77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8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4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9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1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0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96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56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49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164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9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99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71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78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5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241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118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1327BA6-3E55-4837-BFEF-A91D88F04C11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206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/>
          <p:nvPr/>
        </p:nvCxnSpPr>
        <p:spPr>
          <a:xfrm>
            <a:off x="7495953" y="1244009"/>
            <a:ext cx="269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1828799" y="1552560"/>
            <a:ext cx="946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590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-28576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4" y="5747058"/>
            <a:ext cx="10972799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Ê-đi-xơn đã làm cách nào để mẹ được phẫu thuật kịp thời?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>
            <a:cxnSpLocks/>
          </p:cNvCxnSpPr>
          <p:nvPr/>
        </p:nvCxnSpPr>
        <p:spPr>
          <a:xfrm>
            <a:off x="7158496" y="4607695"/>
            <a:ext cx="30740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2013856" y="4959788"/>
            <a:ext cx="8066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5B1687-11B3-4E48-ADA5-1FFEC1BAB59C}"/>
              </a:ext>
            </a:extLst>
          </p:cNvPr>
          <p:cNvCxnSpPr>
            <a:cxnSpLocks/>
          </p:cNvCxnSpPr>
          <p:nvPr/>
        </p:nvCxnSpPr>
        <p:spPr>
          <a:xfrm>
            <a:off x="2062842" y="5329902"/>
            <a:ext cx="31405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082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Những việc làm của Ê-đi-xơn cho thấy tình cảm của cậu dành cho mẹ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163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Trong câu chuyện trên, em thích nhân vật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754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F525B0-E2B3-45E5-98D3-41351851E340}"/>
              </a:ext>
            </a:extLst>
          </p:cNvPr>
          <p:cNvCxnSpPr/>
          <p:nvPr/>
        </p:nvCxnSpPr>
        <p:spPr>
          <a:xfrm>
            <a:off x="4898571" y="1240971"/>
            <a:ext cx="5355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7169D9-C426-4F03-8A85-0D7B1B80E06F}"/>
              </a:ext>
            </a:extLst>
          </p:cNvPr>
          <p:cNvCxnSpPr>
            <a:cxnSpLocks/>
          </p:cNvCxnSpPr>
          <p:nvPr/>
        </p:nvCxnSpPr>
        <p:spPr>
          <a:xfrm>
            <a:off x="1883228" y="1654629"/>
            <a:ext cx="816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6F497-4237-46F5-8251-0D39DC9CEA55}"/>
              </a:ext>
            </a:extLst>
          </p:cNvPr>
          <p:cNvCxnSpPr>
            <a:cxnSpLocks/>
          </p:cNvCxnSpPr>
          <p:nvPr/>
        </p:nvCxnSpPr>
        <p:spPr>
          <a:xfrm>
            <a:off x="5377542" y="2797628"/>
            <a:ext cx="4637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071C2B-84F0-442F-AD7D-F190E5C6F656}"/>
              </a:ext>
            </a:extLst>
          </p:cNvPr>
          <p:cNvCxnSpPr>
            <a:cxnSpLocks/>
          </p:cNvCxnSpPr>
          <p:nvPr/>
        </p:nvCxnSpPr>
        <p:spPr>
          <a:xfrm>
            <a:off x="1970313" y="3145970"/>
            <a:ext cx="19594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6D9CB-A924-4C3B-8ED3-8D5C582C8C43}"/>
              </a:ext>
            </a:extLst>
          </p:cNvPr>
          <p:cNvCxnSpPr>
            <a:cxnSpLocks/>
          </p:cNvCxnSpPr>
          <p:nvPr/>
        </p:nvCxnSpPr>
        <p:spPr>
          <a:xfrm>
            <a:off x="3929743" y="3897085"/>
            <a:ext cx="632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881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3205" y="5259705"/>
            <a:ext cx="1564640" cy="1598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01F8AE-F2DB-4666-9968-D37A3D83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5EB6EC-67D8-4B48-9B88-5CE07140C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45" y="358815"/>
            <a:ext cx="8116566" cy="44092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4BEECA-4F27-4FAE-B36A-4E915A2C1A4E}"/>
              </a:ext>
            </a:extLst>
          </p:cNvPr>
          <p:cNvSpPr/>
          <p:nvPr/>
        </p:nvSpPr>
        <p:spPr>
          <a:xfrm>
            <a:off x="2892056" y="5082363"/>
            <a:ext cx="6198781" cy="87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1033" y="81023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Phượng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nở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rực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50572" y="1423578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Nói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và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nghe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894822" y="422819"/>
            <a:ext cx="7957457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A2841-2CB9-4005-95DA-7C4BEE2F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12" y="1634331"/>
            <a:ext cx="6429375" cy="473392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8364D8A-F221-4974-AA0D-8A37E4356086}"/>
              </a:ext>
            </a:extLst>
          </p:cNvPr>
          <p:cNvSpPr/>
          <p:nvPr/>
        </p:nvSpPr>
        <p:spPr>
          <a:xfrm>
            <a:off x="225380" y="1480184"/>
            <a:ext cx="2528453" cy="1598295"/>
          </a:xfrm>
          <a:prstGeom prst="cloudCallout">
            <a:avLst>
              <a:gd name="adj1" fmla="val 61168"/>
              <a:gd name="adj2" fmla="val 71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ốm</a:t>
            </a:r>
            <a:r>
              <a:rPr lang="en-US" dirty="0"/>
              <a:t>,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mẹ</a:t>
            </a:r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4264706-BD53-4381-A57A-1705580E0DFF}"/>
              </a:ext>
            </a:extLst>
          </p:cNvPr>
          <p:cNvSpPr/>
          <p:nvPr/>
        </p:nvSpPr>
        <p:spPr>
          <a:xfrm>
            <a:off x="8952826" y="1318437"/>
            <a:ext cx="2528453" cy="1598295"/>
          </a:xfrm>
          <a:prstGeom prst="cloudCallout">
            <a:avLst>
              <a:gd name="adj1" fmla="val -32607"/>
              <a:gd name="adj2" fmla="val 82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endParaRPr lang="en-US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0A523DE-EA21-4881-8F72-CF07A06CD54F}"/>
              </a:ext>
            </a:extLst>
          </p:cNvPr>
          <p:cNvSpPr/>
          <p:nvPr/>
        </p:nvSpPr>
        <p:spPr>
          <a:xfrm>
            <a:off x="225379" y="3423920"/>
            <a:ext cx="2528453" cy="1598295"/>
          </a:xfrm>
          <a:prstGeom prst="cloudCallout">
            <a:avLst>
              <a:gd name="adj1" fmla="val 59066"/>
              <a:gd name="adj2" fmla="val 83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r>
              <a:rPr lang="en-US" dirty="0"/>
              <a:t> </a:t>
            </a:r>
            <a:r>
              <a:rPr lang="en-US" dirty="0" err="1"/>
              <a:t>phẫu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endParaRPr lang="en-US" dirty="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E2B53AC8-F2AD-46B3-84C7-9EF4F766CC80}"/>
              </a:ext>
            </a:extLst>
          </p:cNvPr>
          <p:cNvSpPr/>
          <p:nvPr/>
        </p:nvSpPr>
        <p:spPr>
          <a:xfrm>
            <a:off x="8889086" y="3142121"/>
            <a:ext cx="2528453" cy="1598295"/>
          </a:xfrm>
          <a:prstGeom prst="cloudCallout">
            <a:avLst>
              <a:gd name="adj1" fmla="val -46484"/>
              <a:gd name="adj2" fmla="val 77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1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53BF624-04AE-434E-9F02-DA40A6E2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2095" y="4001294"/>
            <a:ext cx="3238500" cy="2466975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2195850" y="442119"/>
            <a:ext cx="6632490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71D4F-87B3-4FF4-821D-58F88E511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76" y="1505744"/>
            <a:ext cx="3276600" cy="249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8B960-D5FA-4164-83D0-C8F2BADA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95" y="1505744"/>
            <a:ext cx="3124200" cy="2447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558FCB-43C2-4209-801B-BC30DF29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254" y="4053681"/>
            <a:ext cx="31051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41C8A-D9EA-41B0-816B-DBA3E935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57487"/>
            <a:ext cx="69627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2304006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noProof="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thuốc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bố</a:t>
            </a:r>
            <a:endParaRPr kumimoji="0" lang="en-US" sz="3200" b="0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9F6F5C-4FAE-4715-BCEF-B6F0D0DE5DFF}"/>
              </a:ext>
            </a:extLst>
          </p:cNvPr>
          <p:cNvSpPr/>
          <p:nvPr/>
        </p:nvSpPr>
        <p:spPr>
          <a:xfrm>
            <a:off x="97971" y="5638800"/>
            <a:ext cx="1872343" cy="7184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460-8BE1-467D-AF1A-40A3C6E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57C6F-E891-45BF-8276-6FCDD8541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31F94E-B690-488B-993A-90B85949A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2787236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5636762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927244-A8A1-4A60-9ED9-B7229505548F}"/>
              </a:ext>
            </a:extLst>
          </p:cNvPr>
          <p:cNvCxnSpPr>
            <a:cxnSpLocks/>
          </p:cNvCxnSpPr>
          <p:nvPr/>
        </p:nvCxnSpPr>
        <p:spPr>
          <a:xfrm flipH="1">
            <a:off x="10368251" y="192220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1405005" y="2385120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5699804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5760542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A1DEA79-3BB1-4852-A878-85686F19EB75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936049-EAB4-4EA2-9F72-EB374EE7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96D3D71-7CB2-4006-8468-44E3F563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2D76D8C-2228-453A-979B-4A62D50F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BF7C875-A403-4439-AFB3-978D7D6A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17" y="5068266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42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485</Words>
  <Application>Microsoft Office PowerPoint</Application>
  <PresentationFormat>Widescreen</PresentationFormat>
  <Paragraphs>96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Montserrat Medium</vt:lpstr>
      <vt:lpstr>Times New Roman</vt:lpstr>
      <vt:lpstr>Verdana</vt:lpstr>
      <vt:lpstr>2_Office Theme</vt:lpstr>
      <vt:lpstr>4_Office Theme</vt:lpstr>
      <vt:lpstr>3_Office Theme</vt:lpstr>
      <vt:lpstr>9_Office Theme</vt:lpstr>
      <vt:lpstr>5_Office Theme</vt:lpstr>
      <vt:lpstr>Office Theme</vt:lpstr>
      <vt:lpstr>6_Office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Nếu người thân bị mệt, em có thể làm gì để giúp đỡ,  động viên</vt:lpstr>
      <vt:lpstr>Ánh sáng của yêu thương</vt:lpstr>
      <vt:lpstr>PowerPoint Presentation</vt:lpstr>
      <vt:lpstr>Luyện đọc câu dài</vt:lpstr>
      <vt:lpstr>Ánh sáng của yêu thương</vt:lpstr>
      <vt:lpstr>Ánh sáng của yêu thương</vt:lpstr>
      <vt:lpstr>PowerPoint Presentation</vt:lpstr>
      <vt:lpstr>Ánh sáng của yêu thương</vt:lpstr>
      <vt:lpstr>Ánh sáng của yêu thương</vt:lpstr>
      <vt:lpstr>Ánh sáng của yêu thương</vt:lpstr>
      <vt:lpstr>Ánh sáng của yêu thương</vt:lpstr>
      <vt:lpstr>PowerPoint Presentation</vt:lpstr>
      <vt:lpstr>PowerPoint Presentation</vt:lpstr>
      <vt:lpstr>Ánh sáng của yêu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 Quan sát tranh và trả lời câu hỏi: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6</cp:revision>
  <dcterms:created xsi:type="dcterms:W3CDTF">2021-05-27T10:18:55Z</dcterms:created>
  <dcterms:modified xsi:type="dcterms:W3CDTF">2021-12-13T08:57:09Z</dcterms:modified>
</cp:coreProperties>
</file>