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311" r:id="rId2"/>
    <p:sldId id="319" r:id="rId3"/>
    <p:sldId id="326" r:id="rId4"/>
    <p:sldId id="369" r:id="rId5"/>
    <p:sldId id="370" r:id="rId6"/>
    <p:sldId id="371" r:id="rId7"/>
    <p:sldId id="309" r:id="rId8"/>
    <p:sldId id="256" r:id="rId9"/>
    <p:sldId id="365" r:id="rId10"/>
    <p:sldId id="313" r:id="rId11"/>
    <p:sldId id="367" r:id="rId12"/>
    <p:sldId id="366" r:id="rId13"/>
    <p:sldId id="368" r:id="rId14"/>
    <p:sldId id="262" r:id="rId15"/>
  </p:sldIdLst>
  <p:sldSz cx="12161838" cy="6858000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Arial-Rounded" panose="020B0500000000000000" pitchFamily="34" charset="0"/>
      <p:regular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HP001 4H" panose="020B0603050302020204" pitchFamily="34" charset="0"/>
      <p:regular r:id="rId21"/>
      <p:bold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Rancher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0FAC32-3C5B-4C90-9C92-1391C84ECCF9}">
  <a:tblStyle styleId="{130FAC32-3C5B-4C90-9C92-1391C84ECC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15" autoAdjust="0"/>
  </p:normalViewPr>
  <p:slideViewPr>
    <p:cSldViewPr snapToGrid="0">
      <p:cViewPr varScale="1">
        <p:scale>
          <a:sx n="61" d="100"/>
          <a:sy n="61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1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8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4723" y="280633"/>
            <a:ext cx="12547584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77794" y="1832800"/>
            <a:ext cx="10029127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84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54976" y="4286833"/>
            <a:ext cx="5851887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0_1_1_1_1_1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69718" y="155415"/>
            <a:ext cx="12695475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051" y="624834"/>
            <a:ext cx="12552935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096756" y="2906167"/>
            <a:ext cx="4190807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096756" y="1758081"/>
            <a:ext cx="4190807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096747" y="4006133"/>
            <a:ext cx="356835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2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22781" y="539230"/>
            <a:ext cx="787656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00" name="Google Shape;1500;p10"/>
          <p:cNvSpPr/>
          <p:nvPr/>
        </p:nvSpPr>
        <p:spPr>
          <a:xfrm>
            <a:off x="264944" y="222781"/>
            <a:ext cx="1013788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7752" y="1795601"/>
            <a:ext cx="1001051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5642" y="3882233"/>
            <a:ext cx="13248451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29892" y="3823543"/>
            <a:ext cx="1242725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10136" y="624834"/>
            <a:ext cx="1513814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27" name="Google Shape;5327;p32"/>
          <p:cNvSpPr/>
          <p:nvPr/>
        </p:nvSpPr>
        <p:spPr>
          <a:xfrm>
            <a:off x="122597" y="1373448"/>
            <a:ext cx="1013788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28" name="Google Shape;5328;p32"/>
          <p:cNvSpPr/>
          <p:nvPr/>
        </p:nvSpPr>
        <p:spPr>
          <a:xfrm>
            <a:off x="10855677" y="3384197"/>
            <a:ext cx="787656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7251" y="453764"/>
            <a:ext cx="12988633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5643" y="539230"/>
            <a:ext cx="12831957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4306" y="194230"/>
            <a:ext cx="13476389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29144" y="345700"/>
            <a:ext cx="12834216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31" userDrawn="1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rgbClr val="FFFFFF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084C5D-C70E-4F84-9F5F-CCF04845256D}"/>
              </a:ext>
            </a:extLst>
          </p:cNvPr>
          <p:cNvGrpSpPr/>
          <p:nvPr/>
        </p:nvGrpSpPr>
        <p:grpSpPr>
          <a:xfrm>
            <a:off x="640351" y="519494"/>
            <a:ext cx="12237715" cy="763600"/>
            <a:chOff x="318973" y="457199"/>
            <a:chExt cx="12237715" cy="7636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A9E6D9-0880-4DD7-A751-7CF00DCF9A7B}"/>
                </a:ext>
              </a:extLst>
            </p:cNvPr>
            <p:cNvGrpSpPr/>
            <p:nvPr/>
          </p:nvGrpSpPr>
          <p:grpSpPr>
            <a:xfrm>
              <a:off x="318973" y="457199"/>
              <a:ext cx="731519" cy="640080"/>
              <a:chOff x="283024" y="169810"/>
              <a:chExt cx="731519" cy="64008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id="{F6DDA14F-457A-4FA1-B854-DE38A1EA2A5C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id="{B14F8A5F-78BE-4DD1-B77A-1C4201A908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024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200" b="1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10</a:t>
                </a: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37BDF0E-19AA-4342-9D05-C68ADD81CD9C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400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Tìm từ ngữ có tiếng bắt đầu bằng: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C2C0A7A-7404-4723-9A0F-F81C77D48D95}"/>
              </a:ext>
            </a:extLst>
          </p:cNvPr>
          <p:cNvSpPr txBox="1">
            <a:spLocks/>
          </p:cNvSpPr>
          <p:nvPr/>
        </p:nvSpPr>
        <p:spPr>
          <a:xfrm>
            <a:off x="1444238" y="1415302"/>
            <a:ext cx="63281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c			- k</a:t>
            </a:r>
          </a:p>
          <a:p>
            <a:pPr algn="just"/>
            <a:r>
              <a:rPr lang="en-US" sz="44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g 			- gh</a:t>
            </a:r>
          </a:p>
          <a:p>
            <a:pPr algn="just"/>
            <a:r>
              <a:rPr lang="en-US" sz="44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ng		- nghe</a:t>
            </a:r>
          </a:p>
        </p:txBody>
      </p:sp>
    </p:spTree>
    <p:extLst>
      <p:ext uri="{BB962C8B-B14F-4D97-AF65-F5344CB8AC3E}">
        <p14:creationId xmlns:p14="http://schemas.microsoft.com/office/powerpoint/2010/main" val="3457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084C5D-C70E-4F84-9F5F-CCF04845256D}"/>
              </a:ext>
            </a:extLst>
          </p:cNvPr>
          <p:cNvGrpSpPr/>
          <p:nvPr/>
        </p:nvGrpSpPr>
        <p:grpSpPr>
          <a:xfrm>
            <a:off x="640351" y="290894"/>
            <a:ext cx="12237715" cy="763600"/>
            <a:chOff x="318973" y="457199"/>
            <a:chExt cx="12237715" cy="7636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A9E6D9-0880-4DD7-A751-7CF00DCF9A7B}"/>
                </a:ext>
              </a:extLst>
            </p:cNvPr>
            <p:cNvGrpSpPr/>
            <p:nvPr/>
          </p:nvGrpSpPr>
          <p:grpSpPr>
            <a:xfrm>
              <a:off x="318973" y="457199"/>
              <a:ext cx="731519" cy="640080"/>
              <a:chOff x="283024" y="169810"/>
              <a:chExt cx="731519" cy="64008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id="{F6DDA14F-457A-4FA1-B854-DE38A1EA2A5C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id="{B14F8A5F-78BE-4DD1-B77A-1C4201A908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024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200" b="1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10</a:t>
                </a: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37BDF0E-19AA-4342-9D05-C68ADD81CD9C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400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Tìm từ ngữ có tiếng bắt đầu bằng: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C2C0A7A-7404-4723-9A0F-F81C77D48D95}"/>
              </a:ext>
            </a:extLst>
          </p:cNvPr>
          <p:cNvSpPr txBox="1">
            <a:spLocks/>
          </p:cNvSpPr>
          <p:nvPr/>
        </p:nvSpPr>
        <p:spPr>
          <a:xfrm>
            <a:off x="1584652" y="997344"/>
            <a:ext cx="8992534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Quy tắc chính tả em cần ghi nhớ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3B44DE-9C32-4D8F-8029-952CC5750A52}"/>
              </a:ext>
            </a:extLst>
          </p:cNvPr>
          <p:cNvGraphicFramePr>
            <a:graphicFrameLocks noGrp="1"/>
          </p:cNvGraphicFramePr>
          <p:nvPr/>
        </p:nvGraphicFramePr>
        <p:xfrm>
          <a:off x="776151" y="1741894"/>
          <a:ext cx="10609536" cy="4825212"/>
        </p:xfrm>
        <a:graphic>
          <a:graphicData uri="http://schemas.openxmlformats.org/drawingml/2006/table">
            <a:tbl>
              <a:tblPr bandRow="1">
                <a:tableStyleId>{130FAC32-3C5B-4C90-9C92-1391C84ECCF9}</a:tableStyleId>
              </a:tblPr>
              <a:tblGrid>
                <a:gridCol w="1768256">
                  <a:extLst>
                    <a:ext uri="{9D8B030D-6E8A-4147-A177-3AD203B41FA5}">
                      <a16:colId xmlns:a16="http://schemas.microsoft.com/office/drawing/2014/main" val="2459824129"/>
                    </a:ext>
                  </a:extLst>
                </a:gridCol>
                <a:gridCol w="1768256">
                  <a:extLst>
                    <a:ext uri="{9D8B030D-6E8A-4147-A177-3AD203B41FA5}">
                      <a16:colId xmlns:a16="http://schemas.microsoft.com/office/drawing/2014/main" val="1103416335"/>
                    </a:ext>
                  </a:extLst>
                </a:gridCol>
                <a:gridCol w="1768256">
                  <a:extLst>
                    <a:ext uri="{9D8B030D-6E8A-4147-A177-3AD203B41FA5}">
                      <a16:colId xmlns:a16="http://schemas.microsoft.com/office/drawing/2014/main" val="3381494336"/>
                    </a:ext>
                  </a:extLst>
                </a:gridCol>
                <a:gridCol w="1768256">
                  <a:extLst>
                    <a:ext uri="{9D8B030D-6E8A-4147-A177-3AD203B41FA5}">
                      <a16:colId xmlns:a16="http://schemas.microsoft.com/office/drawing/2014/main" val="1848628236"/>
                    </a:ext>
                  </a:extLst>
                </a:gridCol>
                <a:gridCol w="1768256">
                  <a:extLst>
                    <a:ext uri="{9D8B030D-6E8A-4147-A177-3AD203B41FA5}">
                      <a16:colId xmlns:a16="http://schemas.microsoft.com/office/drawing/2014/main" val="914045348"/>
                    </a:ext>
                  </a:extLst>
                </a:gridCol>
                <a:gridCol w="1768256">
                  <a:extLst>
                    <a:ext uri="{9D8B030D-6E8A-4147-A177-3AD203B41FA5}">
                      <a16:colId xmlns:a16="http://schemas.microsoft.com/office/drawing/2014/main" val="3014310687"/>
                    </a:ext>
                  </a:extLst>
                </a:gridCol>
              </a:tblGrid>
              <a:tr h="4825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ngh</a:t>
                      </a:r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ng</a:t>
                      </a:r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4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4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18549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9708BC27-A3D7-44DE-AC07-D04F177C9430}"/>
              </a:ext>
            </a:extLst>
          </p:cNvPr>
          <p:cNvSpPr txBox="1">
            <a:spLocks/>
          </p:cNvSpPr>
          <p:nvPr/>
        </p:nvSpPr>
        <p:spPr>
          <a:xfrm>
            <a:off x="4512735" y="1771651"/>
            <a:ext cx="20023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kiến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715CCF-4C32-4B1A-A431-7ACC555FCC79}"/>
              </a:ext>
            </a:extLst>
          </p:cNvPr>
          <p:cNvSpPr txBox="1">
            <a:spLocks/>
          </p:cNvSpPr>
          <p:nvPr/>
        </p:nvSpPr>
        <p:spPr>
          <a:xfrm>
            <a:off x="4512735" y="2411731"/>
            <a:ext cx="20023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ghẹ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BD7305-BAD7-4544-BA07-366C5665B7B8}"/>
              </a:ext>
            </a:extLst>
          </p:cNvPr>
          <p:cNvSpPr txBox="1">
            <a:spLocks/>
          </p:cNvSpPr>
          <p:nvPr/>
        </p:nvSpPr>
        <p:spPr>
          <a:xfrm>
            <a:off x="4512735" y="3085465"/>
            <a:ext cx="20023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nghệ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DCCCEF-6A2E-47AD-8E7D-76F69CD58766}"/>
              </a:ext>
            </a:extLst>
          </p:cNvPr>
          <p:cNvSpPr txBox="1">
            <a:spLocks/>
          </p:cNvSpPr>
          <p:nvPr/>
        </p:nvSpPr>
        <p:spPr>
          <a:xfrm>
            <a:off x="4512735" y="3758261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kẻng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797918-C771-4B18-BEDC-6B4F734D0E37}"/>
              </a:ext>
            </a:extLst>
          </p:cNvPr>
          <p:cNvSpPr txBox="1">
            <a:spLocks/>
          </p:cNvSpPr>
          <p:nvPr/>
        </p:nvSpPr>
        <p:spPr>
          <a:xfrm>
            <a:off x="4512735" y="4434218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ghế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FD3969D-3FEA-4690-AC2D-791EF37018AD}"/>
              </a:ext>
            </a:extLst>
          </p:cNvPr>
          <p:cNvSpPr txBox="1">
            <a:spLocks/>
          </p:cNvSpPr>
          <p:nvPr/>
        </p:nvSpPr>
        <p:spPr>
          <a:xfrm>
            <a:off x="4512735" y="5116234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nghĩ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2F44D2C-AA2C-48AD-9325-BBB0534F3B66}"/>
              </a:ext>
            </a:extLst>
          </p:cNvPr>
          <p:cNvSpPr txBox="1">
            <a:spLocks/>
          </p:cNvSpPr>
          <p:nvPr/>
        </p:nvSpPr>
        <p:spPr>
          <a:xfrm>
            <a:off x="4512734" y="5746484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C3B2D60-4477-45F8-A2DE-AECA61AA05D7}"/>
              </a:ext>
            </a:extLst>
          </p:cNvPr>
          <p:cNvSpPr txBox="1">
            <a:spLocks/>
          </p:cNvSpPr>
          <p:nvPr/>
        </p:nvSpPr>
        <p:spPr>
          <a:xfrm>
            <a:off x="9918837" y="1861146"/>
            <a:ext cx="20023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cá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FACCE5B-7DD5-472A-8446-56E06C3ABEC6}"/>
              </a:ext>
            </a:extLst>
          </p:cNvPr>
          <p:cNvSpPr txBox="1">
            <a:spLocks/>
          </p:cNvSpPr>
          <p:nvPr/>
        </p:nvSpPr>
        <p:spPr>
          <a:xfrm>
            <a:off x="9918837" y="2501226"/>
            <a:ext cx="20023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gọn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25DBCEE-B0DC-4D82-A630-FB24862DC727}"/>
              </a:ext>
            </a:extLst>
          </p:cNvPr>
          <p:cNvSpPr txBox="1">
            <a:spLocks/>
          </p:cNvSpPr>
          <p:nvPr/>
        </p:nvSpPr>
        <p:spPr>
          <a:xfrm>
            <a:off x="9918837" y="3174960"/>
            <a:ext cx="2002365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ngủ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69B6963-9270-48DF-A2C7-7737BEFC12A1}"/>
              </a:ext>
            </a:extLst>
          </p:cNvPr>
          <p:cNvSpPr txBox="1">
            <a:spLocks/>
          </p:cNvSpPr>
          <p:nvPr/>
        </p:nvSpPr>
        <p:spPr>
          <a:xfrm>
            <a:off x="9918837" y="3847756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gỗ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1ABB041-5629-4DAF-A345-A03616173197}"/>
              </a:ext>
            </a:extLst>
          </p:cNvPr>
          <p:cNvSpPr txBox="1">
            <a:spLocks/>
          </p:cNvSpPr>
          <p:nvPr/>
        </p:nvSpPr>
        <p:spPr>
          <a:xfrm>
            <a:off x="9918837" y="4523713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ngân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C73A0CC-5902-4A65-AD87-55B79B6D7BC2}"/>
              </a:ext>
            </a:extLst>
          </p:cNvPr>
          <p:cNvSpPr txBox="1">
            <a:spLocks/>
          </p:cNvSpPr>
          <p:nvPr/>
        </p:nvSpPr>
        <p:spPr>
          <a:xfrm>
            <a:off x="9918837" y="5205729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cầu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44BA338-503A-4AC0-BD27-3FF286986353}"/>
              </a:ext>
            </a:extLst>
          </p:cNvPr>
          <p:cNvSpPr txBox="1">
            <a:spLocks/>
          </p:cNvSpPr>
          <p:nvPr/>
        </p:nvSpPr>
        <p:spPr>
          <a:xfrm>
            <a:off x="9918836" y="5835979"/>
            <a:ext cx="2002365" cy="262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2D7E237-2570-4442-A5A5-49673718B9E8}"/>
              </a:ext>
            </a:extLst>
          </p:cNvPr>
          <p:cNvSpPr txBox="1">
            <a:spLocks/>
          </p:cNvSpPr>
          <p:nvPr/>
        </p:nvSpPr>
        <p:spPr>
          <a:xfrm>
            <a:off x="2662769" y="3782225"/>
            <a:ext cx="1490131" cy="763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i, e, ê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5FB81E0-95A6-4337-B094-EEAAF19966BB}"/>
              </a:ext>
            </a:extLst>
          </p:cNvPr>
          <p:cNvSpPr txBox="1">
            <a:spLocks/>
          </p:cNvSpPr>
          <p:nvPr/>
        </p:nvSpPr>
        <p:spPr>
          <a:xfrm>
            <a:off x="8035599" y="3188626"/>
            <a:ext cx="1353728" cy="22544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a, o, ô, u, ư, …</a:t>
            </a:r>
          </a:p>
        </p:txBody>
      </p:sp>
    </p:spTree>
    <p:extLst>
      <p:ext uri="{BB962C8B-B14F-4D97-AF65-F5344CB8AC3E}">
        <p14:creationId xmlns:p14="http://schemas.microsoft.com/office/powerpoint/2010/main" val="31003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D4D8F2-01F5-44E8-97B5-C22CD7F9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505" y="2022522"/>
            <a:ext cx="4933333" cy="47619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084C5D-C70E-4F84-9F5F-CCF04845256D}"/>
              </a:ext>
            </a:extLst>
          </p:cNvPr>
          <p:cNvGrpSpPr/>
          <p:nvPr/>
        </p:nvGrpSpPr>
        <p:grpSpPr>
          <a:xfrm>
            <a:off x="640351" y="405194"/>
            <a:ext cx="11094450" cy="763600"/>
            <a:chOff x="318973" y="457199"/>
            <a:chExt cx="11094450" cy="7636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A9E6D9-0880-4DD7-A751-7CF00DCF9A7B}"/>
                </a:ext>
              </a:extLst>
            </p:cNvPr>
            <p:cNvGrpSpPr/>
            <p:nvPr/>
          </p:nvGrpSpPr>
          <p:grpSpPr>
            <a:xfrm>
              <a:off x="318973" y="457199"/>
              <a:ext cx="731519" cy="640080"/>
              <a:chOff x="283024" y="169810"/>
              <a:chExt cx="731519" cy="64008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id="{F6DDA14F-457A-4FA1-B854-DE38A1EA2A5C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id="{B14F8A5F-78BE-4DD1-B77A-1C4201A908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024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200" b="1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11</a:t>
                </a: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37BDF0E-19AA-4342-9D05-C68ADD81CD9C}"/>
                </a:ext>
              </a:extLst>
            </p:cNvPr>
            <p:cNvSpPr txBox="1">
              <a:spLocks/>
            </p:cNvSpPr>
            <p:nvPr/>
          </p:nvSpPr>
          <p:spPr>
            <a:xfrm>
              <a:off x="1122861" y="457199"/>
              <a:ext cx="10290562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360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kể về việc em đã giúp đỡ người khác hoặc em được người khác giúp đỡ. 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C2C0A7A-7404-4723-9A0F-F81C77D48D95}"/>
              </a:ext>
            </a:extLst>
          </p:cNvPr>
          <p:cNvSpPr txBox="1">
            <a:spLocks/>
          </p:cNvSpPr>
          <p:nvPr/>
        </p:nvSpPr>
        <p:spPr>
          <a:xfrm>
            <a:off x="921249" y="1737180"/>
            <a:ext cx="6211343" cy="42418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algn="just"/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đã giúp đỡ ai việc gì (hoặc ai đã giúp đỡ em việc gì)?</a:t>
            </a:r>
          </a:p>
          <a:p>
            <a:pPr algn="just"/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(hoặc người đó) đã làm như thế nào?</a:t>
            </a:r>
          </a:p>
          <a:p>
            <a:pPr algn="just"/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Em có suy nghĩ gì sau khi giúp đỡ (hoặc được giúp đỡ)?</a:t>
            </a:r>
          </a:p>
        </p:txBody>
      </p:sp>
    </p:spTree>
    <p:extLst>
      <p:ext uri="{BB962C8B-B14F-4D97-AF65-F5344CB8AC3E}">
        <p14:creationId xmlns:p14="http://schemas.microsoft.com/office/powerpoint/2010/main" val="118834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23319" y="199950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2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17230" y="1075558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2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2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İt</a:t>
            </a:r>
            <a:r>
              <a:rPr lang="el-GR" altLang="en-US" sz="32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31455" y="1596946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       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Bài làm</a:t>
            </a:r>
            <a:endParaRPr lang="en-US" sz="32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6113" y="158393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 11.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E93A4-CCF0-42E7-89DA-CFD7CBCDE3EC}"/>
              </a:ext>
            </a:extLst>
          </p:cNvPr>
          <p:cNvSpPr/>
          <p:nvPr/>
        </p:nvSpPr>
        <p:spPr>
          <a:xfrm>
            <a:off x="1018691" y="1987377"/>
            <a:ext cx="103670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Đến giờ Ǉan hǌ, em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uẩn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λ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Ż ǟa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ωϙ κ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ì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ι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át h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İn jì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ζ λ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Ż jất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ẩu Ǉrang. Thấy em đang l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Ξ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y h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Ξ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y Ǉìm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ì cô giáo jang Ǉƞ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o em jŎ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εΗ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Ğc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ẩu Ǉrang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y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Ι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Ğ jàu Ǉrắng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Em cảm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Ω 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cô ǟē đưa hai Ǉay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ận lấy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εΗ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Ğc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ẩu Ǉrang. Em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Α;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o vào cẩn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ận và ǟa c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ửa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 lġ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Ğp hàng cùng các bạn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Đeo εΗĞc δẩu Ǉrang jà em κấy jìζ κật jay jắn δi ở ǇrưŊg cũng ηư ở ηà, jìζ luŪ đưϑ jĊ wgưƟ Ǖίan Ǉâm và ΐêu κưΩg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.</a:t>
            </a:r>
            <a:endParaRPr lang="vi-VN" sz="3200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3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5" name="Google Shape;6985;p47"/>
          <p:cNvSpPr txBox="1">
            <a:spLocks noGrp="1"/>
          </p:cNvSpPr>
          <p:nvPr>
            <p:ph type="subTitle" idx="1"/>
          </p:nvPr>
        </p:nvSpPr>
        <p:spPr>
          <a:xfrm>
            <a:off x="3886461" y="2486045"/>
            <a:ext cx="5489617" cy="136409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indent="0" algn="ctr">
              <a:spcAft>
                <a:spcPts val="1596"/>
              </a:spcAft>
            </a:pPr>
            <a:r>
              <a:rPr lang="en" sz="7200" b="1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86" name="Google Shape;6986;p47"/>
          <p:cNvGrpSpPr/>
          <p:nvPr/>
        </p:nvGrpSpPr>
        <p:grpSpPr>
          <a:xfrm flipH="1">
            <a:off x="10195416" y="547431"/>
            <a:ext cx="1502307" cy="1517470"/>
            <a:chOff x="6677925" y="6815450"/>
            <a:chExt cx="1129525" cy="1140925"/>
          </a:xfrm>
        </p:grpSpPr>
        <p:sp>
          <p:nvSpPr>
            <p:cNvPr id="6987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88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89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0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1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2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3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4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5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6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7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8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999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0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1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2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3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4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5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6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7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8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09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0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1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2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3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4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5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6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7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8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19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0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1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2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3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4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7025" name="Google Shape;7025;p47"/>
          <p:cNvGrpSpPr/>
          <p:nvPr/>
        </p:nvGrpSpPr>
        <p:grpSpPr>
          <a:xfrm flipH="1">
            <a:off x="3084550" y="5080156"/>
            <a:ext cx="1889447" cy="1312744"/>
            <a:chOff x="1185625" y="7639175"/>
            <a:chExt cx="1420600" cy="987000"/>
          </a:xfrm>
        </p:grpSpPr>
        <p:sp>
          <p:nvSpPr>
            <p:cNvPr id="7026" name="Google Shape;7026;p47"/>
            <p:cNvSpPr/>
            <p:nvPr/>
          </p:nvSpPr>
          <p:spPr>
            <a:xfrm>
              <a:off x="1185625" y="7639175"/>
              <a:ext cx="1420600" cy="987000"/>
            </a:xfrm>
            <a:custGeom>
              <a:avLst/>
              <a:gdLst/>
              <a:ahLst/>
              <a:cxnLst/>
              <a:rect l="l" t="t" r="r" b="b"/>
              <a:pathLst>
                <a:path w="56824" h="39480" extrusionOk="0">
                  <a:moveTo>
                    <a:pt x="47616" y="0"/>
                  </a:moveTo>
                  <a:cubicBezTo>
                    <a:pt x="47482" y="0"/>
                    <a:pt x="47322" y="0"/>
                    <a:pt x="47188" y="27"/>
                  </a:cubicBezTo>
                  <a:cubicBezTo>
                    <a:pt x="46171" y="134"/>
                    <a:pt x="45261" y="643"/>
                    <a:pt x="44645" y="1446"/>
                  </a:cubicBezTo>
                  <a:cubicBezTo>
                    <a:pt x="44056" y="2141"/>
                    <a:pt x="43789" y="3025"/>
                    <a:pt x="43842" y="3881"/>
                  </a:cubicBezTo>
                  <a:cubicBezTo>
                    <a:pt x="43227" y="4979"/>
                    <a:pt x="42558" y="6504"/>
                    <a:pt x="42236" y="8324"/>
                  </a:cubicBezTo>
                  <a:cubicBezTo>
                    <a:pt x="41621" y="7361"/>
                    <a:pt x="40952" y="6558"/>
                    <a:pt x="40363" y="5889"/>
                  </a:cubicBezTo>
                  <a:cubicBezTo>
                    <a:pt x="40015" y="4015"/>
                    <a:pt x="38382" y="2623"/>
                    <a:pt x="36428" y="2623"/>
                  </a:cubicBezTo>
                  <a:cubicBezTo>
                    <a:pt x="36268" y="2623"/>
                    <a:pt x="36134" y="2623"/>
                    <a:pt x="35973" y="2650"/>
                  </a:cubicBezTo>
                  <a:cubicBezTo>
                    <a:pt x="34903" y="2784"/>
                    <a:pt x="33966" y="3292"/>
                    <a:pt x="33323" y="4122"/>
                  </a:cubicBezTo>
                  <a:cubicBezTo>
                    <a:pt x="32922" y="4631"/>
                    <a:pt x="32654" y="5193"/>
                    <a:pt x="32547" y="5835"/>
                  </a:cubicBezTo>
                  <a:cubicBezTo>
                    <a:pt x="30112" y="5032"/>
                    <a:pt x="27248" y="4497"/>
                    <a:pt x="23848" y="4497"/>
                  </a:cubicBezTo>
                  <a:lnTo>
                    <a:pt x="23822" y="4497"/>
                  </a:lnTo>
                  <a:cubicBezTo>
                    <a:pt x="4979" y="4497"/>
                    <a:pt x="0" y="17505"/>
                    <a:pt x="0" y="24384"/>
                  </a:cubicBezTo>
                  <a:lnTo>
                    <a:pt x="0" y="24625"/>
                  </a:lnTo>
                  <a:cubicBezTo>
                    <a:pt x="134" y="26338"/>
                    <a:pt x="1205" y="27863"/>
                    <a:pt x="3158" y="29175"/>
                  </a:cubicBezTo>
                  <a:cubicBezTo>
                    <a:pt x="1981" y="30647"/>
                    <a:pt x="1981" y="32788"/>
                    <a:pt x="3292" y="34260"/>
                  </a:cubicBezTo>
                  <a:cubicBezTo>
                    <a:pt x="4042" y="35143"/>
                    <a:pt x="5166" y="35625"/>
                    <a:pt x="6290" y="35625"/>
                  </a:cubicBezTo>
                  <a:cubicBezTo>
                    <a:pt x="7254" y="35625"/>
                    <a:pt x="8190" y="35304"/>
                    <a:pt x="8913" y="34662"/>
                  </a:cubicBezTo>
                  <a:cubicBezTo>
                    <a:pt x="9636" y="34019"/>
                    <a:pt x="10118" y="33136"/>
                    <a:pt x="10251" y="32146"/>
                  </a:cubicBezTo>
                  <a:cubicBezTo>
                    <a:pt x="10412" y="32199"/>
                    <a:pt x="10573" y="32253"/>
                    <a:pt x="10733" y="32280"/>
                  </a:cubicBezTo>
                  <a:cubicBezTo>
                    <a:pt x="10974" y="32627"/>
                    <a:pt x="11268" y="32949"/>
                    <a:pt x="11616" y="33216"/>
                  </a:cubicBezTo>
                  <a:cubicBezTo>
                    <a:pt x="12018" y="33538"/>
                    <a:pt x="12446" y="33725"/>
                    <a:pt x="12928" y="33832"/>
                  </a:cubicBezTo>
                  <a:cubicBezTo>
                    <a:pt x="12714" y="35090"/>
                    <a:pt x="13142" y="36428"/>
                    <a:pt x="14186" y="37365"/>
                  </a:cubicBezTo>
                  <a:cubicBezTo>
                    <a:pt x="14935" y="38034"/>
                    <a:pt x="15899" y="38409"/>
                    <a:pt x="16863" y="38409"/>
                  </a:cubicBezTo>
                  <a:cubicBezTo>
                    <a:pt x="18013" y="38409"/>
                    <a:pt x="19084" y="37954"/>
                    <a:pt x="19807" y="37097"/>
                  </a:cubicBezTo>
                  <a:cubicBezTo>
                    <a:pt x="20529" y="36294"/>
                    <a:pt x="20877" y="35304"/>
                    <a:pt x="20851" y="34233"/>
                  </a:cubicBezTo>
                  <a:cubicBezTo>
                    <a:pt x="20851" y="34073"/>
                    <a:pt x="20824" y="33885"/>
                    <a:pt x="20797" y="33752"/>
                  </a:cubicBezTo>
                  <a:lnTo>
                    <a:pt x="20797" y="33752"/>
                  </a:lnTo>
                  <a:cubicBezTo>
                    <a:pt x="21225" y="33805"/>
                    <a:pt x="21627" y="33805"/>
                    <a:pt x="22055" y="33832"/>
                  </a:cubicBezTo>
                  <a:cubicBezTo>
                    <a:pt x="22403" y="33832"/>
                    <a:pt x="22724" y="33859"/>
                    <a:pt x="23072" y="33859"/>
                  </a:cubicBezTo>
                  <a:cubicBezTo>
                    <a:pt x="23286" y="34287"/>
                    <a:pt x="23634" y="34662"/>
                    <a:pt x="24036" y="34956"/>
                  </a:cubicBezTo>
                  <a:cubicBezTo>
                    <a:pt x="24678" y="35438"/>
                    <a:pt x="25428" y="35706"/>
                    <a:pt x="26284" y="35706"/>
                  </a:cubicBezTo>
                  <a:cubicBezTo>
                    <a:pt x="26498" y="35706"/>
                    <a:pt x="26712" y="35679"/>
                    <a:pt x="26900" y="35625"/>
                  </a:cubicBezTo>
                  <a:cubicBezTo>
                    <a:pt x="26953" y="36803"/>
                    <a:pt x="27515" y="37981"/>
                    <a:pt x="28506" y="38703"/>
                  </a:cubicBezTo>
                  <a:cubicBezTo>
                    <a:pt x="29228" y="39212"/>
                    <a:pt x="30031" y="39479"/>
                    <a:pt x="30888" y="39479"/>
                  </a:cubicBezTo>
                  <a:cubicBezTo>
                    <a:pt x="32172" y="39479"/>
                    <a:pt x="33377" y="38891"/>
                    <a:pt x="34100" y="37847"/>
                  </a:cubicBezTo>
                  <a:cubicBezTo>
                    <a:pt x="34715" y="37017"/>
                    <a:pt x="34983" y="36000"/>
                    <a:pt x="34849" y="34956"/>
                  </a:cubicBezTo>
                  <a:lnTo>
                    <a:pt x="34849" y="34956"/>
                  </a:lnTo>
                  <a:cubicBezTo>
                    <a:pt x="35036" y="35197"/>
                    <a:pt x="35277" y="35438"/>
                    <a:pt x="35518" y="35598"/>
                  </a:cubicBezTo>
                  <a:cubicBezTo>
                    <a:pt x="36187" y="36107"/>
                    <a:pt x="36937" y="36348"/>
                    <a:pt x="37740" y="36348"/>
                  </a:cubicBezTo>
                  <a:cubicBezTo>
                    <a:pt x="38944" y="36348"/>
                    <a:pt x="40095" y="35759"/>
                    <a:pt x="40791" y="34795"/>
                  </a:cubicBezTo>
                  <a:cubicBezTo>
                    <a:pt x="41192" y="34260"/>
                    <a:pt x="41433" y="33698"/>
                    <a:pt x="41487" y="33082"/>
                  </a:cubicBezTo>
                  <a:cubicBezTo>
                    <a:pt x="46920" y="33029"/>
                    <a:pt x="51765" y="30995"/>
                    <a:pt x="54522" y="27676"/>
                  </a:cubicBezTo>
                  <a:cubicBezTo>
                    <a:pt x="56449" y="25454"/>
                    <a:pt x="56824" y="22189"/>
                    <a:pt x="55673" y="18709"/>
                  </a:cubicBezTo>
                  <a:cubicBezTo>
                    <a:pt x="54441" y="14935"/>
                    <a:pt x="51711" y="11777"/>
                    <a:pt x="48392" y="10198"/>
                  </a:cubicBezTo>
                  <a:cubicBezTo>
                    <a:pt x="48526" y="9261"/>
                    <a:pt x="48767" y="8137"/>
                    <a:pt x="49195" y="7200"/>
                  </a:cubicBezTo>
                  <a:cubicBezTo>
                    <a:pt x="50614" y="6531"/>
                    <a:pt x="51524" y="4979"/>
                    <a:pt x="51363" y="3346"/>
                  </a:cubicBezTo>
                  <a:cubicBezTo>
                    <a:pt x="51123" y="1446"/>
                    <a:pt x="49517" y="0"/>
                    <a:pt x="47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7" name="Google Shape;7027;p47"/>
            <p:cNvSpPr/>
            <p:nvPr/>
          </p:nvSpPr>
          <p:spPr>
            <a:xfrm>
              <a:off x="1253875" y="8248075"/>
              <a:ext cx="1040525" cy="170700"/>
            </a:xfrm>
            <a:custGeom>
              <a:avLst/>
              <a:gdLst/>
              <a:ahLst/>
              <a:cxnLst/>
              <a:rect l="l" t="t" r="r" b="b"/>
              <a:pathLst>
                <a:path w="41621" h="6828" extrusionOk="0">
                  <a:moveTo>
                    <a:pt x="0" y="1"/>
                  </a:moveTo>
                  <a:lnTo>
                    <a:pt x="0" y="1"/>
                  </a:lnTo>
                  <a:cubicBezTo>
                    <a:pt x="241" y="3213"/>
                    <a:pt x="8860" y="6425"/>
                    <a:pt x="19486" y="6773"/>
                  </a:cubicBezTo>
                  <a:cubicBezTo>
                    <a:pt x="20618" y="6810"/>
                    <a:pt x="21697" y="6828"/>
                    <a:pt x="22726" y="6828"/>
                  </a:cubicBezTo>
                  <a:cubicBezTo>
                    <a:pt x="31369" y="6828"/>
                    <a:pt x="36399" y="5560"/>
                    <a:pt x="39078" y="3695"/>
                  </a:cubicBezTo>
                  <a:cubicBezTo>
                    <a:pt x="41621" y="1874"/>
                    <a:pt x="41407" y="911"/>
                    <a:pt x="41407" y="9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8" name="Google Shape;7028;p47"/>
            <p:cNvSpPr/>
            <p:nvPr/>
          </p:nvSpPr>
          <p:spPr>
            <a:xfrm>
              <a:off x="1921675" y="8256775"/>
              <a:ext cx="117125" cy="301450"/>
            </a:xfrm>
            <a:custGeom>
              <a:avLst/>
              <a:gdLst/>
              <a:ahLst/>
              <a:cxnLst/>
              <a:rect l="l" t="t" r="r" b="b"/>
              <a:pathLst>
                <a:path w="4685" h="12058" extrusionOk="0">
                  <a:moveTo>
                    <a:pt x="3801" y="1"/>
                  </a:moveTo>
                  <a:cubicBezTo>
                    <a:pt x="937" y="3641"/>
                    <a:pt x="750" y="7549"/>
                    <a:pt x="884" y="9583"/>
                  </a:cubicBezTo>
                  <a:cubicBezTo>
                    <a:pt x="723" y="9690"/>
                    <a:pt x="536" y="9797"/>
                    <a:pt x="455" y="9958"/>
                  </a:cubicBezTo>
                  <a:cubicBezTo>
                    <a:pt x="0" y="10520"/>
                    <a:pt x="107" y="11376"/>
                    <a:pt x="723" y="11804"/>
                  </a:cubicBezTo>
                  <a:cubicBezTo>
                    <a:pt x="959" y="11976"/>
                    <a:pt x="1228" y="12057"/>
                    <a:pt x="1498" y="12057"/>
                  </a:cubicBezTo>
                  <a:cubicBezTo>
                    <a:pt x="1903" y="12057"/>
                    <a:pt x="2308" y="11874"/>
                    <a:pt x="2597" y="11537"/>
                  </a:cubicBezTo>
                  <a:cubicBezTo>
                    <a:pt x="3025" y="10948"/>
                    <a:pt x="2918" y="10118"/>
                    <a:pt x="2329" y="9690"/>
                  </a:cubicBezTo>
                  <a:cubicBezTo>
                    <a:pt x="2222" y="9610"/>
                    <a:pt x="2115" y="9556"/>
                    <a:pt x="2008" y="9529"/>
                  </a:cubicBezTo>
                  <a:cubicBezTo>
                    <a:pt x="1660" y="5140"/>
                    <a:pt x="4684" y="215"/>
                    <a:pt x="4684" y="215"/>
                  </a:cubicBezTo>
                  <a:lnTo>
                    <a:pt x="3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29" name="Google Shape;7029;p47"/>
            <p:cNvSpPr/>
            <p:nvPr/>
          </p:nvSpPr>
          <p:spPr>
            <a:xfrm>
              <a:off x="1571700" y="8236700"/>
              <a:ext cx="141900" cy="295350"/>
            </a:xfrm>
            <a:custGeom>
              <a:avLst/>
              <a:gdLst/>
              <a:ahLst/>
              <a:cxnLst/>
              <a:rect l="l" t="t" r="r" b="b"/>
              <a:pathLst>
                <a:path w="5676" h="11814" extrusionOk="0">
                  <a:moveTo>
                    <a:pt x="4819" y="1"/>
                  </a:moveTo>
                  <a:cubicBezTo>
                    <a:pt x="1607" y="3347"/>
                    <a:pt x="991" y="7228"/>
                    <a:pt x="911" y="9262"/>
                  </a:cubicBezTo>
                  <a:cubicBezTo>
                    <a:pt x="750" y="9315"/>
                    <a:pt x="590" y="9449"/>
                    <a:pt x="456" y="9583"/>
                  </a:cubicBezTo>
                  <a:cubicBezTo>
                    <a:pt x="1" y="10118"/>
                    <a:pt x="28" y="10975"/>
                    <a:pt x="563" y="11457"/>
                  </a:cubicBezTo>
                  <a:cubicBezTo>
                    <a:pt x="812" y="11693"/>
                    <a:pt x="1123" y="11813"/>
                    <a:pt x="1437" y="11813"/>
                  </a:cubicBezTo>
                  <a:cubicBezTo>
                    <a:pt x="1799" y="11813"/>
                    <a:pt x="2164" y="11653"/>
                    <a:pt x="2437" y="11323"/>
                  </a:cubicBezTo>
                  <a:cubicBezTo>
                    <a:pt x="2892" y="10787"/>
                    <a:pt x="2865" y="9958"/>
                    <a:pt x="2330" y="9449"/>
                  </a:cubicBezTo>
                  <a:cubicBezTo>
                    <a:pt x="2249" y="9396"/>
                    <a:pt x="2169" y="9315"/>
                    <a:pt x="2062" y="9289"/>
                  </a:cubicBezTo>
                  <a:cubicBezTo>
                    <a:pt x="2142" y="4899"/>
                    <a:pt x="5675" y="322"/>
                    <a:pt x="5675" y="322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0" name="Google Shape;7030;p47"/>
            <p:cNvSpPr/>
            <p:nvPr/>
          </p:nvSpPr>
          <p:spPr>
            <a:xfrm>
              <a:off x="1306050" y="8179825"/>
              <a:ext cx="172675" cy="282750"/>
            </a:xfrm>
            <a:custGeom>
              <a:avLst/>
              <a:gdLst/>
              <a:ahLst/>
              <a:cxnLst/>
              <a:rect l="l" t="t" r="r" b="b"/>
              <a:pathLst>
                <a:path w="6907" h="11310" extrusionOk="0">
                  <a:moveTo>
                    <a:pt x="6077" y="1"/>
                  </a:moveTo>
                  <a:cubicBezTo>
                    <a:pt x="2490" y="2945"/>
                    <a:pt x="1420" y="6719"/>
                    <a:pt x="1125" y="8726"/>
                  </a:cubicBezTo>
                  <a:cubicBezTo>
                    <a:pt x="938" y="8780"/>
                    <a:pt x="750" y="8860"/>
                    <a:pt x="617" y="8994"/>
                  </a:cubicBezTo>
                  <a:cubicBezTo>
                    <a:pt x="81" y="9503"/>
                    <a:pt x="1" y="10332"/>
                    <a:pt x="483" y="10868"/>
                  </a:cubicBezTo>
                  <a:cubicBezTo>
                    <a:pt x="761" y="11161"/>
                    <a:pt x="1128" y="11309"/>
                    <a:pt x="1494" y="11309"/>
                  </a:cubicBezTo>
                  <a:cubicBezTo>
                    <a:pt x="1798" y="11309"/>
                    <a:pt x="2102" y="11207"/>
                    <a:pt x="2356" y="11001"/>
                  </a:cubicBezTo>
                  <a:cubicBezTo>
                    <a:pt x="2918" y="10493"/>
                    <a:pt x="2945" y="9663"/>
                    <a:pt x="2490" y="9128"/>
                  </a:cubicBezTo>
                  <a:cubicBezTo>
                    <a:pt x="2410" y="9048"/>
                    <a:pt x="2356" y="8994"/>
                    <a:pt x="2249" y="8914"/>
                  </a:cubicBezTo>
                  <a:cubicBezTo>
                    <a:pt x="2865" y="4524"/>
                    <a:pt x="6907" y="429"/>
                    <a:pt x="6907" y="429"/>
                  </a:cubicBezTo>
                  <a:lnTo>
                    <a:pt x="60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1" name="Google Shape;7031;p47"/>
            <p:cNvSpPr/>
            <p:nvPr/>
          </p:nvSpPr>
          <p:spPr>
            <a:xfrm>
              <a:off x="2003300" y="8251425"/>
              <a:ext cx="159275" cy="229150"/>
            </a:xfrm>
            <a:custGeom>
              <a:avLst/>
              <a:gdLst/>
              <a:ahLst/>
              <a:cxnLst/>
              <a:rect l="l" t="t" r="r" b="b"/>
              <a:pathLst>
                <a:path w="6371" h="9166" extrusionOk="0">
                  <a:moveTo>
                    <a:pt x="670" y="1"/>
                  </a:moveTo>
                  <a:lnTo>
                    <a:pt x="1" y="402"/>
                  </a:lnTo>
                  <a:cubicBezTo>
                    <a:pt x="1" y="402"/>
                    <a:pt x="3641" y="3614"/>
                    <a:pt x="4417" y="7201"/>
                  </a:cubicBezTo>
                  <a:lnTo>
                    <a:pt x="4203" y="7388"/>
                  </a:lnTo>
                  <a:cubicBezTo>
                    <a:pt x="3828" y="7897"/>
                    <a:pt x="3935" y="8566"/>
                    <a:pt x="4444" y="8940"/>
                  </a:cubicBezTo>
                  <a:cubicBezTo>
                    <a:pt x="4662" y="9093"/>
                    <a:pt x="4902" y="9166"/>
                    <a:pt x="5136" y="9166"/>
                  </a:cubicBezTo>
                  <a:cubicBezTo>
                    <a:pt x="5475" y="9166"/>
                    <a:pt x="5801" y="9012"/>
                    <a:pt x="6023" y="8726"/>
                  </a:cubicBezTo>
                  <a:cubicBezTo>
                    <a:pt x="6371" y="8245"/>
                    <a:pt x="6291" y="7575"/>
                    <a:pt x="5782" y="7201"/>
                  </a:cubicBezTo>
                  <a:cubicBezTo>
                    <a:pt x="5648" y="7094"/>
                    <a:pt x="5514" y="7040"/>
                    <a:pt x="5354" y="6987"/>
                  </a:cubicBezTo>
                  <a:cubicBezTo>
                    <a:pt x="4952" y="5327"/>
                    <a:pt x="3828" y="2249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2" name="Google Shape;7032;p47"/>
            <p:cNvSpPr/>
            <p:nvPr/>
          </p:nvSpPr>
          <p:spPr>
            <a:xfrm>
              <a:off x="1722275" y="8244750"/>
              <a:ext cx="150575" cy="218425"/>
            </a:xfrm>
            <a:custGeom>
              <a:avLst/>
              <a:gdLst/>
              <a:ahLst/>
              <a:cxnLst/>
              <a:rect l="l" t="t" r="r" b="b"/>
              <a:pathLst>
                <a:path w="6023" h="8737" extrusionOk="0">
                  <a:moveTo>
                    <a:pt x="616" y="0"/>
                  </a:moveTo>
                  <a:lnTo>
                    <a:pt x="0" y="402"/>
                  </a:lnTo>
                  <a:cubicBezTo>
                    <a:pt x="0" y="402"/>
                    <a:pt x="3480" y="3453"/>
                    <a:pt x="4202" y="6906"/>
                  </a:cubicBezTo>
                  <a:cubicBezTo>
                    <a:pt x="4149" y="6959"/>
                    <a:pt x="4069" y="6986"/>
                    <a:pt x="4015" y="7093"/>
                  </a:cubicBezTo>
                  <a:cubicBezTo>
                    <a:pt x="3667" y="7575"/>
                    <a:pt x="3747" y="8244"/>
                    <a:pt x="4202" y="8565"/>
                  </a:cubicBezTo>
                  <a:cubicBezTo>
                    <a:pt x="4389" y="8679"/>
                    <a:pt x="4604" y="8737"/>
                    <a:pt x="4816" y="8737"/>
                  </a:cubicBezTo>
                  <a:cubicBezTo>
                    <a:pt x="5151" y="8737"/>
                    <a:pt x="5478" y="8592"/>
                    <a:pt x="5675" y="8297"/>
                  </a:cubicBezTo>
                  <a:cubicBezTo>
                    <a:pt x="6022" y="7842"/>
                    <a:pt x="5915" y="7173"/>
                    <a:pt x="5487" y="6825"/>
                  </a:cubicBezTo>
                  <a:cubicBezTo>
                    <a:pt x="5353" y="6718"/>
                    <a:pt x="5219" y="6665"/>
                    <a:pt x="5086" y="6665"/>
                  </a:cubicBezTo>
                  <a:cubicBezTo>
                    <a:pt x="4711" y="5086"/>
                    <a:pt x="3640" y="2141"/>
                    <a:pt x="6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3" name="Google Shape;7033;p47"/>
            <p:cNvSpPr/>
            <p:nvPr/>
          </p:nvSpPr>
          <p:spPr>
            <a:xfrm>
              <a:off x="1416475" y="8214625"/>
              <a:ext cx="143225" cy="204950"/>
            </a:xfrm>
            <a:custGeom>
              <a:avLst/>
              <a:gdLst/>
              <a:ahLst/>
              <a:cxnLst/>
              <a:rect l="l" t="t" r="r" b="b"/>
              <a:pathLst>
                <a:path w="5729" h="8198" extrusionOk="0">
                  <a:moveTo>
                    <a:pt x="616" y="1"/>
                  </a:moveTo>
                  <a:lnTo>
                    <a:pt x="0" y="375"/>
                  </a:lnTo>
                  <a:cubicBezTo>
                    <a:pt x="0" y="375"/>
                    <a:pt x="3292" y="3212"/>
                    <a:pt x="3962" y="6451"/>
                  </a:cubicBezTo>
                  <a:cubicBezTo>
                    <a:pt x="3881" y="6531"/>
                    <a:pt x="3828" y="6558"/>
                    <a:pt x="3801" y="6638"/>
                  </a:cubicBezTo>
                  <a:cubicBezTo>
                    <a:pt x="3453" y="7067"/>
                    <a:pt x="3560" y="7709"/>
                    <a:pt x="3988" y="8004"/>
                  </a:cubicBezTo>
                  <a:cubicBezTo>
                    <a:pt x="4173" y="8134"/>
                    <a:pt x="4384" y="8198"/>
                    <a:pt x="4593" y="8198"/>
                  </a:cubicBezTo>
                  <a:cubicBezTo>
                    <a:pt x="4899" y="8198"/>
                    <a:pt x="5200" y="8060"/>
                    <a:pt x="5407" y="7789"/>
                  </a:cubicBezTo>
                  <a:cubicBezTo>
                    <a:pt x="5728" y="7361"/>
                    <a:pt x="5621" y="6719"/>
                    <a:pt x="5193" y="6424"/>
                  </a:cubicBezTo>
                  <a:cubicBezTo>
                    <a:pt x="5059" y="6317"/>
                    <a:pt x="4952" y="6291"/>
                    <a:pt x="4791" y="6264"/>
                  </a:cubicBezTo>
                  <a:cubicBezTo>
                    <a:pt x="4470" y="4792"/>
                    <a:pt x="3453" y="2008"/>
                    <a:pt x="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4" name="Google Shape;7034;p47"/>
            <p:cNvSpPr/>
            <p:nvPr/>
          </p:nvSpPr>
          <p:spPr>
            <a:xfrm>
              <a:off x="1252525" y="7817150"/>
              <a:ext cx="1069275" cy="558975"/>
            </a:xfrm>
            <a:custGeom>
              <a:avLst/>
              <a:gdLst/>
              <a:ahLst/>
              <a:cxnLst/>
              <a:rect l="l" t="t" r="r" b="b"/>
              <a:pathLst>
                <a:path w="42771" h="22359" extrusionOk="0">
                  <a:moveTo>
                    <a:pt x="21197" y="1"/>
                  </a:moveTo>
                  <a:cubicBezTo>
                    <a:pt x="21180" y="1"/>
                    <a:pt x="21163" y="1"/>
                    <a:pt x="21146" y="1"/>
                  </a:cubicBezTo>
                  <a:cubicBezTo>
                    <a:pt x="3186" y="1"/>
                    <a:pt x="1" y="12715"/>
                    <a:pt x="1" y="17238"/>
                  </a:cubicBezTo>
                  <a:cubicBezTo>
                    <a:pt x="777" y="19650"/>
                    <a:pt x="12806" y="22359"/>
                    <a:pt x="24090" y="22359"/>
                  </a:cubicBezTo>
                  <a:cubicBezTo>
                    <a:pt x="31083" y="22359"/>
                    <a:pt x="37790" y="21319"/>
                    <a:pt x="41354" y="18523"/>
                  </a:cubicBezTo>
                  <a:cubicBezTo>
                    <a:pt x="42771" y="12106"/>
                    <a:pt x="36603" y="1"/>
                    <a:pt x="2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5" name="Google Shape;7035;p47"/>
            <p:cNvSpPr/>
            <p:nvPr/>
          </p:nvSpPr>
          <p:spPr>
            <a:xfrm>
              <a:off x="2010675" y="8118275"/>
              <a:ext cx="117125" cy="117125"/>
            </a:xfrm>
            <a:custGeom>
              <a:avLst/>
              <a:gdLst/>
              <a:ahLst/>
              <a:cxnLst/>
              <a:rect l="l" t="t" r="r" b="b"/>
              <a:pathLst>
                <a:path w="4685" h="4685" extrusionOk="0">
                  <a:moveTo>
                    <a:pt x="2329" y="0"/>
                  </a:moveTo>
                  <a:cubicBezTo>
                    <a:pt x="1044" y="0"/>
                    <a:pt x="0" y="1044"/>
                    <a:pt x="0" y="2356"/>
                  </a:cubicBezTo>
                  <a:cubicBezTo>
                    <a:pt x="0" y="3667"/>
                    <a:pt x="1044" y="4684"/>
                    <a:pt x="2329" y="4684"/>
                  </a:cubicBezTo>
                  <a:cubicBezTo>
                    <a:pt x="3640" y="4684"/>
                    <a:pt x="4684" y="3667"/>
                    <a:pt x="4684" y="2356"/>
                  </a:cubicBezTo>
                  <a:cubicBezTo>
                    <a:pt x="4684" y="1044"/>
                    <a:pt x="3640" y="0"/>
                    <a:pt x="2329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6" name="Google Shape;7036;p47"/>
            <p:cNvSpPr/>
            <p:nvPr/>
          </p:nvSpPr>
          <p:spPr>
            <a:xfrm>
              <a:off x="1971200" y="7942300"/>
              <a:ext cx="110425" cy="110425"/>
            </a:xfrm>
            <a:custGeom>
              <a:avLst/>
              <a:gdLst/>
              <a:ahLst/>
              <a:cxnLst/>
              <a:rect l="l" t="t" r="r" b="b"/>
              <a:pathLst>
                <a:path w="4417" h="4417" extrusionOk="0">
                  <a:moveTo>
                    <a:pt x="2222" y="0"/>
                  </a:moveTo>
                  <a:cubicBezTo>
                    <a:pt x="1017" y="0"/>
                    <a:pt x="0" y="964"/>
                    <a:pt x="0" y="2195"/>
                  </a:cubicBezTo>
                  <a:cubicBezTo>
                    <a:pt x="0" y="3399"/>
                    <a:pt x="1017" y="4416"/>
                    <a:pt x="2222" y="4416"/>
                  </a:cubicBezTo>
                  <a:cubicBezTo>
                    <a:pt x="3399" y="4416"/>
                    <a:pt x="4416" y="3399"/>
                    <a:pt x="4416" y="2195"/>
                  </a:cubicBezTo>
                  <a:cubicBezTo>
                    <a:pt x="4416" y="990"/>
                    <a:pt x="3399" y="0"/>
                    <a:pt x="2222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7" name="Google Shape;7037;p47"/>
            <p:cNvSpPr/>
            <p:nvPr/>
          </p:nvSpPr>
          <p:spPr>
            <a:xfrm>
              <a:off x="1760400" y="80473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373" y="0"/>
                  </a:moveTo>
                  <a:cubicBezTo>
                    <a:pt x="1526" y="0"/>
                    <a:pt x="1" y="1526"/>
                    <a:pt x="1" y="3373"/>
                  </a:cubicBezTo>
                  <a:cubicBezTo>
                    <a:pt x="1" y="5246"/>
                    <a:pt x="1526" y="6745"/>
                    <a:pt x="3373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8" name="Google Shape;7038;p47"/>
            <p:cNvSpPr/>
            <p:nvPr/>
          </p:nvSpPr>
          <p:spPr>
            <a:xfrm>
              <a:off x="1509475" y="7906825"/>
              <a:ext cx="169325" cy="169325"/>
            </a:xfrm>
            <a:custGeom>
              <a:avLst/>
              <a:gdLst/>
              <a:ahLst/>
              <a:cxnLst/>
              <a:rect l="l" t="t" r="r" b="b"/>
              <a:pathLst>
                <a:path w="6773" h="6773" extrusionOk="0">
                  <a:moveTo>
                    <a:pt x="3373" y="0"/>
                  </a:moveTo>
                  <a:cubicBezTo>
                    <a:pt x="1500" y="0"/>
                    <a:pt x="1" y="1499"/>
                    <a:pt x="1" y="3373"/>
                  </a:cubicBezTo>
                  <a:cubicBezTo>
                    <a:pt x="1" y="5246"/>
                    <a:pt x="1500" y="6772"/>
                    <a:pt x="3373" y="6772"/>
                  </a:cubicBezTo>
                  <a:cubicBezTo>
                    <a:pt x="5247" y="6772"/>
                    <a:pt x="6772" y="5246"/>
                    <a:pt x="6772" y="3373"/>
                  </a:cubicBezTo>
                  <a:cubicBezTo>
                    <a:pt x="6772" y="1499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39" name="Google Shape;7039;p47"/>
            <p:cNvSpPr/>
            <p:nvPr/>
          </p:nvSpPr>
          <p:spPr>
            <a:xfrm>
              <a:off x="1497425" y="81644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400" y="0"/>
                  </a:moveTo>
                  <a:cubicBezTo>
                    <a:pt x="1527" y="0"/>
                    <a:pt x="1" y="1526"/>
                    <a:pt x="1" y="3373"/>
                  </a:cubicBezTo>
                  <a:cubicBezTo>
                    <a:pt x="1" y="5246"/>
                    <a:pt x="1527" y="6745"/>
                    <a:pt x="3400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400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0" name="Google Shape;7040;p47"/>
            <p:cNvSpPr/>
            <p:nvPr/>
          </p:nvSpPr>
          <p:spPr>
            <a:xfrm>
              <a:off x="1364275" y="8076775"/>
              <a:ext cx="98400" cy="98400"/>
            </a:xfrm>
            <a:custGeom>
              <a:avLst/>
              <a:gdLst/>
              <a:ahLst/>
              <a:cxnLst/>
              <a:rect l="l" t="t" r="r" b="b"/>
              <a:pathLst>
                <a:path w="3936" h="3936" extrusionOk="0">
                  <a:moveTo>
                    <a:pt x="1954" y="1"/>
                  </a:moveTo>
                  <a:cubicBezTo>
                    <a:pt x="857" y="28"/>
                    <a:pt x="1" y="911"/>
                    <a:pt x="1" y="1982"/>
                  </a:cubicBezTo>
                  <a:cubicBezTo>
                    <a:pt x="1" y="3052"/>
                    <a:pt x="857" y="3935"/>
                    <a:pt x="1954" y="3935"/>
                  </a:cubicBezTo>
                  <a:cubicBezTo>
                    <a:pt x="3025" y="3935"/>
                    <a:pt x="3935" y="3079"/>
                    <a:pt x="3935" y="1982"/>
                  </a:cubicBezTo>
                  <a:cubicBezTo>
                    <a:pt x="3935" y="911"/>
                    <a:pt x="3079" y="1"/>
                    <a:pt x="1954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1" name="Google Shape;7041;p47"/>
            <p:cNvSpPr/>
            <p:nvPr/>
          </p:nvSpPr>
          <p:spPr>
            <a:xfrm>
              <a:off x="1762425" y="7883400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6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0"/>
                    <a:pt x="750" y="3427"/>
                    <a:pt x="1686" y="3427"/>
                  </a:cubicBezTo>
                  <a:cubicBezTo>
                    <a:pt x="2623" y="3427"/>
                    <a:pt x="3399" y="2650"/>
                    <a:pt x="3399" y="1714"/>
                  </a:cubicBezTo>
                  <a:cubicBezTo>
                    <a:pt x="3399" y="777"/>
                    <a:pt x="2623" y="1"/>
                    <a:pt x="1686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2" name="Google Shape;7042;p47"/>
            <p:cNvSpPr/>
            <p:nvPr/>
          </p:nvSpPr>
          <p:spPr>
            <a:xfrm>
              <a:off x="1896250" y="8251425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7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1"/>
                    <a:pt x="750" y="3427"/>
                    <a:pt x="1687" y="3427"/>
                  </a:cubicBezTo>
                  <a:cubicBezTo>
                    <a:pt x="2623" y="3427"/>
                    <a:pt x="3400" y="2651"/>
                    <a:pt x="3400" y="1714"/>
                  </a:cubicBezTo>
                  <a:cubicBezTo>
                    <a:pt x="3400" y="777"/>
                    <a:pt x="2623" y="1"/>
                    <a:pt x="1687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3" name="Google Shape;7043;p47"/>
            <p:cNvSpPr/>
            <p:nvPr/>
          </p:nvSpPr>
          <p:spPr>
            <a:xfrm>
              <a:off x="2031400" y="7932825"/>
              <a:ext cx="553025" cy="467325"/>
            </a:xfrm>
            <a:custGeom>
              <a:avLst/>
              <a:gdLst/>
              <a:ahLst/>
              <a:cxnLst/>
              <a:rect l="l" t="t" r="r" b="b"/>
              <a:pathLst>
                <a:path w="22121" h="18693" extrusionOk="0">
                  <a:moveTo>
                    <a:pt x="9706" y="0"/>
                  </a:moveTo>
                  <a:cubicBezTo>
                    <a:pt x="9255" y="0"/>
                    <a:pt x="8794" y="36"/>
                    <a:pt x="8325" y="111"/>
                  </a:cubicBezTo>
                  <a:cubicBezTo>
                    <a:pt x="1" y="1450"/>
                    <a:pt x="2892" y="18178"/>
                    <a:pt x="2892" y="18178"/>
                  </a:cubicBezTo>
                  <a:cubicBezTo>
                    <a:pt x="4359" y="18522"/>
                    <a:pt x="5881" y="18692"/>
                    <a:pt x="7390" y="18692"/>
                  </a:cubicBezTo>
                  <a:cubicBezTo>
                    <a:pt x="11878" y="18692"/>
                    <a:pt x="16246" y="17182"/>
                    <a:pt x="18710" y="14217"/>
                  </a:cubicBezTo>
                  <a:cubicBezTo>
                    <a:pt x="22120" y="10124"/>
                    <a:pt x="17281" y="0"/>
                    <a:pt x="9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4" name="Google Shape;7044;p47"/>
            <p:cNvSpPr/>
            <p:nvPr/>
          </p:nvSpPr>
          <p:spPr>
            <a:xfrm>
              <a:off x="2293050" y="7705975"/>
              <a:ext cx="112425" cy="250400"/>
            </a:xfrm>
            <a:custGeom>
              <a:avLst/>
              <a:gdLst/>
              <a:ahLst/>
              <a:cxnLst/>
              <a:rect l="l" t="t" r="r" b="b"/>
              <a:pathLst>
                <a:path w="4497" h="10016" extrusionOk="0">
                  <a:moveTo>
                    <a:pt x="3316" y="0"/>
                  </a:moveTo>
                  <a:cubicBezTo>
                    <a:pt x="3282" y="0"/>
                    <a:pt x="3247" y="2"/>
                    <a:pt x="3212" y="5"/>
                  </a:cubicBezTo>
                  <a:cubicBezTo>
                    <a:pt x="2623" y="85"/>
                    <a:pt x="2195" y="620"/>
                    <a:pt x="2249" y="1209"/>
                  </a:cubicBezTo>
                  <a:cubicBezTo>
                    <a:pt x="2249" y="1370"/>
                    <a:pt x="2329" y="1504"/>
                    <a:pt x="2409" y="1637"/>
                  </a:cubicBezTo>
                  <a:cubicBezTo>
                    <a:pt x="1472" y="3056"/>
                    <a:pt x="0" y="6000"/>
                    <a:pt x="536" y="9801"/>
                  </a:cubicBezTo>
                  <a:lnTo>
                    <a:pt x="1285" y="10015"/>
                  </a:lnTo>
                  <a:cubicBezTo>
                    <a:pt x="1285" y="10015"/>
                    <a:pt x="1124" y="5197"/>
                    <a:pt x="3185" y="2173"/>
                  </a:cubicBezTo>
                  <a:lnTo>
                    <a:pt x="3453" y="2173"/>
                  </a:lnTo>
                  <a:cubicBezTo>
                    <a:pt x="4069" y="2119"/>
                    <a:pt x="4497" y="1584"/>
                    <a:pt x="4417" y="968"/>
                  </a:cubicBezTo>
                  <a:cubicBezTo>
                    <a:pt x="4366" y="413"/>
                    <a:pt x="3887" y="0"/>
                    <a:pt x="3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5" name="Google Shape;7045;p47"/>
            <p:cNvSpPr/>
            <p:nvPr/>
          </p:nvSpPr>
          <p:spPr>
            <a:xfrm>
              <a:off x="2063525" y="7770225"/>
              <a:ext cx="174000" cy="274475"/>
            </a:xfrm>
            <a:custGeom>
              <a:avLst/>
              <a:gdLst/>
              <a:ahLst/>
              <a:cxnLst/>
              <a:rect l="l" t="t" r="r" b="b"/>
              <a:pathLst>
                <a:path w="6960" h="10979" extrusionOk="0">
                  <a:moveTo>
                    <a:pt x="1333" y="0"/>
                  </a:moveTo>
                  <a:cubicBezTo>
                    <a:pt x="1299" y="0"/>
                    <a:pt x="1266" y="2"/>
                    <a:pt x="1232" y="4"/>
                  </a:cubicBezTo>
                  <a:cubicBezTo>
                    <a:pt x="536" y="111"/>
                    <a:pt x="1" y="754"/>
                    <a:pt x="81" y="1423"/>
                  </a:cubicBezTo>
                  <a:cubicBezTo>
                    <a:pt x="181" y="2070"/>
                    <a:pt x="743" y="2555"/>
                    <a:pt x="1381" y="2555"/>
                  </a:cubicBezTo>
                  <a:cubicBezTo>
                    <a:pt x="1429" y="2555"/>
                    <a:pt x="1478" y="2553"/>
                    <a:pt x="1526" y="2547"/>
                  </a:cubicBezTo>
                  <a:cubicBezTo>
                    <a:pt x="1633" y="2547"/>
                    <a:pt x="1740" y="2520"/>
                    <a:pt x="1821" y="2493"/>
                  </a:cubicBezTo>
                  <a:cubicBezTo>
                    <a:pt x="5033" y="5411"/>
                    <a:pt x="6157" y="10978"/>
                    <a:pt x="6157" y="10978"/>
                  </a:cubicBezTo>
                  <a:lnTo>
                    <a:pt x="6960" y="10550"/>
                  </a:lnTo>
                  <a:cubicBezTo>
                    <a:pt x="6558" y="6000"/>
                    <a:pt x="4042" y="3056"/>
                    <a:pt x="2597" y="1690"/>
                  </a:cubicBezTo>
                  <a:cubicBezTo>
                    <a:pt x="2677" y="1530"/>
                    <a:pt x="2704" y="1343"/>
                    <a:pt x="2677" y="1155"/>
                  </a:cubicBezTo>
                  <a:cubicBezTo>
                    <a:pt x="2575" y="493"/>
                    <a:pt x="1989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6" name="Google Shape;7046;p47"/>
            <p:cNvSpPr/>
            <p:nvPr/>
          </p:nvSpPr>
          <p:spPr>
            <a:xfrm>
              <a:off x="2188650" y="8102525"/>
              <a:ext cx="70975" cy="64400"/>
            </a:xfrm>
            <a:custGeom>
              <a:avLst/>
              <a:gdLst/>
              <a:ahLst/>
              <a:cxnLst/>
              <a:rect l="l" t="t" r="r" b="b"/>
              <a:pathLst>
                <a:path w="2839" h="2576" extrusionOk="0">
                  <a:moveTo>
                    <a:pt x="2289" y="0"/>
                  </a:moveTo>
                  <a:cubicBezTo>
                    <a:pt x="1931" y="0"/>
                    <a:pt x="1398" y="297"/>
                    <a:pt x="911" y="764"/>
                  </a:cubicBezTo>
                  <a:cubicBezTo>
                    <a:pt x="269" y="1433"/>
                    <a:pt x="1" y="2210"/>
                    <a:pt x="269" y="2477"/>
                  </a:cubicBezTo>
                  <a:cubicBezTo>
                    <a:pt x="342" y="2544"/>
                    <a:pt x="444" y="2576"/>
                    <a:pt x="566" y="2576"/>
                  </a:cubicBezTo>
                  <a:cubicBezTo>
                    <a:pt x="931" y="2576"/>
                    <a:pt x="1473" y="2290"/>
                    <a:pt x="1955" y="1808"/>
                  </a:cubicBezTo>
                  <a:cubicBezTo>
                    <a:pt x="2570" y="1139"/>
                    <a:pt x="2838" y="416"/>
                    <a:pt x="2570" y="95"/>
                  </a:cubicBezTo>
                  <a:cubicBezTo>
                    <a:pt x="2499" y="30"/>
                    <a:pt x="2403" y="0"/>
                    <a:pt x="2289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7" name="Google Shape;7047;p47"/>
            <p:cNvSpPr/>
            <p:nvPr/>
          </p:nvSpPr>
          <p:spPr>
            <a:xfrm>
              <a:off x="2361975" y="8033250"/>
              <a:ext cx="83650" cy="36900"/>
            </a:xfrm>
            <a:custGeom>
              <a:avLst/>
              <a:gdLst/>
              <a:ahLst/>
              <a:cxnLst/>
              <a:rect l="l" t="t" r="r" b="b"/>
              <a:pathLst>
                <a:path w="3346" h="1476" extrusionOk="0">
                  <a:moveTo>
                    <a:pt x="1747" y="0"/>
                  </a:moveTo>
                  <a:cubicBezTo>
                    <a:pt x="1709" y="0"/>
                    <a:pt x="1671" y="1"/>
                    <a:pt x="1633" y="2"/>
                  </a:cubicBezTo>
                  <a:cubicBezTo>
                    <a:pt x="723" y="29"/>
                    <a:pt x="0" y="404"/>
                    <a:pt x="27" y="805"/>
                  </a:cubicBezTo>
                  <a:cubicBezTo>
                    <a:pt x="53" y="1190"/>
                    <a:pt x="741" y="1476"/>
                    <a:pt x="1599" y="1476"/>
                  </a:cubicBezTo>
                  <a:cubicBezTo>
                    <a:pt x="1637" y="1476"/>
                    <a:pt x="1675" y="1475"/>
                    <a:pt x="1713" y="1474"/>
                  </a:cubicBezTo>
                  <a:cubicBezTo>
                    <a:pt x="2596" y="1447"/>
                    <a:pt x="3346" y="1073"/>
                    <a:pt x="3319" y="671"/>
                  </a:cubicBezTo>
                  <a:cubicBezTo>
                    <a:pt x="3268" y="287"/>
                    <a:pt x="2603" y="0"/>
                    <a:pt x="1747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8" name="Google Shape;7048;p47"/>
            <p:cNvSpPr/>
            <p:nvPr/>
          </p:nvSpPr>
          <p:spPr>
            <a:xfrm>
              <a:off x="2412825" y="8110900"/>
              <a:ext cx="60925" cy="62925"/>
            </a:xfrm>
            <a:custGeom>
              <a:avLst/>
              <a:gdLst/>
              <a:ahLst/>
              <a:cxnLst/>
              <a:rect l="l" t="t" r="r" b="b"/>
              <a:pathLst>
                <a:path w="2437" h="2517" extrusionOk="0">
                  <a:moveTo>
                    <a:pt x="910" y="1"/>
                  </a:moveTo>
                  <a:cubicBezTo>
                    <a:pt x="803" y="1"/>
                    <a:pt x="696" y="1"/>
                    <a:pt x="696" y="28"/>
                  </a:cubicBezTo>
                  <a:cubicBezTo>
                    <a:pt x="616" y="54"/>
                    <a:pt x="536" y="108"/>
                    <a:pt x="482" y="135"/>
                  </a:cubicBezTo>
                  <a:cubicBezTo>
                    <a:pt x="348" y="242"/>
                    <a:pt x="241" y="376"/>
                    <a:pt x="161" y="509"/>
                  </a:cubicBezTo>
                  <a:cubicBezTo>
                    <a:pt x="27" y="777"/>
                    <a:pt x="0" y="1072"/>
                    <a:pt x="81" y="1473"/>
                  </a:cubicBezTo>
                  <a:lnTo>
                    <a:pt x="161" y="1982"/>
                  </a:lnTo>
                  <a:cubicBezTo>
                    <a:pt x="214" y="2089"/>
                    <a:pt x="214" y="2142"/>
                    <a:pt x="241" y="2222"/>
                  </a:cubicBezTo>
                  <a:cubicBezTo>
                    <a:pt x="268" y="2249"/>
                    <a:pt x="268" y="2249"/>
                    <a:pt x="268" y="2276"/>
                  </a:cubicBezTo>
                  <a:cubicBezTo>
                    <a:pt x="268" y="2356"/>
                    <a:pt x="295" y="2383"/>
                    <a:pt x="295" y="2410"/>
                  </a:cubicBezTo>
                  <a:cubicBezTo>
                    <a:pt x="348" y="2490"/>
                    <a:pt x="375" y="2517"/>
                    <a:pt x="429" y="2517"/>
                  </a:cubicBezTo>
                  <a:lnTo>
                    <a:pt x="482" y="2517"/>
                  </a:lnTo>
                  <a:cubicBezTo>
                    <a:pt x="536" y="2490"/>
                    <a:pt x="562" y="2410"/>
                    <a:pt x="536" y="2356"/>
                  </a:cubicBezTo>
                  <a:cubicBezTo>
                    <a:pt x="536" y="2303"/>
                    <a:pt x="509" y="2276"/>
                    <a:pt x="509" y="2249"/>
                  </a:cubicBezTo>
                  <a:lnTo>
                    <a:pt x="482" y="2169"/>
                  </a:lnTo>
                  <a:cubicBezTo>
                    <a:pt x="482" y="2142"/>
                    <a:pt x="429" y="2089"/>
                    <a:pt x="429" y="2035"/>
                  </a:cubicBezTo>
                  <a:cubicBezTo>
                    <a:pt x="402" y="1901"/>
                    <a:pt x="375" y="1767"/>
                    <a:pt x="348" y="1687"/>
                  </a:cubicBezTo>
                  <a:lnTo>
                    <a:pt x="348" y="1714"/>
                  </a:lnTo>
                  <a:cubicBezTo>
                    <a:pt x="268" y="1473"/>
                    <a:pt x="268" y="1232"/>
                    <a:pt x="268" y="1045"/>
                  </a:cubicBezTo>
                  <a:cubicBezTo>
                    <a:pt x="268" y="911"/>
                    <a:pt x="295" y="804"/>
                    <a:pt x="348" y="697"/>
                  </a:cubicBezTo>
                  <a:cubicBezTo>
                    <a:pt x="348" y="643"/>
                    <a:pt x="375" y="563"/>
                    <a:pt x="402" y="536"/>
                  </a:cubicBezTo>
                  <a:lnTo>
                    <a:pt x="509" y="429"/>
                  </a:lnTo>
                  <a:cubicBezTo>
                    <a:pt x="536" y="402"/>
                    <a:pt x="589" y="376"/>
                    <a:pt x="643" y="349"/>
                  </a:cubicBezTo>
                  <a:cubicBezTo>
                    <a:pt x="696" y="295"/>
                    <a:pt x="750" y="269"/>
                    <a:pt x="803" y="269"/>
                  </a:cubicBezTo>
                  <a:lnTo>
                    <a:pt x="964" y="269"/>
                  </a:lnTo>
                  <a:cubicBezTo>
                    <a:pt x="1017" y="295"/>
                    <a:pt x="1044" y="295"/>
                    <a:pt x="1071" y="295"/>
                  </a:cubicBezTo>
                  <a:lnTo>
                    <a:pt x="1151" y="295"/>
                  </a:lnTo>
                  <a:cubicBezTo>
                    <a:pt x="1232" y="349"/>
                    <a:pt x="1312" y="376"/>
                    <a:pt x="1365" y="402"/>
                  </a:cubicBezTo>
                  <a:cubicBezTo>
                    <a:pt x="1472" y="483"/>
                    <a:pt x="1606" y="563"/>
                    <a:pt x="1713" y="697"/>
                  </a:cubicBezTo>
                  <a:cubicBezTo>
                    <a:pt x="1874" y="884"/>
                    <a:pt x="2008" y="1098"/>
                    <a:pt x="2142" y="1339"/>
                  </a:cubicBezTo>
                  <a:cubicBezTo>
                    <a:pt x="2168" y="1420"/>
                    <a:pt x="2168" y="1446"/>
                    <a:pt x="2222" y="1500"/>
                  </a:cubicBezTo>
                  <a:cubicBezTo>
                    <a:pt x="2249" y="1580"/>
                    <a:pt x="2275" y="1607"/>
                    <a:pt x="2356" y="1607"/>
                  </a:cubicBezTo>
                  <a:lnTo>
                    <a:pt x="2382" y="1607"/>
                  </a:lnTo>
                  <a:cubicBezTo>
                    <a:pt x="2409" y="1607"/>
                    <a:pt x="2436" y="1580"/>
                    <a:pt x="2436" y="1527"/>
                  </a:cubicBezTo>
                  <a:lnTo>
                    <a:pt x="2436" y="1446"/>
                  </a:lnTo>
                  <a:cubicBezTo>
                    <a:pt x="2302" y="1098"/>
                    <a:pt x="2088" y="777"/>
                    <a:pt x="1847" y="509"/>
                  </a:cubicBezTo>
                  <a:cubicBezTo>
                    <a:pt x="1526" y="162"/>
                    <a:pt x="1232" y="1"/>
                    <a:pt x="91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49" name="Google Shape;7049;p47"/>
            <p:cNvSpPr/>
            <p:nvPr/>
          </p:nvSpPr>
          <p:spPr>
            <a:xfrm>
              <a:off x="2240850" y="8177825"/>
              <a:ext cx="74300" cy="69625"/>
            </a:xfrm>
            <a:custGeom>
              <a:avLst/>
              <a:gdLst/>
              <a:ahLst/>
              <a:cxnLst/>
              <a:rect l="l" t="t" r="r" b="b"/>
              <a:pathLst>
                <a:path w="2972" h="2785" extrusionOk="0">
                  <a:moveTo>
                    <a:pt x="1205" y="1"/>
                  </a:moveTo>
                  <a:cubicBezTo>
                    <a:pt x="1151" y="1"/>
                    <a:pt x="1151" y="1"/>
                    <a:pt x="1125" y="27"/>
                  </a:cubicBezTo>
                  <a:cubicBezTo>
                    <a:pt x="723" y="54"/>
                    <a:pt x="349" y="268"/>
                    <a:pt x="188" y="589"/>
                  </a:cubicBezTo>
                  <a:cubicBezTo>
                    <a:pt x="54" y="857"/>
                    <a:pt x="1" y="1232"/>
                    <a:pt x="54" y="1633"/>
                  </a:cubicBezTo>
                  <a:cubicBezTo>
                    <a:pt x="81" y="1847"/>
                    <a:pt x="134" y="2008"/>
                    <a:pt x="188" y="2169"/>
                  </a:cubicBezTo>
                  <a:cubicBezTo>
                    <a:pt x="188" y="2249"/>
                    <a:pt x="215" y="2329"/>
                    <a:pt x="268" y="2409"/>
                  </a:cubicBezTo>
                  <a:lnTo>
                    <a:pt x="268" y="2436"/>
                  </a:lnTo>
                  <a:cubicBezTo>
                    <a:pt x="268" y="2463"/>
                    <a:pt x="295" y="2516"/>
                    <a:pt x="295" y="2543"/>
                  </a:cubicBezTo>
                  <a:cubicBezTo>
                    <a:pt x="295" y="2570"/>
                    <a:pt x="295" y="2597"/>
                    <a:pt x="322" y="2650"/>
                  </a:cubicBezTo>
                  <a:lnTo>
                    <a:pt x="322" y="2677"/>
                  </a:lnTo>
                  <a:lnTo>
                    <a:pt x="349" y="2704"/>
                  </a:lnTo>
                  <a:cubicBezTo>
                    <a:pt x="349" y="2731"/>
                    <a:pt x="402" y="2731"/>
                    <a:pt x="429" y="2784"/>
                  </a:cubicBezTo>
                  <a:lnTo>
                    <a:pt x="536" y="2784"/>
                  </a:lnTo>
                  <a:cubicBezTo>
                    <a:pt x="563" y="2784"/>
                    <a:pt x="589" y="2731"/>
                    <a:pt x="589" y="2704"/>
                  </a:cubicBezTo>
                  <a:lnTo>
                    <a:pt x="589" y="2597"/>
                  </a:lnTo>
                  <a:lnTo>
                    <a:pt x="589" y="2570"/>
                  </a:lnTo>
                  <a:cubicBezTo>
                    <a:pt x="563" y="2516"/>
                    <a:pt x="536" y="2409"/>
                    <a:pt x="482" y="2329"/>
                  </a:cubicBezTo>
                  <a:cubicBezTo>
                    <a:pt x="456" y="2276"/>
                    <a:pt x="456" y="2195"/>
                    <a:pt x="429" y="2142"/>
                  </a:cubicBezTo>
                  <a:cubicBezTo>
                    <a:pt x="402" y="2035"/>
                    <a:pt x="349" y="1901"/>
                    <a:pt x="322" y="1767"/>
                  </a:cubicBezTo>
                  <a:lnTo>
                    <a:pt x="322" y="1740"/>
                  </a:lnTo>
                  <a:cubicBezTo>
                    <a:pt x="295" y="1499"/>
                    <a:pt x="295" y="1339"/>
                    <a:pt x="295" y="1125"/>
                  </a:cubicBezTo>
                  <a:cubicBezTo>
                    <a:pt x="295" y="1044"/>
                    <a:pt x="322" y="937"/>
                    <a:pt x="349" y="830"/>
                  </a:cubicBezTo>
                  <a:lnTo>
                    <a:pt x="456" y="643"/>
                  </a:lnTo>
                  <a:cubicBezTo>
                    <a:pt x="482" y="563"/>
                    <a:pt x="563" y="509"/>
                    <a:pt x="589" y="456"/>
                  </a:cubicBezTo>
                  <a:cubicBezTo>
                    <a:pt x="670" y="402"/>
                    <a:pt x="723" y="375"/>
                    <a:pt x="804" y="322"/>
                  </a:cubicBezTo>
                  <a:cubicBezTo>
                    <a:pt x="857" y="295"/>
                    <a:pt x="964" y="268"/>
                    <a:pt x="1018" y="268"/>
                  </a:cubicBezTo>
                  <a:lnTo>
                    <a:pt x="1232" y="268"/>
                  </a:lnTo>
                  <a:cubicBezTo>
                    <a:pt x="1285" y="268"/>
                    <a:pt x="1366" y="268"/>
                    <a:pt x="1473" y="295"/>
                  </a:cubicBezTo>
                  <a:cubicBezTo>
                    <a:pt x="1553" y="322"/>
                    <a:pt x="1660" y="375"/>
                    <a:pt x="1767" y="429"/>
                  </a:cubicBezTo>
                  <a:cubicBezTo>
                    <a:pt x="1928" y="536"/>
                    <a:pt x="2062" y="670"/>
                    <a:pt x="2222" y="830"/>
                  </a:cubicBezTo>
                  <a:lnTo>
                    <a:pt x="2222" y="857"/>
                  </a:lnTo>
                  <a:cubicBezTo>
                    <a:pt x="2409" y="1071"/>
                    <a:pt x="2570" y="1312"/>
                    <a:pt x="2731" y="1580"/>
                  </a:cubicBezTo>
                  <a:cubicBezTo>
                    <a:pt x="2731" y="1606"/>
                    <a:pt x="2811" y="1633"/>
                    <a:pt x="2838" y="1633"/>
                  </a:cubicBezTo>
                  <a:cubicBezTo>
                    <a:pt x="2864" y="1633"/>
                    <a:pt x="2864" y="1606"/>
                    <a:pt x="2891" y="1606"/>
                  </a:cubicBezTo>
                  <a:cubicBezTo>
                    <a:pt x="2972" y="1526"/>
                    <a:pt x="2972" y="1473"/>
                    <a:pt x="2945" y="1392"/>
                  </a:cubicBezTo>
                  <a:cubicBezTo>
                    <a:pt x="2838" y="1232"/>
                    <a:pt x="2704" y="1071"/>
                    <a:pt x="2597" y="911"/>
                  </a:cubicBezTo>
                  <a:cubicBezTo>
                    <a:pt x="2436" y="696"/>
                    <a:pt x="2276" y="536"/>
                    <a:pt x="2142" y="402"/>
                  </a:cubicBezTo>
                  <a:cubicBezTo>
                    <a:pt x="1954" y="268"/>
                    <a:pt x="1821" y="161"/>
                    <a:pt x="1660" y="108"/>
                  </a:cubicBezTo>
                  <a:cubicBezTo>
                    <a:pt x="1499" y="27"/>
                    <a:pt x="1366" y="1"/>
                    <a:pt x="120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050" name="Google Shape;7050;p47"/>
            <p:cNvSpPr/>
            <p:nvPr/>
          </p:nvSpPr>
          <p:spPr>
            <a:xfrm>
              <a:off x="2355275" y="8174475"/>
              <a:ext cx="39500" cy="37500"/>
            </a:xfrm>
            <a:custGeom>
              <a:avLst/>
              <a:gdLst/>
              <a:ahLst/>
              <a:cxnLst/>
              <a:rect l="l" t="t" r="r" b="b"/>
              <a:pathLst>
                <a:path w="1580" h="1500" extrusionOk="0">
                  <a:moveTo>
                    <a:pt x="1232" y="1"/>
                  </a:moveTo>
                  <a:cubicBezTo>
                    <a:pt x="1205" y="1"/>
                    <a:pt x="1205" y="1"/>
                    <a:pt x="1205" y="54"/>
                  </a:cubicBezTo>
                  <a:cubicBezTo>
                    <a:pt x="1205" y="108"/>
                    <a:pt x="1178" y="108"/>
                    <a:pt x="1178" y="135"/>
                  </a:cubicBezTo>
                  <a:cubicBezTo>
                    <a:pt x="1125" y="161"/>
                    <a:pt x="1178" y="161"/>
                    <a:pt x="1178" y="215"/>
                  </a:cubicBezTo>
                  <a:cubicBezTo>
                    <a:pt x="1232" y="268"/>
                    <a:pt x="1312" y="349"/>
                    <a:pt x="1339" y="429"/>
                  </a:cubicBezTo>
                  <a:cubicBezTo>
                    <a:pt x="1392" y="536"/>
                    <a:pt x="1392" y="616"/>
                    <a:pt x="1446" y="697"/>
                  </a:cubicBezTo>
                  <a:lnTo>
                    <a:pt x="1446" y="911"/>
                  </a:lnTo>
                  <a:cubicBezTo>
                    <a:pt x="1446" y="964"/>
                    <a:pt x="1392" y="1045"/>
                    <a:pt x="1392" y="1071"/>
                  </a:cubicBezTo>
                  <a:cubicBezTo>
                    <a:pt x="1366" y="1098"/>
                    <a:pt x="1366" y="1152"/>
                    <a:pt x="1339" y="1178"/>
                  </a:cubicBezTo>
                  <a:cubicBezTo>
                    <a:pt x="1339" y="1205"/>
                    <a:pt x="1312" y="1232"/>
                    <a:pt x="1258" y="1285"/>
                  </a:cubicBezTo>
                  <a:cubicBezTo>
                    <a:pt x="1232" y="1312"/>
                    <a:pt x="1205" y="1312"/>
                    <a:pt x="1178" y="1339"/>
                  </a:cubicBezTo>
                  <a:cubicBezTo>
                    <a:pt x="1125" y="1339"/>
                    <a:pt x="1098" y="1366"/>
                    <a:pt x="1071" y="1366"/>
                  </a:cubicBezTo>
                  <a:lnTo>
                    <a:pt x="937" y="1366"/>
                  </a:lnTo>
                  <a:cubicBezTo>
                    <a:pt x="911" y="1366"/>
                    <a:pt x="857" y="1339"/>
                    <a:pt x="803" y="1339"/>
                  </a:cubicBezTo>
                  <a:cubicBezTo>
                    <a:pt x="723" y="1312"/>
                    <a:pt x="696" y="1312"/>
                    <a:pt x="670" y="1285"/>
                  </a:cubicBezTo>
                  <a:cubicBezTo>
                    <a:pt x="589" y="1232"/>
                    <a:pt x="536" y="1205"/>
                    <a:pt x="509" y="1152"/>
                  </a:cubicBezTo>
                  <a:cubicBezTo>
                    <a:pt x="429" y="1045"/>
                    <a:pt x="402" y="964"/>
                    <a:pt x="322" y="884"/>
                  </a:cubicBezTo>
                  <a:cubicBezTo>
                    <a:pt x="268" y="777"/>
                    <a:pt x="241" y="670"/>
                    <a:pt x="188" y="536"/>
                  </a:cubicBezTo>
                  <a:cubicBezTo>
                    <a:pt x="161" y="509"/>
                    <a:pt x="134" y="482"/>
                    <a:pt x="108" y="482"/>
                  </a:cubicBezTo>
                  <a:lnTo>
                    <a:pt x="54" y="482"/>
                  </a:lnTo>
                  <a:cubicBezTo>
                    <a:pt x="0" y="482"/>
                    <a:pt x="0" y="536"/>
                    <a:pt x="0" y="563"/>
                  </a:cubicBezTo>
                  <a:cubicBezTo>
                    <a:pt x="27" y="643"/>
                    <a:pt x="27" y="697"/>
                    <a:pt x="54" y="777"/>
                  </a:cubicBezTo>
                  <a:cubicBezTo>
                    <a:pt x="134" y="964"/>
                    <a:pt x="188" y="1098"/>
                    <a:pt x="295" y="1205"/>
                  </a:cubicBezTo>
                  <a:cubicBezTo>
                    <a:pt x="402" y="1312"/>
                    <a:pt x="509" y="1392"/>
                    <a:pt x="589" y="1446"/>
                  </a:cubicBezTo>
                  <a:cubicBezTo>
                    <a:pt x="696" y="1473"/>
                    <a:pt x="803" y="1500"/>
                    <a:pt x="911" y="1500"/>
                  </a:cubicBezTo>
                  <a:lnTo>
                    <a:pt x="937" y="1500"/>
                  </a:lnTo>
                  <a:cubicBezTo>
                    <a:pt x="1044" y="1473"/>
                    <a:pt x="1125" y="1473"/>
                    <a:pt x="1232" y="1419"/>
                  </a:cubicBezTo>
                  <a:cubicBezTo>
                    <a:pt x="1446" y="1312"/>
                    <a:pt x="1526" y="1098"/>
                    <a:pt x="1580" y="884"/>
                  </a:cubicBezTo>
                  <a:lnTo>
                    <a:pt x="1580" y="670"/>
                  </a:lnTo>
                  <a:cubicBezTo>
                    <a:pt x="1580" y="616"/>
                    <a:pt x="1580" y="536"/>
                    <a:pt x="1526" y="482"/>
                  </a:cubicBezTo>
                  <a:cubicBezTo>
                    <a:pt x="1499" y="349"/>
                    <a:pt x="1392" y="161"/>
                    <a:pt x="1312" y="27"/>
                  </a:cubicBezTo>
                  <a:cubicBezTo>
                    <a:pt x="1312" y="1"/>
                    <a:pt x="1258" y="1"/>
                    <a:pt x="123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CBF13-E65E-4047-B0B8-86622F7FF24D}"/>
              </a:ext>
            </a:extLst>
          </p:cNvPr>
          <p:cNvSpPr txBox="1"/>
          <p:nvPr/>
        </p:nvSpPr>
        <p:spPr>
          <a:xfrm>
            <a:off x="1043424" y="1255574"/>
            <a:ext cx="1007499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KHỞI ĐỘNG</a:t>
            </a:r>
          </a:p>
          <a:p>
            <a:pPr algn="ctr"/>
            <a:r>
              <a:rPr lang="en-US" sz="6000" b="1" i="1">
                <a:solidFill>
                  <a:srgbClr val="0070C0"/>
                </a:solidFill>
              </a:rPr>
              <a:t>Tìm Vua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90843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FAAA3-E21C-4011-A159-ED66AD2B9546}"/>
              </a:ext>
            </a:extLst>
          </p:cNvPr>
          <p:cNvSpPr/>
          <p:nvPr/>
        </p:nvSpPr>
        <p:spPr>
          <a:xfrm>
            <a:off x="1277007" y="3126120"/>
            <a:ext cx="9632731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Bé ngồi trên gế gỗ.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4107A-1743-4905-A01A-4FE11F120F1B}"/>
              </a:ext>
            </a:extLst>
          </p:cNvPr>
          <p:cNvSpPr/>
          <p:nvPr/>
        </p:nvSpPr>
        <p:spPr>
          <a:xfrm>
            <a:off x="1117182" y="848667"/>
            <a:ext cx="9957816" cy="147713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Câu nào có chứa từ ngữ viết chưa đúng chính tả?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C61CC-9827-42F0-A2D4-66B82B56E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9" y="3346756"/>
            <a:ext cx="576229" cy="599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74221B-B4F1-4E39-8605-11033B10D195}"/>
              </a:ext>
            </a:extLst>
          </p:cNvPr>
          <p:cNvSpPr/>
          <p:nvPr/>
        </p:nvSpPr>
        <p:spPr>
          <a:xfrm>
            <a:off x="1250240" y="4388004"/>
            <a:ext cx="9662172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Bé ngồi trên ghế gỗ.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3B76AD-B9F6-48C6-AA6E-6EFCB510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1" y="465976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9C350-E84C-4FA5-8BC7-DC132A21F4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0765" y="2861365"/>
            <a:ext cx="3797428" cy="35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FAAA3-E21C-4011-A159-ED66AD2B9546}"/>
              </a:ext>
            </a:extLst>
          </p:cNvPr>
          <p:cNvSpPr/>
          <p:nvPr/>
        </p:nvSpPr>
        <p:spPr>
          <a:xfrm>
            <a:off x="1277007" y="3126120"/>
            <a:ext cx="9632731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Ngé con theo mẹ ra bờ đê.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4107A-1743-4905-A01A-4FE11F120F1B}"/>
              </a:ext>
            </a:extLst>
          </p:cNvPr>
          <p:cNvSpPr/>
          <p:nvPr/>
        </p:nvSpPr>
        <p:spPr>
          <a:xfrm>
            <a:off x="1117182" y="848667"/>
            <a:ext cx="9957816" cy="147713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Câu nào có chứa từ ngữ viết chưa đúng chính tả?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C61CC-9827-42F0-A2D4-66B82B56E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769" y="3346756"/>
            <a:ext cx="576229" cy="599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74221B-B4F1-4E39-8605-11033B10D195}"/>
              </a:ext>
            </a:extLst>
          </p:cNvPr>
          <p:cNvSpPr/>
          <p:nvPr/>
        </p:nvSpPr>
        <p:spPr>
          <a:xfrm>
            <a:off x="1250240" y="4388004"/>
            <a:ext cx="9662172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Nghé con theo mẹ ra bờ đê.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3B76AD-B9F6-48C6-AA6E-6EFCB510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71" y="465976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7331D-DBA8-49CB-AFE5-F6897C8C66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0765" y="2861365"/>
            <a:ext cx="3797428" cy="35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FAAA3-E21C-4011-A159-ED66AD2B9546}"/>
              </a:ext>
            </a:extLst>
          </p:cNvPr>
          <p:cNvSpPr/>
          <p:nvPr/>
        </p:nvSpPr>
        <p:spPr>
          <a:xfrm>
            <a:off x="1264553" y="4667169"/>
            <a:ext cx="9632731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Đàn kiến chăm chỉ tha mồi về tổ.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4107A-1743-4905-A01A-4FE11F120F1B}"/>
              </a:ext>
            </a:extLst>
          </p:cNvPr>
          <p:cNvSpPr/>
          <p:nvPr/>
        </p:nvSpPr>
        <p:spPr>
          <a:xfrm>
            <a:off x="1117182" y="848667"/>
            <a:ext cx="9957816" cy="147713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Câu nào có chứa từ ngữ viết chưa đúng chính tả?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C61CC-9827-42F0-A2D4-66B82B56E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93" y="4887805"/>
            <a:ext cx="576229" cy="599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74221B-B4F1-4E39-8605-11033B10D195}"/>
              </a:ext>
            </a:extLst>
          </p:cNvPr>
          <p:cNvSpPr/>
          <p:nvPr/>
        </p:nvSpPr>
        <p:spPr>
          <a:xfrm>
            <a:off x="1249833" y="3184880"/>
            <a:ext cx="9662172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Đàn ciến chăm chỉ tha mồi về tổ.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3B76AD-B9F6-48C6-AA6E-6EFCB510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42" y="345663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4FC33-036F-42A7-93CF-A200B2B17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3056" y="2733806"/>
            <a:ext cx="3797428" cy="35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CD544-5529-428C-B9ED-02FEBCE5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893" y="2364828"/>
            <a:ext cx="4469953" cy="423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A86DE-4554-4E9E-A519-3F4C8BD1BDF3}"/>
              </a:ext>
            </a:extLst>
          </p:cNvPr>
          <p:cNvSpPr txBox="1"/>
          <p:nvPr/>
        </p:nvSpPr>
        <p:spPr>
          <a:xfrm>
            <a:off x="1043424" y="700818"/>
            <a:ext cx="100749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>
                <a:solidFill>
                  <a:srgbClr val="0070C0"/>
                </a:solidFill>
              </a:rPr>
              <a:t>CHÚC MỪNG BẠN!</a:t>
            </a:r>
          </a:p>
        </p:txBody>
      </p:sp>
    </p:spTree>
    <p:extLst>
      <p:ext uri="{BB962C8B-B14F-4D97-AF65-F5344CB8AC3E}">
        <p14:creationId xmlns:p14="http://schemas.microsoft.com/office/powerpoint/2010/main" val="22031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3BEE-E966-438A-BE8D-C725EB2D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635" y="1499397"/>
            <a:ext cx="7478567" cy="166583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ÔN TẬP GIỮA HỌC KÌ 2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Tiết 7 – 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DC3C84-1D15-4BC7-AF30-51872AD04DBE}"/>
              </a:ext>
            </a:extLst>
          </p:cNvPr>
          <p:cNvSpPr txBox="1">
            <a:spLocks/>
          </p:cNvSpPr>
          <p:nvPr/>
        </p:nvSpPr>
        <p:spPr>
          <a:xfrm>
            <a:off x="7306765" y="4332915"/>
            <a:ext cx="2382902" cy="77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Trang 72</a:t>
            </a:r>
          </a:p>
        </p:txBody>
      </p:sp>
    </p:spTree>
    <p:extLst>
      <p:ext uri="{BB962C8B-B14F-4D97-AF65-F5344CB8AC3E}">
        <p14:creationId xmlns:p14="http://schemas.microsoft.com/office/powerpoint/2010/main" val="26659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FA17E4-F231-4EBC-9485-F6868F9711E4}"/>
              </a:ext>
            </a:extLst>
          </p:cNvPr>
          <p:cNvGrpSpPr/>
          <p:nvPr/>
        </p:nvGrpSpPr>
        <p:grpSpPr>
          <a:xfrm>
            <a:off x="577287" y="346068"/>
            <a:ext cx="12190417" cy="763600"/>
            <a:chOff x="366271" y="457199"/>
            <a:chExt cx="12190417" cy="763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23C8-83B8-4C85-B573-BFCC5643655F}"/>
                </a:ext>
              </a:extLst>
            </p:cNvPr>
            <p:cNvGrpSpPr/>
            <p:nvPr/>
          </p:nvGrpSpPr>
          <p:grpSpPr>
            <a:xfrm>
              <a:off x="366271" y="457199"/>
              <a:ext cx="763051" cy="640080"/>
              <a:chOff x="330322" y="169810"/>
              <a:chExt cx="763051" cy="640080"/>
            </a:xfrm>
          </p:grpSpPr>
          <p:sp>
            <p:nvSpPr>
              <p:cNvPr id="3" name="Google Shape;418;p36">
                <a:extLst>
                  <a:ext uri="{FF2B5EF4-FFF2-40B4-BE49-F238E27FC236}">
                    <a16:creationId xmlns:a16="http://schemas.microsoft.com/office/drawing/2014/main" id="{96D26B16-3386-41F1-8B90-D9A744B121C6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" name="Google Shape;423;p36">
                <a:extLst>
                  <a:ext uri="{FF2B5EF4-FFF2-40B4-BE49-F238E27FC236}">
                    <a16:creationId xmlns:a16="http://schemas.microsoft.com/office/drawing/2014/main" id="{0DB8F3E3-B50B-40F9-A5CE-C02AC29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854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 b="1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9</a:t>
                </a: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18F99DA-07D0-46E7-A57E-AD144758936A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360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Nghe – viết: </a:t>
              </a:r>
              <a:r>
                <a:rPr lang="en-US" sz="3600" i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Cánh cam lạc mẹ </a:t>
              </a:r>
              <a:r>
                <a:rPr lang="en-US" sz="360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(2 khổ thơ cuối)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A0560A-9CF2-4AFB-A107-A4F81EC0FCEE}"/>
              </a:ext>
            </a:extLst>
          </p:cNvPr>
          <p:cNvSpPr txBox="1"/>
          <p:nvPr/>
        </p:nvSpPr>
        <p:spPr>
          <a:xfrm>
            <a:off x="3525757" y="1768496"/>
            <a:ext cx="86360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 dừa dừng nấu cơm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Cào cào ngưng giã gạo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Xén tóc thôi cắt áo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 bảo nhau đi tìm.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 vườn hoang lặng im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 râm ran khắp lối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điều ai cũng nói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cam về nhà tôi.</a:t>
            </a:r>
            <a:b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altLang="vi-VN"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(Ngân Vịnh)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57599-7958-4426-BB08-C489B33F7391}"/>
              </a:ext>
            </a:extLst>
          </p:cNvPr>
          <p:cNvSpPr txBox="1"/>
          <p:nvPr/>
        </p:nvSpPr>
        <p:spPr>
          <a:xfrm>
            <a:off x="3692614" y="1051968"/>
            <a:ext cx="6464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Patrick Hand SC" panose="00000500000000000000" pitchFamily="2" charset="0"/>
                <a:cs typeface="Arial" panose="020B0604020202020204" pitchFamily="34" charset="0"/>
                <a:sym typeface="Patrick Hand SC" panose="00000500000000000000" pitchFamily="2" charset="0"/>
              </a:rPr>
              <a:t>Cánh cam lạc mẹ</a:t>
            </a:r>
            <a:endParaRPr lang="vi-VN" altLang="vi-VN" sz="36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23319" y="33683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28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17230" y="1212444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İt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31455" y="1733832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   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Cá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cam lạc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en-US" sz="2800" b="1">
                <a:solidFill>
                  <a:srgbClr val="FFFFFF"/>
                </a:solidFill>
              </a:rPr>
              <a:t>ɑ</a:t>
            </a:r>
            <a:endParaRPr lang="en-US" sz="28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6113" y="1720816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 9. N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Ή; - νμ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Ğt: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E93A4-CCF0-42E7-89DA-CFD7CBCDE3EC}"/>
              </a:ext>
            </a:extLst>
          </p:cNvPr>
          <p:cNvSpPr/>
          <p:nvPr/>
        </p:nvSpPr>
        <p:spPr>
          <a:xfrm>
            <a:off x="4065448" y="2273509"/>
            <a:ext cx="540659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Bọ dừa dừng wấu c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Χ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Cào cào wgưng giã gạo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Xén Ǉŉ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ċ cắt áo</a:t>
            </a:r>
          </a:p>
          <a:p>
            <a:pPr algn="just">
              <a:spcAft>
                <a:spcPts val="1200"/>
              </a:spcAft>
            </a:pP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Đ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ϛ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u bảo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au đi Ǉìm.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Khu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νΰ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Ŋ h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Ξ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ng lặng Łm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BŲg ǟâm ǟan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ắp lĒ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Có đ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Ηϛ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u ai cũng wĀ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Cá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cam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ωϙ 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à Ǉċ.                    </a:t>
            </a:r>
          </a:p>
          <a:p>
            <a:pPr algn="just"/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                  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(Ngân Vị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ζ)</a:t>
            </a:r>
            <a:endParaRPr lang="vi-VN" sz="2800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1513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1451</Words>
  <Application>Microsoft Office PowerPoint</Application>
  <PresentationFormat>Custom</PresentationFormat>
  <Paragraphs>164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Ranchers</vt:lpstr>
      <vt:lpstr>HP001 4 hàng</vt:lpstr>
      <vt:lpstr>Nunito</vt:lpstr>
      <vt:lpstr>Arial</vt:lpstr>
      <vt:lpstr>Arial-Rounded</vt:lpstr>
      <vt:lpstr>Arial Rounded MT Bold</vt:lpstr>
      <vt:lpstr>HP001 4H</vt:lpstr>
      <vt:lpstr>Times New Roman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TẬP GIỮA HỌC KÌ 2 Tiết 7 –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Pre-K: Observe insect life</dc:title>
  <dc:creator>PC</dc:creator>
  <cp:lastModifiedBy>Phan Thi Linh (FE FSC DN)</cp:lastModifiedBy>
  <cp:revision>113</cp:revision>
  <dcterms:modified xsi:type="dcterms:W3CDTF">2022-01-30T02:12:16Z</dcterms:modified>
</cp:coreProperties>
</file>