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0"/>
  </p:notesMasterIdLst>
  <p:sldIdLst>
    <p:sldId id="311" r:id="rId2"/>
    <p:sldId id="319" r:id="rId3"/>
    <p:sldId id="330" r:id="rId4"/>
    <p:sldId id="322" r:id="rId5"/>
    <p:sldId id="323" r:id="rId6"/>
    <p:sldId id="328" r:id="rId7"/>
    <p:sldId id="320" r:id="rId8"/>
    <p:sldId id="329" r:id="rId9"/>
    <p:sldId id="309" r:id="rId10"/>
    <p:sldId id="256" r:id="rId11"/>
    <p:sldId id="312" r:id="rId12"/>
    <p:sldId id="313" r:id="rId13"/>
    <p:sldId id="324" r:id="rId14"/>
    <p:sldId id="325" r:id="rId15"/>
    <p:sldId id="318" r:id="rId16"/>
    <p:sldId id="326" r:id="rId17"/>
    <p:sldId id="327" r:id="rId18"/>
    <p:sldId id="262" r:id="rId19"/>
  </p:sldIdLst>
  <p:sldSz cx="12161838" cy="6858000"/>
  <p:notesSz cx="6858000" cy="9144000"/>
  <p:embeddedFontLst>
    <p:embeddedFont>
      <p:font typeface="Arial Rounded MT Bold" panose="020F0704030504030204" pitchFamily="34" charset="0"/>
      <p:regular r:id="rId21"/>
    </p:embeddedFont>
    <p:embeddedFont>
      <p:font typeface="Arial-Rounded" panose="020B0500000000000000" pitchFamily="34" charset="0"/>
      <p:regular r:id="rId22"/>
    </p:embeddedFont>
    <p:embeddedFont>
      <p:font typeface="Nunito" pitchFamily="2" charset="0"/>
      <p:regular r:id="rId23"/>
      <p:bold r:id="rId24"/>
      <p:italic r:id="rId25"/>
      <p:boldItalic r:id="rId26"/>
    </p:embeddedFont>
    <p:embeddedFont>
      <p:font typeface="Ranchers"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0FAC32-3C5B-4C90-9C92-1391C84ECCF9}">
  <a:tblStyle styleId="{130FAC32-3C5B-4C90-9C92-1391C84ECC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15" autoAdjust="0"/>
  </p:normalViewPr>
  <p:slideViewPr>
    <p:cSldViewPr snapToGrid="0">
      <p:cViewPr varScale="1">
        <p:scale>
          <a:sx n="61" d="100"/>
          <a:sy n="61" d="100"/>
        </p:scale>
        <p:origin x="1080" y="42"/>
      </p:cViewPr>
      <p:guideLst/>
    </p:cSldViewPr>
  </p:slideViewPr>
  <p:notesTextViewPr>
    <p:cViewPr>
      <p:scale>
        <a:sx n="1" d="1"/>
        <a:sy n="1" d="1"/>
      </p:scale>
      <p:origin x="0" y="-27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980910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85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76931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576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260017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Voi con đang buồn vì sống một mình trong rừng. Các bạn hãy giúp voi tìm thêm bạn bằng cách trả lời các câu hỏi, đoán tên của các con vật nhé!</a:t>
            </a:r>
          </a:p>
        </p:txBody>
      </p:sp>
    </p:spTree>
    <p:extLst>
      <p:ext uri="{BB962C8B-B14F-4D97-AF65-F5344CB8AC3E}">
        <p14:creationId xmlns:p14="http://schemas.microsoft.com/office/powerpoint/2010/main" val="390363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239029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15169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bào từng ô để xem đáp án</a:t>
            </a:r>
          </a:p>
        </p:txBody>
      </p:sp>
    </p:spTree>
    <p:extLst>
      <p:ext uri="{BB962C8B-B14F-4D97-AF65-F5344CB8AC3E}">
        <p14:creationId xmlns:p14="http://schemas.microsoft.com/office/powerpoint/2010/main" val="7171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25485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244872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4723" y="280633"/>
            <a:ext cx="12547584"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334" name="Google Shape;334;p2"/>
          <p:cNvSpPr txBox="1">
            <a:spLocks noGrp="1"/>
          </p:cNvSpPr>
          <p:nvPr>
            <p:ph type="ctrTitle"/>
          </p:nvPr>
        </p:nvSpPr>
        <p:spPr>
          <a:xfrm>
            <a:off x="1077794" y="1832800"/>
            <a:ext cx="10029127"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384">
                <a:solidFill>
                  <a:srgbClr val="3D85C6"/>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335" name="Google Shape;335;p2"/>
          <p:cNvSpPr txBox="1">
            <a:spLocks noGrp="1"/>
          </p:cNvSpPr>
          <p:nvPr>
            <p:ph type="subTitle" idx="1"/>
          </p:nvPr>
        </p:nvSpPr>
        <p:spPr>
          <a:xfrm>
            <a:off x="3154976" y="4286833"/>
            <a:ext cx="5851887"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28"/>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5">
  <p:cSld name="CUSTOM_10_1_1_1_1_1">
    <p:spTree>
      <p:nvGrpSpPr>
        <p:cNvPr id="1" name="Shape 6082"/>
        <p:cNvGrpSpPr/>
        <p:nvPr/>
      </p:nvGrpSpPr>
      <p:grpSpPr>
        <a:xfrm>
          <a:off x="0" y="0"/>
          <a:ext cx="0" cy="0"/>
          <a:chOff x="0" y="0"/>
          <a:chExt cx="0" cy="0"/>
        </a:xfrm>
      </p:grpSpPr>
      <p:grpSp>
        <p:nvGrpSpPr>
          <p:cNvPr id="6083" name="Google Shape;6083;p37"/>
          <p:cNvGrpSpPr/>
          <p:nvPr/>
        </p:nvGrpSpPr>
        <p:grpSpPr>
          <a:xfrm>
            <a:off x="-269718" y="155415"/>
            <a:ext cx="12695475"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6"/>
        <p:cNvGrpSpPr/>
        <p:nvPr/>
      </p:nvGrpSpPr>
      <p:grpSpPr>
        <a:xfrm>
          <a:off x="0" y="0"/>
          <a:ext cx="0" cy="0"/>
          <a:chOff x="0" y="0"/>
          <a:chExt cx="0" cy="0"/>
        </a:xfrm>
      </p:grpSpPr>
      <p:grpSp>
        <p:nvGrpSpPr>
          <p:cNvPr id="337" name="Google Shape;337;p3"/>
          <p:cNvGrpSpPr/>
          <p:nvPr/>
        </p:nvGrpSpPr>
        <p:grpSpPr>
          <a:xfrm>
            <a:off x="-87051" y="624834"/>
            <a:ext cx="12552935"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3"/>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 name="Google Shape;404;p3"/>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 name="Google Shape;405;p3"/>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3"/>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3" name="Google Shape;463;p3"/>
          <p:cNvSpPr txBox="1">
            <a:spLocks noGrp="1"/>
          </p:cNvSpPr>
          <p:nvPr>
            <p:ph type="title"/>
          </p:nvPr>
        </p:nvSpPr>
        <p:spPr>
          <a:xfrm>
            <a:off x="6096756" y="2906167"/>
            <a:ext cx="4190807"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788"/>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464" name="Google Shape;464;p3"/>
          <p:cNvSpPr txBox="1">
            <a:spLocks noGrp="1"/>
          </p:cNvSpPr>
          <p:nvPr>
            <p:ph type="title" idx="2" hasCustomPrompt="1"/>
          </p:nvPr>
        </p:nvSpPr>
        <p:spPr>
          <a:xfrm>
            <a:off x="6096756" y="1758081"/>
            <a:ext cx="4190807"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980">
                <a:solidFill>
                  <a:schemeClr val="accent2"/>
                </a:solidFill>
              </a:defRPr>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465" name="Google Shape;465;p3"/>
          <p:cNvSpPr txBox="1">
            <a:spLocks noGrp="1"/>
          </p:cNvSpPr>
          <p:nvPr>
            <p:ph type="subTitle" idx="1"/>
          </p:nvPr>
        </p:nvSpPr>
        <p:spPr>
          <a:xfrm>
            <a:off x="6096747" y="4006133"/>
            <a:ext cx="356835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28"/>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57625" y="720000"/>
            <a:ext cx="10246588"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2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22781" y="539230"/>
            <a:ext cx="787656"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00" name="Google Shape;1500;p10"/>
          <p:cNvSpPr/>
          <p:nvPr/>
        </p:nvSpPr>
        <p:spPr>
          <a:xfrm>
            <a:off x="264944" y="222781"/>
            <a:ext cx="1013788"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01" name="Google Shape;1501;p10"/>
          <p:cNvGrpSpPr/>
          <p:nvPr/>
        </p:nvGrpSpPr>
        <p:grpSpPr>
          <a:xfrm flipH="1">
            <a:off x="517752" y="1795601"/>
            <a:ext cx="1001051"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4" name="Google Shape;1504;p10"/>
          <p:cNvGrpSpPr/>
          <p:nvPr/>
        </p:nvGrpSpPr>
        <p:grpSpPr>
          <a:xfrm>
            <a:off x="-495642" y="3882233"/>
            <a:ext cx="13248451"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5208"/>
        <p:cNvGrpSpPr/>
        <p:nvPr/>
      </p:nvGrpSpPr>
      <p:grpSpPr>
        <a:xfrm>
          <a:off x="0" y="0"/>
          <a:ext cx="0" cy="0"/>
          <a:chOff x="0" y="0"/>
          <a:chExt cx="0" cy="0"/>
        </a:xfrm>
      </p:grpSpPr>
      <p:grpSp>
        <p:nvGrpSpPr>
          <p:cNvPr id="5209" name="Google Shape;5209;p32"/>
          <p:cNvGrpSpPr/>
          <p:nvPr/>
        </p:nvGrpSpPr>
        <p:grpSpPr>
          <a:xfrm>
            <a:off x="-229892" y="3823543"/>
            <a:ext cx="1242725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5326" name="Google Shape;5326;p32"/>
          <p:cNvSpPr/>
          <p:nvPr/>
        </p:nvSpPr>
        <p:spPr>
          <a:xfrm>
            <a:off x="7810136" y="624834"/>
            <a:ext cx="1513814"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27" name="Google Shape;5327;p32"/>
          <p:cNvSpPr/>
          <p:nvPr/>
        </p:nvSpPr>
        <p:spPr>
          <a:xfrm>
            <a:off x="122597" y="1373448"/>
            <a:ext cx="1013788"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28" name="Google Shape;5328;p32"/>
          <p:cNvSpPr/>
          <p:nvPr/>
        </p:nvSpPr>
        <p:spPr>
          <a:xfrm>
            <a:off x="10855677" y="3384197"/>
            <a:ext cx="787656"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5329"/>
        <p:cNvGrpSpPr/>
        <p:nvPr/>
      </p:nvGrpSpPr>
      <p:grpSpPr>
        <a:xfrm>
          <a:off x="0" y="0"/>
          <a:ext cx="0" cy="0"/>
          <a:chOff x="0" y="0"/>
          <a:chExt cx="0" cy="0"/>
        </a:xfrm>
      </p:grpSpPr>
      <p:grpSp>
        <p:nvGrpSpPr>
          <p:cNvPr id="5330" name="Google Shape;5330;p33"/>
          <p:cNvGrpSpPr/>
          <p:nvPr/>
        </p:nvGrpSpPr>
        <p:grpSpPr>
          <a:xfrm flipH="1">
            <a:off x="-417251" y="453764"/>
            <a:ext cx="12988633"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5547"/>
        <p:cNvGrpSpPr/>
        <p:nvPr/>
      </p:nvGrpSpPr>
      <p:grpSpPr>
        <a:xfrm>
          <a:off x="0" y="0"/>
          <a:ext cx="0" cy="0"/>
          <a:chOff x="0" y="0"/>
          <a:chExt cx="0" cy="0"/>
        </a:xfrm>
      </p:grpSpPr>
      <p:grpSp>
        <p:nvGrpSpPr>
          <p:cNvPr id="5548" name="Google Shape;5548;p34"/>
          <p:cNvGrpSpPr/>
          <p:nvPr/>
        </p:nvGrpSpPr>
        <p:grpSpPr>
          <a:xfrm>
            <a:off x="-495643" y="539230"/>
            <a:ext cx="12831957"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10_1_1_1">
    <p:spTree>
      <p:nvGrpSpPr>
        <p:cNvPr id="1" name="Shape 5748"/>
        <p:cNvGrpSpPr/>
        <p:nvPr/>
      </p:nvGrpSpPr>
      <p:grpSpPr>
        <a:xfrm>
          <a:off x="0" y="0"/>
          <a:ext cx="0" cy="0"/>
          <a:chOff x="0" y="0"/>
          <a:chExt cx="0" cy="0"/>
        </a:xfrm>
      </p:grpSpPr>
      <p:grpSp>
        <p:nvGrpSpPr>
          <p:cNvPr id="5749" name="Google Shape;5749;p35"/>
          <p:cNvGrpSpPr/>
          <p:nvPr/>
        </p:nvGrpSpPr>
        <p:grpSpPr>
          <a:xfrm>
            <a:off x="-764306" y="194230"/>
            <a:ext cx="13476389"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CUSTOM_10_1_1_1_1">
    <p:spTree>
      <p:nvGrpSpPr>
        <p:cNvPr id="1" name="Shape 5854"/>
        <p:cNvGrpSpPr/>
        <p:nvPr/>
      </p:nvGrpSpPr>
      <p:grpSpPr>
        <a:xfrm>
          <a:off x="0" y="0"/>
          <a:ext cx="0" cy="0"/>
          <a:chOff x="0" y="0"/>
          <a:chExt cx="0" cy="0"/>
        </a:xfrm>
      </p:grpSpPr>
      <p:grpSp>
        <p:nvGrpSpPr>
          <p:cNvPr id="5855" name="Google Shape;5855;p36"/>
          <p:cNvGrpSpPr/>
          <p:nvPr/>
        </p:nvGrpSpPr>
        <p:grpSpPr>
          <a:xfrm>
            <a:off x="-429144" y="345700"/>
            <a:ext cx="12834216"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AF2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Ranchers"/>
              <a:buNone/>
              <a:defRPr sz="2800">
                <a:solidFill>
                  <a:schemeClr val="dk2"/>
                </a:solidFill>
                <a:latin typeface="Ranchers"/>
                <a:ea typeface="Ranchers"/>
                <a:cs typeface="Ranchers"/>
                <a:sym typeface="Ranchers"/>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8" r:id="rId4"/>
    <p:sldLayoutId id="2147483678" r:id="rId5"/>
    <p:sldLayoutId id="2147483679" r:id="rId6"/>
    <p:sldLayoutId id="2147483680" r:id="rId7"/>
    <p:sldLayoutId id="2147483681" r:id="rId8"/>
    <p:sldLayoutId id="2147483682" r:id="rId9"/>
    <p:sldLayoutId id="21474836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31" userDrawn="1">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slide" Target="slide7.xml"/><Relationship Id="rId12" Type="http://schemas.openxmlformats.org/officeDocument/2006/relationships/image" Target="../media/image6.gif"/><Relationship Id="rId2" Type="http://schemas.openxmlformats.org/officeDocument/2006/relationships/notesSlide" Target="../notesSlides/notesSlide3.xml"/><Relationship Id="rId16"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image" Target="../media/image5.gif"/><Relationship Id="rId5" Type="http://schemas.openxmlformats.org/officeDocument/2006/relationships/slide" Target="slide4.xml"/><Relationship Id="rId15" Type="http://schemas.openxmlformats.org/officeDocument/2006/relationships/slide" Target="slide9.xml"/><Relationship Id="rId10" Type="http://schemas.openxmlformats.org/officeDocument/2006/relationships/image" Target="../media/image4.png"/><Relationship Id="rId4" Type="http://schemas.openxmlformats.org/officeDocument/2006/relationships/image" Target="../media/image2.gif"/><Relationship Id="rId9" Type="http://schemas.openxmlformats.org/officeDocument/2006/relationships/image" Target="../media/image3.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4.wav"/><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audio" Target="../media/audio4.wav"/><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3.wav"/><Relationship Id="rId7"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14.png"/><Relationship Id="rId10" Type="http://schemas.openxmlformats.org/officeDocument/2006/relationships/slide" Target="slide3.xml"/><Relationship Id="rId4" Type="http://schemas.openxmlformats.org/officeDocument/2006/relationships/audio" Target="../media/audio4.wav"/><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6.jpeg"/><Relationship Id="rId4" Type="http://schemas.openxmlformats.org/officeDocument/2006/relationships/audio" Target="../media/audio4.wav"/><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 name="Group 5">
            <a:extLst>
              <a:ext uri="{FF2B5EF4-FFF2-40B4-BE49-F238E27FC236}">
                <a16:creationId xmlns:a16="http://schemas.microsoft.com/office/drawing/2014/main" id="{F2FA17E4-F231-4EBC-9485-F6868F9711E4}"/>
              </a:ext>
            </a:extLst>
          </p:cNvPr>
          <p:cNvGrpSpPr/>
          <p:nvPr/>
        </p:nvGrpSpPr>
        <p:grpSpPr>
          <a:xfrm>
            <a:off x="577287" y="346068"/>
            <a:ext cx="12190417" cy="763600"/>
            <a:chOff x="366271" y="457199"/>
            <a:chExt cx="12190417" cy="763600"/>
          </a:xfrm>
        </p:grpSpPr>
        <p:grpSp>
          <p:nvGrpSpPr>
            <p:cNvPr id="2" name="Group 1">
              <a:extLst>
                <a:ext uri="{FF2B5EF4-FFF2-40B4-BE49-F238E27FC236}">
                  <a16:creationId xmlns:a16="http://schemas.microsoft.com/office/drawing/2014/main" id="{9AA723C8-83B8-4C85-B573-BFCC5643655F}"/>
                </a:ext>
              </a:extLst>
            </p:cNvPr>
            <p:cNvGrpSpPr/>
            <p:nvPr/>
          </p:nvGrpSpPr>
          <p:grpSpPr>
            <a:xfrm>
              <a:off x="366271" y="457199"/>
              <a:ext cx="731519" cy="640080"/>
              <a:chOff x="330322" y="169810"/>
              <a:chExt cx="731519" cy="640080"/>
            </a:xfrm>
          </p:grpSpPr>
          <p:sp>
            <p:nvSpPr>
              <p:cNvPr id="3" name="Google Shape;418;p36">
                <a:extLst>
                  <a:ext uri="{FF2B5EF4-FFF2-40B4-BE49-F238E27FC236}">
                    <a16:creationId xmlns:a16="http://schemas.microsoft.com/office/drawing/2014/main" id="{96D26B16-3386-41F1-8B90-D9A744B121C6}"/>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4" name="Google Shape;423;p36">
                <a:extLst>
                  <a:ext uri="{FF2B5EF4-FFF2-40B4-BE49-F238E27FC236}">
                    <a16:creationId xmlns:a16="http://schemas.microsoft.com/office/drawing/2014/main" id="{0DB8F3E3-B50B-40F9-A5CE-C02AC2940457}"/>
                  </a:ext>
                </a:extLst>
              </p:cNvPr>
              <p:cNvSpPr txBox="1">
                <a:spLocks/>
              </p:cNvSpPr>
              <p:nvPr/>
            </p:nvSpPr>
            <p:spPr>
              <a:xfrm>
                <a:off x="330322"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1">
                        <a:lumMod val="50000"/>
                      </a:schemeClr>
                    </a:solidFill>
                    <a:latin typeface="Arial Rounded MT Bold" pitchFamily="34" charset="0"/>
                    <a:ea typeface="Arial-Rounded" pitchFamily="34" charset="0"/>
                    <a:cs typeface="Arial-Rounded" pitchFamily="34" charset="0"/>
                  </a:rPr>
                  <a:t>3</a:t>
                </a:r>
              </a:p>
            </p:txBody>
          </p:sp>
        </p:grpSp>
        <p:sp>
          <p:nvSpPr>
            <p:cNvPr id="5" name="Title 1">
              <a:extLst>
                <a:ext uri="{FF2B5EF4-FFF2-40B4-BE49-F238E27FC236}">
                  <a16:creationId xmlns:a16="http://schemas.microsoft.com/office/drawing/2014/main" id="{E18F99DA-07D0-46E7-A57E-AD144758936A}"/>
                </a:ext>
              </a:extLst>
            </p:cNvPr>
            <p:cNvSpPr txBox="1">
              <a:spLocks/>
            </p:cNvSpPr>
            <p:nvPr/>
          </p:nvSpPr>
          <p:spPr>
            <a:xfrm>
              <a:off x="1122860" y="457199"/>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Đọc bài thơ dưới đây và trả lời câu hỏi.</a:t>
              </a:r>
            </a:p>
          </p:txBody>
        </p:sp>
      </p:grpSp>
      <p:sp>
        <p:nvSpPr>
          <p:cNvPr id="9" name="TextBox 8">
            <a:extLst>
              <a:ext uri="{FF2B5EF4-FFF2-40B4-BE49-F238E27FC236}">
                <a16:creationId xmlns:a16="http://schemas.microsoft.com/office/drawing/2014/main" id="{B2135ECF-BB66-4CC5-B645-C45D5865961C}"/>
              </a:ext>
            </a:extLst>
          </p:cNvPr>
          <p:cNvSpPr txBox="1"/>
          <p:nvPr/>
        </p:nvSpPr>
        <p:spPr>
          <a:xfrm>
            <a:off x="1994097" y="1833400"/>
            <a:ext cx="6464104" cy="4401205"/>
          </a:xfrm>
          <a:prstGeom prst="rect">
            <a:avLst/>
          </a:prstGeom>
          <a:noFill/>
        </p:spPr>
        <p:txBody>
          <a:bodyPr wrap="square">
            <a:spAutoFit/>
          </a:bodyPr>
          <a:lstStyle/>
          <a:p>
            <a: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Cánh cam đi lạc mẹ</a:t>
            </a:r>
            <a:b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Gió xô vào vườn hoang</a:t>
            </a:r>
            <a:b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Giữa bao nhiêu gai góc</a:t>
            </a:r>
            <a:b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Lũ ve sầu kêu ran.</a:t>
            </a:r>
            <a:b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b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Chiều nhạt nắng trắng sương</a:t>
            </a:r>
            <a:b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Trời rộng xanh như bể</a:t>
            </a:r>
            <a:b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Tiếng cánh cam gọi mẹ</a:t>
            </a:r>
            <a:b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Khản đặc trên lối mòn</a:t>
            </a:r>
            <a:br>
              <a:rPr lang="vi-VN" altLang="vi-VN" sz="28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endParaRPr lang="vi-VN" altLang="vi-VN" sz="2800">
              <a:solidFill>
                <a:schemeClr val="tx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3A0560A-9CF2-4AFB-A107-A4F81EC0FCEE}"/>
              </a:ext>
            </a:extLst>
          </p:cNvPr>
          <p:cNvSpPr txBox="1"/>
          <p:nvPr/>
        </p:nvSpPr>
        <p:spPr>
          <a:xfrm>
            <a:off x="7050790" y="2136456"/>
            <a:ext cx="6464104" cy="4401205"/>
          </a:xfrm>
          <a:prstGeom prst="rect">
            <a:avLst/>
          </a:prstGeom>
          <a:noFill/>
        </p:spPr>
        <p:txBody>
          <a:bodyPr wrap="square">
            <a:spAutoFit/>
          </a:bodyPr>
          <a:lstStyle/>
          <a:p>
            <a:r>
              <a:rPr lang="vi-VN" altLang="vi-VN" sz="2800">
                <a:solidFill>
                  <a:schemeClr val="tx1">
                    <a:lumMod val="50000"/>
                  </a:schemeClr>
                </a:solidFill>
                <a:latin typeface="Arial" panose="020B0604020202020204" pitchFamily="34" charset="0"/>
                <a:cs typeface="Arial" panose="020B0604020202020204" pitchFamily="34" charset="0"/>
              </a:rPr>
              <a:t>Bọ dừa dừng nấu cơm</a:t>
            </a:r>
            <a:br>
              <a:rPr lang="vi-VN" altLang="vi-VN" sz="2800">
                <a:solidFill>
                  <a:schemeClr val="tx1">
                    <a:lumMod val="50000"/>
                  </a:schemeClr>
                </a:solidFill>
                <a:latin typeface="Arial" panose="020B0604020202020204" pitchFamily="34" charset="0"/>
                <a:cs typeface="Arial" panose="020B0604020202020204" pitchFamily="34" charset="0"/>
              </a:rPr>
            </a:br>
            <a:r>
              <a:rPr lang="vi-VN" altLang="vi-VN" sz="2800">
                <a:solidFill>
                  <a:schemeClr val="tx1">
                    <a:lumMod val="50000"/>
                  </a:schemeClr>
                </a:solidFill>
                <a:latin typeface="Arial" panose="020B0604020202020204" pitchFamily="34" charset="0"/>
                <a:cs typeface="Arial" panose="020B0604020202020204" pitchFamily="34" charset="0"/>
              </a:rPr>
              <a:t>Cào cào ngưng giã gạo</a:t>
            </a:r>
            <a:br>
              <a:rPr lang="vi-VN" altLang="vi-VN" sz="2800">
                <a:solidFill>
                  <a:schemeClr val="tx1">
                    <a:lumMod val="50000"/>
                  </a:schemeClr>
                </a:solidFill>
                <a:latin typeface="Arial" panose="020B0604020202020204" pitchFamily="34" charset="0"/>
                <a:cs typeface="Arial" panose="020B0604020202020204" pitchFamily="34" charset="0"/>
              </a:rPr>
            </a:br>
            <a:r>
              <a:rPr lang="vi-VN" altLang="vi-VN" sz="2800">
                <a:solidFill>
                  <a:schemeClr val="tx1">
                    <a:lumMod val="50000"/>
                  </a:schemeClr>
                </a:solidFill>
                <a:latin typeface="Arial" panose="020B0604020202020204" pitchFamily="34" charset="0"/>
                <a:cs typeface="Arial" panose="020B0604020202020204" pitchFamily="34" charset="0"/>
              </a:rPr>
              <a:t>Xén tóc thôi cắt áo</a:t>
            </a:r>
            <a:br>
              <a:rPr lang="vi-VN" altLang="vi-VN" sz="2800">
                <a:solidFill>
                  <a:schemeClr val="tx1">
                    <a:lumMod val="50000"/>
                  </a:schemeClr>
                </a:solidFill>
                <a:latin typeface="Arial" panose="020B0604020202020204" pitchFamily="34" charset="0"/>
                <a:cs typeface="Arial" panose="020B0604020202020204" pitchFamily="34" charset="0"/>
              </a:rPr>
            </a:br>
            <a:r>
              <a:rPr lang="vi-VN" altLang="vi-VN" sz="2800">
                <a:solidFill>
                  <a:schemeClr val="tx1">
                    <a:lumMod val="50000"/>
                  </a:schemeClr>
                </a:solidFill>
                <a:latin typeface="Arial" panose="020B0604020202020204" pitchFamily="34" charset="0"/>
                <a:cs typeface="Arial" panose="020B0604020202020204" pitchFamily="34" charset="0"/>
              </a:rPr>
              <a:t>Đều bảo nhau đi tìm.</a:t>
            </a:r>
            <a:br>
              <a:rPr lang="vi-VN" altLang="vi-VN" sz="2800">
                <a:solidFill>
                  <a:schemeClr val="tx1">
                    <a:lumMod val="50000"/>
                  </a:schemeClr>
                </a:solidFill>
                <a:latin typeface="Arial" panose="020B0604020202020204" pitchFamily="34" charset="0"/>
                <a:cs typeface="Arial" panose="020B0604020202020204" pitchFamily="34" charset="0"/>
              </a:rPr>
            </a:br>
            <a:br>
              <a:rPr lang="vi-VN" altLang="vi-VN" sz="2800">
                <a:solidFill>
                  <a:schemeClr val="tx1">
                    <a:lumMod val="50000"/>
                  </a:schemeClr>
                </a:solidFill>
                <a:latin typeface="Arial" panose="020B0604020202020204" pitchFamily="34" charset="0"/>
                <a:cs typeface="Arial" panose="020B0604020202020204" pitchFamily="34" charset="0"/>
              </a:rPr>
            </a:br>
            <a:r>
              <a:rPr lang="vi-VN" altLang="vi-VN" sz="2800">
                <a:solidFill>
                  <a:schemeClr val="tx1">
                    <a:lumMod val="50000"/>
                  </a:schemeClr>
                </a:solidFill>
                <a:latin typeface="Arial" panose="020B0604020202020204" pitchFamily="34" charset="0"/>
                <a:cs typeface="Arial" panose="020B0604020202020204" pitchFamily="34" charset="0"/>
              </a:rPr>
              <a:t>Khu vườn hoang lặng im</a:t>
            </a:r>
            <a:br>
              <a:rPr lang="vi-VN" altLang="vi-VN" sz="2800">
                <a:solidFill>
                  <a:schemeClr val="tx1">
                    <a:lumMod val="50000"/>
                  </a:schemeClr>
                </a:solidFill>
                <a:latin typeface="Arial" panose="020B0604020202020204" pitchFamily="34" charset="0"/>
                <a:cs typeface="Arial" panose="020B0604020202020204" pitchFamily="34" charset="0"/>
              </a:rPr>
            </a:br>
            <a:r>
              <a:rPr lang="vi-VN" altLang="vi-VN" sz="2800">
                <a:solidFill>
                  <a:schemeClr val="tx1">
                    <a:lumMod val="50000"/>
                  </a:schemeClr>
                </a:solidFill>
                <a:latin typeface="Arial" panose="020B0604020202020204" pitchFamily="34" charset="0"/>
                <a:cs typeface="Arial" panose="020B0604020202020204" pitchFamily="34" charset="0"/>
              </a:rPr>
              <a:t>Bỗng râm ran khắp lối</a:t>
            </a:r>
            <a:br>
              <a:rPr lang="vi-VN" altLang="vi-VN" sz="2800">
                <a:solidFill>
                  <a:schemeClr val="tx1">
                    <a:lumMod val="50000"/>
                  </a:schemeClr>
                </a:solidFill>
                <a:latin typeface="Arial" panose="020B0604020202020204" pitchFamily="34" charset="0"/>
                <a:cs typeface="Arial" panose="020B0604020202020204" pitchFamily="34" charset="0"/>
              </a:rPr>
            </a:br>
            <a:r>
              <a:rPr lang="vi-VN" altLang="vi-VN" sz="2800">
                <a:solidFill>
                  <a:schemeClr val="tx1">
                    <a:lumMod val="50000"/>
                  </a:schemeClr>
                </a:solidFill>
                <a:latin typeface="Arial" panose="020B0604020202020204" pitchFamily="34" charset="0"/>
                <a:cs typeface="Arial" panose="020B0604020202020204" pitchFamily="34" charset="0"/>
              </a:rPr>
              <a:t>Có điều ai cũng nói</a:t>
            </a:r>
            <a:br>
              <a:rPr lang="vi-VN" altLang="vi-VN" sz="2800">
                <a:solidFill>
                  <a:schemeClr val="tx1">
                    <a:lumMod val="50000"/>
                  </a:schemeClr>
                </a:solidFill>
                <a:latin typeface="Arial" panose="020B0604020202020204" pitchFamily="34" charset="0"/>
                <a:cs typeface="Arial" panose="020B0604020202020204" pitchFamily="34" charset="0"/>
              </a:rPr>
            </a:br>
            <a:r>
              <a:rPr lang="vi-VN" altLang="vi-VN" sz="2800">
                <a:solidFill>
                  <a:schemeClr val="tx1">
                    <a:lumMod val="50000"/>
                  </a:schemeClr>
                </a:solidFill>
                <a:latin typeface="Arial" panose="020B0604020202020204" pitchFamily="34" charset="0"/>
                <a:cs typeface="Arial" panose="020B0604020202020204" pitchFamily="34" charset="0"/>
              </a:rPr>
              <a:t>Cánh cam về nhà tôi.</a:t>
            </a:r>
            <a:br>
              <a:rPr lang="vi-VN" altLang="vi-VN" sz="2800">
                <a:solidFill>
                  <a:schemeClr val="tx1">
                    <a:lumMod val="50000"/>
                  </a:schemeClr>
                </a:solidFill>
                <a:latin typeface="Arial" panose="020B0604020202020204" pitchFamily="34" charset="0"/>
                <a:cs typeface="Arial" panose="020B0604020202020204" pitchFamily="34" charset="0"/>
              </a:rPr>
            </a:br>
            <a:r>
              <a:rPr lang="vi-VN" altLang="vi-VN" sz="2800">
                <a:solidFill>
                  <a:schemeClr val="tx1">
                    <a:lumMod val="50000"/>
                  </a:schemeClr>
                </a:solidFill>
                <a:latin typeface="Arial" panose="020B0604020202020204" pitchFamily="34" charset="0"/>
                <a:cs typeface="Arial" panose="020B0604020202020204" pitchFamily="34" charset="0"/>
              </a:rPr>
              <a:t>            </a:t>
            </a:r>
            <a:r>
              <a:rPr lang="en-US" altLang="vi-VN" sz="2800">
                <a:solidFill>
                  <a:schemeClr val="tx1">
                    <a:lumMod val="50000"/>
                  </a:schemeClr>
                </a:solidFill>
                <a:latin typeface="Arial" panose="020B0604020202020204" pitchFamily="34" charset="0"/>
                <a:cs typeface="Arial" panose="020B0604020202020204" pitchFamily="34" charset="0"/>
              </a:rPr>
              <a:t>      </a:t>
            </a:r>
            <a:r>
              <a:rPr lang="vi-VN" altLang="vi-VN" sz="2800">
                <a:solidFill>
                  <a:schemeClr val="tx1">
                    <a:lumMod val="50000"/>
                  </a:schemeClr>
                </a:solidFill>
                <a:latin typeface="Arial" panose="020B0604020202020204" pitchFamily="34" charset="0"/>
                <a:cs typeface="Arial" panose="020B0604020202020204" pitchFamily="34" charset="0"/>
              </a:rPr>
              <a:t>   (Ngân Vịnh)</a:t>
            </a:r>
          </a:p>
        </p:txBody>
      </p:sp>
      <p:sp>
        <p:nvSpPr>
          <p:cNvPr id="12" name="TextBox 11">
            <a:extLst>
              <a:ext uri="{FF2B5EF4-FFF2-40B4-BE49-F238E27FC236}">
                <a16:creationId xmlns:a16="http://schemas.microsoft.com/office/drawing/2014/main" id="{2C3839FB-126F-4B25-A7DB-C0280ECBB611}"/>
              </a:ext>
            </a:extLst>
          </p:cNvPr>
          <p:cNvSpPr txBox="1"/>
          <p:nvPr/>
        </p:nvSpPr>
        <p:spPr>
          <a:xfrm>
            <a:off x="2104294" y="1238948"/>
            <a:ext cx="6464104" cy="584775"/>
          </a:xfrm>
          <a:prstGeom prst="rect">
            <a:avLst/>
          </a:prstGeom>
          <a:noFill/>
        </p:spPr>
        <p:txBody>
          <a:bodyPr wrap="square">
            <a:spAutoFit/>
          </a:bodyPr>
          <a:lstStyle/>
          <a:p>
            <a:r>
              <a:rPr lang="en-US" altLang="vi-VN" sz="3200">
                <a:solidFill>
                  <a:schemeClr val="accent3">
                    <a:lumMod val="75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Cánh cam lạc mẹ</a:t>
            </a:r>
            <a:endParaRPr lang="vi-VN" altLang="vi-VN" sz="3200">
              <a:solidFill>
                <a:schemeClr val="accent3">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17A544-567C-4757-AB47-77B234219CA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275344" y="828493"/>
            <a:ext cx="9203384" cy="6208632"/>
          </a:xfrm>
          <a:prstGeom prst="rect">
            <a:avLst/>
          </a:prstGeom>
        </p:spPr>
      </p:pic>
      <p:grpSp>
        <p:nvGrpSpPr>
          <p:cNvPr id="3" name="Group 2">
            <a:extLst>
              <a:ext uri="{FF2B5EF4-FFF2-40B4-BE49-F238E27FC236}">
                <a16:creationId xmlns:a16="http://schemas.microsoft.com/office/drawing/2014/main" id="{9109C4B6-2CAD-42DB-A206-C225ED0114B7}"/>
              </a:ext>
            </a:extLst>
          </p:cNvPr>
          <p:cNvGrpSpPr/>
          <p:nvPr/>
        </p:nvGrpSpPr>
        <p:grpSpPr>
          <a:xfrm>
            <a:off x="624583" y="188413"/>
            <a:ext cx="12176028" cy="861586"/>
            <a:chOff x="366271" y="457199"/>
            <a:chExt cx="12176028" cy="861586"/>
          </a:xfrm>
        </p:grpSpPr>
        <p:grpSp>
          <p:nvGrpSpPr>
            <p:cNvPr id="4" name="Group 3">
              <a:extLst>
                <a:ext uri="{FF2B5EF4-FFF2-40B4-BE49-F238E27FC236}">
                  <a16:creationId xmlns:a16="http://schemas.microsoft.com/office/drawing/2014/main" id="{4730F588-E813-4002-B701-053C704F3338}"/>
                </a:ext>
              </a:extLst>
            </p:cNvPr>
            <p:cNvGrpSpPr/>
            <p:nvPr/>
          </p:nvGrpSpPr>
          <p:grpSpPr>
            <a:xfrm>
              <a:off x="366271" y="457199"/>
              <a:ext cx="731519" cy="640080"/>
              <a:chOff x="330322" y="169810"/>
              <a:chExt cx="731519" cy="640080"/>
            </a:xfrm>
          </p:grpSpPr>
          <p:sp>
            <p:nvSpPr>
              <p:cNvPr id="6" name="Google Shape;418;p36">
                <a:extLst>
                  <a:ext uri="{FF2B5EF4-FFF2-40B4-BE49-F238E27FC236}">
                    <a16:creationId xmlns:a16="http://schemas.microsoft.com/office/drawing/2014/main" id="{AF75C325-0384-48F2-A115-3ECED7382806}"/>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E543C12-7507-454E-A2C5-9B07A6EF4F11}"/>
                  </a:ext>
                </a:extLst>
              </p:cNvPr>
              <p:cNvSpPr txBox="1">
                <a:spLocks/>
              </p:cNvSpPr>
              <p:nvPr/>
            </p:nvSpPr>
            <p:spPr>
              <a:xfrm>
                <a:off x="330322"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1">
                        <a:lumMod val="50000"/>
                      </a:schemeClr>
                    </a:solidFill>
                    <a:latin typeface="Arial Rounded MT Bold" pitchFamily="34" charset="0"/>
                    <a:ea typeface="Arial-Rounded" pitchFamily="34" charset="0"/>
                    <a:cs typeface="Arial-Rounded" pitchFamily="34" charset="0"/>
                  </a:rPr>
                  <a:t>3</a:t>
                </a:r>
              </a:p>
            </p:txBody>
          </p:sp>
        </p:grpSp>
        <p:sp>
          <p:nvSpPr>
            <p:cNvPr id="5" name="Title 1">
              <a:extLst>
                <a:ext uri="{FF2B5EF4-FFF2-40B4-BE49-F238E27FC236}">
                  <a16:creationId xmlns:a16="http://schemas.microsoft.com/office/drawing/2014/main" id="{16EC7423-EA49-491F-A7C2-B77D0AE34091}"/>
                </a:ext>
              </a:extLst>
            </p:cNvPr>
            <p:cNvSpPr txBox="1">
              <a:spLocks/>
            </p:cNvSpPr>
            <p:nvPr/>
          </p:nvSpPr>
          <p:spPr>
            <a:xfrm>
              <a:off x="1108471" y="555185"/>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Đọc bài thơ dưới đây và trả lời câu hỏi.</a:t>
              </a:r>
            </a:p>
          </p:txBody>
        </p:sp>
      </p:grpSp>
    </p:spTree>
    <p:extLst>
      <p:ext uri="{BB962C8B-B14F-4D97-AF65-F5344CB8AC3E}">
        <p14:creationId xmlns:p14="http://schemas.microsoft.com/office/powerpoint/2010/main" val="77781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3084C5D-C70E-4F84-9F5F-CCF04845256D}"/>
              </a:ext>
            </a:extLst>
          </p:cNvPr>
          <p:cNvGrpSpPr/>
          <p:nvPr/>
        </p:nvGrpSpPr>
        <p:grpSpPr>
          <a:xfrm>
            <a:off x="577287" y="346068"/>
            <a:ext cx="12190417" cy="763600"/>
            <a:chOff x="366271" y="457199"/>
            <a:chExt cx="12190417" cy="763600"/>
          </a:xfrm>
        </p:grpSpPr>
        <p:grpSp>
          <p:nvGrpSpPr>
            <p:cNvPr id="10" name="Group 9">
              <a:extLst>
                <a:ext uri="{FF2B5EF4-FFF2-40B4-BE49-F238E27FC236}">
                  <a16:creationId xmlns:a16="http://schemas.microsoft.com/office/drawing/2014/main" id="{14A9E6D9-0880-4DD7-A751-7CF00DCF9A7B}"/>
                </a:ext>
              </a:extLst>
            </p:cNvPr>
            <p:cNvGrpSpPr/>
            <p:nvPr/>
          </p:nvGrpSpPr>
          <p:grpSpPr>
            <a:xfrm>
              <a:off x="366271" y="457199"/>
              <a:ext cx="731519" cy="640080"/>
              <a:chOff x="330322" y="169810"/>
              <a:chExt cx="731519" cy="640080"/>
            </a:xfrm>
          </p:grpSpPr>
          <p:sp>
            <p:nvSpPr>
              <p:cNvPr id="13" name="Google Shape;418;p36">
                <a:extLst>
                  <a:ext uri="{FF2B5EF4-FFF2-40B4-BE49-F238E27FC236}">
                    <a16:creationId xmlns:a16="http://schemas.microsoft.com/office/drawing/2014/main" id="{F6DDA14F-457A-4FA1-B854-DE38A1EA2A5C}"/>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4" name="Google Shape;423;p36">
                <a:extLst>
                  <a:ext uri="{FF2B5EF4-FFF2-40B4-BE49-F238E27FC236}">
                    <a16:creationId xmlns:a16="http://schemas.microsoft.com/office/drawing/2014/main" id="{B14F8A5F-78BE-4DD1-B77A-1C4201A908E1}"/>
                  </a:ext>
                </a:extLst>
              </p:cNvPr>
              <p:cNvSpPr txBox="1">
                <a:spLocks/>
              </p:cNvSpPr>
              <p:nvPr/>
            </p:nvSpPr>
            <p:spPr>
              <a:xfrm>
                <a:off x="330322"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1">
                        <a:lumMod val="50000"/>
                      </a:schemeClr>
                    </a:solidFill>
                    <a:latin typeface="Arial Rounded MT Bold" pitchFamily="34" charset="0"/>
                    <a:ea typeface="Arial-Rounded" pitchFamily="34" charset="0"/>
                    <a:cs typeface="Arial-Rounded" pitchFamily="34" charset="0"/>
                  </a:rPr>
                  <a:t>3</a:t>
                </a:r>
              </a:p>
            </p:txBody>
          </p:sp>
        </p:grpSp>
        <p:sp>
          <p:nvSpPr>
            <p:cNvPr id="11" name="Title 1">
              <a:extLst>
                <a:ext uri="{FF2B5EF4-FFF2-40B4-BE49-F238E27FC236}">
                  <a16:creationId xmlns:a16="http://schemas.microsoft.com/office/drawing/2014/main" id="{637BDF0E-19AA-4342-9D05-C68ADD81CD9C}"/>
                </a:ext>
              </a:extLst>
            </p:cNvPr>
            <p:cNvSpPr txBox="1">
              <a:spLocks/>
            </p:cNvSpPr>
            <p:nvPr/>
          </p:nvSpPr>
          <p:spPr>
            <a:xfrm>
              <a:off x="1122860" y="457199"/>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Đọc bài thơ dưới đây và trả lời câu hỏi.</a:t>
              </a:r>
            </a:p>
          </p:txBody>
        </p:sp>
      </p:grpSp>
      <p:sp>
        <p:nvSpPr>
          <p:cNvPr id="15" name="Title 1">
            <a:extLst>
              <a:ext uri="{FF2B5EF4-FFF2-40B4-BE49-F238E27FC236}">
                <a16:creationId xmlns:a16="http://schemas.microsoft.com/office/drawing/2014/main" id="{34EAA70E-7B74-4455-88F0-C1E707C5A84D}"/>
              </a:ext>
            </a:extLst>
          </p:cNvPr>
          <p:cNvSpPr txBox="1">
            <a:spLocks/>
          </p:cNvSpPr>
          <p:nvPr/>
        </p:nvSpPr>
        <p:spPr>
          <a:xfrm>
            <a:off x="1217367" y="5098983"/>
            <a:ext cx="10147247" cy="1412949"/>
          </a:xfrm>
          <a:prstGeom prst="rect">
            <a:avLst/>
          </a:prstGeom>
          <a:solidFill>
            <a:schemeClr val="accent2">
              <a:lumMod val="60000"/>
              <a:lumOff val="4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Cánh cam đi lạc mẹ, bị gió xô vào vườn hoang đầy gai góc.</a:t>
            </a:r>
          </a:p>
        </p:txBody>
      </p:sp>
      <p:sp>
        <p:nvSpPr>
          <p:cNvPr id="16" name="TextBox 15">
            <a:extLst>
              <a:ext uri="{FF2B5EF4-FFF2-40B4-BE49-F238E27FC236}">
                <a16:creationId xmlns:a16="http://schemas.microsoft.com/office/drawing/2014/main" id="{15EC1704-FC8A-4111-9E04-7F4A28164DA1}"/>
              </a:ext>
            </a:extLst>
          </p:cNvPr>
          <p:cNvSpPr txBox="1"/>
          <p:nvPr/>
        </p:nvSpPr>
        <p:spPr>
          <a:xfrm>
            <a:off x="2683414" y="2166686"/>
            <a:ext cx="6464104" cy="2308324"/>
          </a:xfrm>
          <a:prstGeom prst="rect">
            <a:avLst/>
          </a:prstGeom>
          <a:noFill/>
        </p:spPr>
        <p:txBody>
          <a:bodyPr wrap="square">
            <a:spAutoFit/>
          </a:bodyPr>
          <a:lstStyle/>
          <a:p>
            <a:r>
              <a:rPr lang="vi-VN" altLang="vi-VN" sz="36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Cánh cam đi lạc mẹ</a:t>
            </a:r>
            <a:br>
              <a:rPr lang="vi-VN" altLang="vi-VN" sz="36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r>
              <a:rPr lang="vi-VN" altLang="vi-VN" sz="36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Gió xô vào vườn hoang</a:t>
            </a:r>
            <a:br>
              <a:rPr lang="vi-VN" altLang="vi-VN" sz="36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r>
              <a:rPr lang="vi-VN" altLang="vi-VN" sz="36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Giữa bao nhiêu gai góc</a:t>
            </a:r>
            <a:br>
              <a:rPr lang="vi-VN" altLang="vi-VN" sz="36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br>
            <a:r>
              <a:rPr lang="vi-VN" altLang="vi-VN" sz="3600">
                <a:solidFill>
                  <a:schemeClr val="tx1">
                    <a:lumMod val="50000"/>
                  </a:schemeClr>
                </a:solidFill>
                <a:latin typeface="Arial" panose="020B0604020202020204" pitchFamily="34" charset="0"/>
                <a:ea typeface="Patrick Hand SC" panose="00000500000000000000" pitchFamily="2" charset="0"/>
                <a:cs typeface="Arial" panose="020B0604020202020204" pitchFamily="34" charset="0"/>
                <a:sym typeface="Patrick Hand SC" panose="00000500000000000000" pitchFamily="2" charset="0"/>
              </a:rPr>
              <a:t>Lũ ve sầu kêu ran.</a:t>
            </a:r>
            <a:endParaRPr lang="vi-VN" altLang="vi-VN" sz="3600">
              <a:solidFill>
                <a:schemeClr val="tx1">
                  <a:lumMod val="50000"/>
                </a:schemeClr>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8C2C0A7A-7404-4723-9A0F-F81C77D48D95}"/>
              </a:ext>
            </a:extLst>
          </p:cNvPr>
          <p:cNvSpPr txBox="1">
            <a:spLocks/>
          </p:cNvSpPr>
          <p:nvPr/>
        </p:nvSpPr>
        <p:spPr>
          <a:xfrm>
            <a:off x="1333876" y="1109668"/>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a. Chuyện gì xảy ra với cánh cam?</a:t>
            </a:r>
          </a:p>
        </p:txBody>
      </p:sp>
    </p:spTree>
    <p:extLst>
      <p:ext uri="{BB962C8B-B14F-4D97-AF65-F5344CB8AC3E}">
        <p14:creationId xmlns:p14="http://schemas.microsoft.com/office/powerpoint/2010/main" val="3457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3084C5D-C70E-4F84-9F5F-CCF04845256D}"/>
              </a:ext>
            </a:extLst>
          </p:cNvPr>
          <p:cNvGrpSpPr/>
          <p:nvPr/>
        </p:nvGrpSpPr>
        <p:grpSpPr>
          <a:xfrm>
            <a:off x="577287" y="346068"/>
            <a:ext cx="12190417" cy="763600"/>
            <a:chOff x="366271" y="457199"/>
            <a:chExt cx="12190417" cy="763600"/>
          </a:xfrm>
        </p:grpSpPr>
        <p:grpSp>
          <p:nvGrpSpPr>
            <p:cNvPr id="10" name="Group 9">
              <a:extLst>
                <a:ext uri="{FF2B5EF4-FFF2-40B4-BE49-F238E27FC236}">
                  <a16:creationId xmlns:a16="http://schemas.microsoft.com/office/drawing/2014/main" id="{14A9E6D9-0880-4DD7-A751-7CF00DCF9A7B}"/>
                </a:ext>
              </a:extLst>
            </p:cNvPr>
            <p:cNvGrpSpPr/>
            <p:nvPr/>
          </p:nvGrpSpPr>
          <p:grpSpPr>
            <a:xfrm>
              <a:off x="366271" y="457199"/>
              <a:ext cx="731519" cy="640080"/>
              <a:chOff x="330322" y="169810"/>
              <a:chExt cx="731519" cy="640080"/>
            </a:xfrm>
          </p:grpSpPr>
          <p:sp>
            <p:nvSpPr>
              <p:cNvPr id="13" name="Google Shape;418;p36">
                <a:extLst>
                  <a:ext uri="{FF2B5EF4-FFF2-40B4-BE49-F238E27FC236}">
                    <a16:creationId xmlns:a16="http://schemas.microsoft.com/office/drawing/2014/main" id="{F6DDA14F-457A-4FA1-B854-DE38A1EA2A5C}"/>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4" name="Google Shape;423;p36">
                <a:extLst>
                  <a:ext uri="{FF2B5EF4-FFF2-40B4-BE49-F238E27FC236}">
                    <a16:creationId xmlns:a16="http://schemas.microsoft.com/office/drawing/2014/main" id="{B14F8A5F-78BE-4DD1-B77A-1C4201A908E1}"/>
                  </a:ext>
                </a:extLst>
              </p:cNvPr>
              <p:cNvSpPr txBox="1">
                <a:spLocks/>
              </p:cNvSpPr>
              <p:nvPr/>
            </p:nvSpPr>
            <p:spPr>
              <a:xfrm>
                <a:off x="330322"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1">
                        <a:lumMod val="50000"/>
                      </a:schemeClr>
                    </a:solidFill>
                    <a:latin typeface="Arial Rounded MT Bold" pitchFamily="34" charset="0"/>
                    <a:ea typeface="Arial-Rounded" pitchFamily="34" charset="0"/>
                    <a:cs typeface="Arial-Rounded" pitchFamily="34" charset="0"/>
                  </a:rPr>
                  <a:t>3</a:t>
                </a:r>
              </a:p>
            </p:txBody>
          </p:sp>
        </p:grpSp>
        <p:sp>
          <p:nvSpPr>
            <p:cNvPr id="11" name="Title 1">
              <a:extLst>
                <a:ext uri="{FF2B5EF4-FFF2-40B4-BE49-F238E27FC236}">
                  <a16:creationId xmlns:a16="http://schemas.microsoft.com/office/drawing/2014/main" id="{637BDF0E-19AA-4342-9D05-C68ADD81CD9C}"/>
                </a:ext>
              </a:extLst>
            </p:cNvPr>
            <p:cNvSpPr txBox="1">
              <a:spLocks/>
            </p:cNvSpPr>
            <p:nvPr/>
          </p:nvSpPr>
          <p:spPr>
            <a:xfrm>
              <a:off x="1122860" y="457199"/>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Đọc bài thơ dưới đây và trả lời câu hỏi.</a:t>
              </a:r>
            </a:p>
          </p:txBody>
        </p:sp>
      </p:grpSp>
      <p:sp>
        <p:nvSpPr>
          <p:cNvPr id="15" name="Title 1">
            <a:extLst>
              <a:ext uri="{FF2B5EF4-FFF2-40B4-BE49-F238E27FC236}">
                <a16:creationId xmlns:a16="http://schemas.microsoft.com/office/drawing/2014/main" id="{34EAA70E-7B74-4455-88F0-C1E707C5A84D}"/>
              </a:ext>
            </a:extLst>
          </p:cNvPr>
          <p:cNvSpPr txBox="1">
            <a:spLocks/>
          </p:cNvSpPr>
          <p:nvPr/>
        </p:nvSpPr>
        <p:spPr>
          <a:xfrm>
            <a:off x="1217367" y="5098983"/>
            <a:ext cx="10147247" cy="1203343"/>
          </a:xfrm>
          <a:prstGeom prst="rect">
            <a:avLst/>
          </a:prstGeom>
          <a:solidFill>
            <a:schemeClr val="accent2">
              <a:lumMod val="60000"/>
              <a:lumOff val="4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Bọ dừa, cào cào, xén tóc quan tâm và giúp đỡ xén tóc. </a:t>
            </a:r>
          </a:p>
        </p:txBody>
      </p:sp>
      <p:sp>
        <p:nvSpPr>
          <p:cNvPr id="16" name="TextBox 15">
            <a:extLst>
              <a:ext uri="{FF2B5EF4-FFF2-40B4-BE49-F238E27FC236}">
                <a16:creationId xmlns:a16="http://schemas.microsoft.com/office/drawing/2014/main" id="{15EC1704-FC8A-4111-9E04-7F4A28164DA1}"/>
              </a:ext>
            </a:extLst>
          </p:cNvPr>
          <p:cNvSpPr txBox="1"/>
          <p:nvPr/>
        </p:nvSpPr>
        <p:spPr>
          <a:xfrm>
            <a:off x="2683414" y="2166686"/>
            <a:ext cx="6464104" cy="2308324"/>
          </a:xfrm>
          <a:prstGeom prst="rect">
            <a:avLst/>
          </a:prstGeom>
          <a:noFill/>
        </p:spPr>
        <p:txBody>
          <a:bodyPr wrap="square">
            <a:spAutoFit/>
          </a:bodyPr>
          <a:lstStyle/>
          <a:p>
            <a:r>
              <a:rPr lang="vi-VN" altLang="vi-VN" sz="3600">
                <a:solidFill>
                  <a:schemeClr val="tx1">
                    <a:lumMod val="50000"/>
                  </a:schemeClr>
                </a:solidFill>
                <a:latin typeface="Arial" panose="020B0604020202020204" pitchFamily="34" charset="0"/>
                <a:cs typeface="Arial" panose="020B0604020202020204" pitchFamily="34" charset="0"/>
              </a:rPr>
              <a:t>Bọ dừa dừng nấu cơm</a:t>
            </a:r>
            <a:br>
              <a:rPr lang="vi-VN" altLang="vi-VN" sz="3600">
                <a:solidFill>
                  <a:schemeClr val="tx1">
                    <a:lumMod val="50000"/>
                  </a:schemeClr>
                </a:solidFill>
                <a:latin typeface="Arial" panose="020B0604020202020204" pitchFamily="34" charset="0"/>
                <a:cs typeface="Arial" panose="020B0604020202020204" pitchFamily="34" charset="0"/>
              </a:rPr>
            </a:br>
            <a:r>
              <a:rPr lang="vi-VN" altLang="vi-VN" sz="3600">
                <a:solidFill>
                  <a:schemeClr val="tx1">
                    <a:lumMod val="50000"/>
                  </a:schemeClr>
                </a:solidFill>
                <a:latin typeface="Arial" panose="020B0604020202020204" pitchFamily="34" charset="0"/>
                <a:cs typeface="Arial" panose="020B0604020202020204" pitchFamily="34" charset="0"/>
              </a:rPr>
              <a:t>Cào cào ngưng giã gạo</a:t>
            </a:r>
            <a:br>
              <a:rPr lang="vi-VN" altLang="vi-VN" sz="3600">
                <a:solidFill>
                  <a:schemeClr val="tx1">
                    <a:lumMod val="50000"/>
                  </a:schemeClr>
                </a:solidFill>
                <a:latin typeface="Arial" panose="020B0604020202020204" pitchFamily="34" charset="0"/>
                <a:cs typeface="Arial" panose="020B0604020202020204" pitchFamily="34" charset="0"/>
              </a:rPr>
            </a:br>
            <a:r>
              <a:rPr lang="vi-VN" altLang="vi-VN" sz="3600">
                <a:solidFill>
                  <a:schemeClr val="tx1">
                    <a:lumMod val="50000"/>
                  </a:schemeClr>
                </a:solidFill>
                <a:latin typeface="Arial" panose="020B0604020202020204" pitchFamily="34" charset="0"/>
                <a:cs typeface="Arial" panose="020B0604020202020204" pitchFamily="34" charset="0"/>
              </a:rPr>
              <a:t>Xén tóc thôi cắt áo</a:t>
            </a:r>
            <a:br>
              <a:rPr lang="vi-VN" altLang="vi-VN" sz="3600">
                <a:solidFill>
                  <a:schemeClr val="tx1">
                    <a:lumMod val="50000"/>
                  </a:schemeClr>
                </a:solidFill>
                <a:latin typeface="Arial" panose="020B0604020202020204" pitchFamily="34" charset="0"/>
                <a:cs typeface="Arial" panose="020B0604020202020204" pitchFamily="34" charset="0"/>
              </a:rPr>
            </a:br>
            <a:r>
              <a:rPr lang="vi-VN" altLang="vi-VN" sz="3600">
                <a:solidFill>
                  <a:schemeClr val="tx1">
                    <a:lumMod val="50000"/>
                  </a:schemeClr>
                </a:solidFill>
                <a:latin typeface="Arial" panose="020B0604020202020204" pitchFamily="34" charset="0"/>
                <a:cs typeface="Arial" panose="020B0604020202020204" pitchFamily="34" charset="0"/>
              </a:rPr>
              <a:t>Đều bảo nhau đi tìm.</a:t>
            </a:r>
          </a:p>
        </p:txBody>
      </p:sp>
      <p:sp>
        <p:nvSpPr>
          <p:cNvPr id="17" name="Title 1">
            <a:extLst>
              <a:ext uri="{FF2B5EF4-FFF2-40B4-BE49-F238E27FC236}">
                <a16:creationId xmlns:a16="http://schemas.microsoft.com/office/drawing/2014/main" id="{8C2C0A7A-7404-4723-9A0F-F81C77D48D95}"/>
              </a:ext>
            </a:extLst>
          </p:cNvPr>
          <p:cNvSpPr txBox="1">
            <a:spLocks/>
          </p:cNvSpPr>
          <p:nvPr/>
        </p:nvSpPr>
        <p:spPr>
          <a:xfrm>
            <a:off x="1333876" y="1109668"/>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b. Những ai đã quan tâm, giúp đỡ cánh cam?</a:t>
            </a:r>
          </a:p>
        </p:txBody>
      </p:sp>
    </p:spTree>
    <p:extLst>
      <p:ext uri="{BB962C8B-B14F-4D97-AF65-F5344CB8AC3E}">
        <p14:creationId xmlns:p14="http://schemas.microsoft.com/office/powerpoint/2010/main" val="408524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3084C5D-C70E-4F84-9F5F-CCF04845256D}"/>
              </a:ext>
            </a:extLst>
          </p:cNvPr>
          <p:cNvGrpSpPr/>
          <p:nvPr/>
        </p:nvGrpSpPr>
        <p:grpSpPr>
          <a:xfrm>
            <a:off x="577287" y="346068"/>
            <a:ext cx="12190417" cy="763600"/>
            <a:chOff x="366271" y="457199"/>
            <a:chExt cx="12190417" cy="763600"/>
          </a:xfrm>
        </p:grpSpPr>
        <p:grpSp>
          <p:nvGrpSpPr>
            <p:cNvPr id="10" name="Group 9">
              <a:extLst>
                <a:ext uri="{FF2B5EF4-FFF2-40B4-BE49-F238E27FC236}">
                  <a16:creationId xmlns:a16="http://schemas.microsoft.com/office/drawing/2014/main" id="{14A9E6D9-0880-4DD7-A751-7CF00DCF9A7B}"/>
                </a:ext>
              </a:extLst>
            </p:cNvPr>
            <p:cNvGrpSpPr/>
            <p:nvPr/>
          </p:nvGrpSpPr>
          <p:grpSpPr>
            <a:xfrm>
              <a:off x="366271" y="457199"/>
              <a:ext cx="731519" cy="640080"/>
              <a:chOff x="330322" y="169810"/>
              <a:chExt cx="731519" cy="640080"/>
            </a:xfrm>
          </p:grpSpPr>
          <p:sp>
            <p:nvSpPr>
              <p:cNvPr id="13" name="Google Shape;418;p36">
                <a:extLst>
                  <a:ext uri="{FF2B5EF4-FFF2-40B4-BE49-F238E27FC236}">
                    <a16:creationId xmlns:a16="http://schemas.microsoft.com/office/drawing/2014/main" id="{F6DDA14F-457A-4FA1-B854-DE38A1EA2A5C}"/>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4" name="Google Shape;423;p36">
                <a:extLst>
                  <a:ext uri="{FF2B5EF4-FFF2-40B4-BE49-F238E27FC236}">
                    <a16:creationId xmlns:a16="http://schemas.microsoft.com/office/drawing/2014/main" id="{B14F8A5F-78BE-4DD1-B77A-1C4201A908E1}"/>
                  </a:ext>
                </a:extLst>
              </p:cNvPr>
              <p:cNvSpPr txBox="1">
                <a:spLocks/>
              </p:cNvSpPr>
              <p:nvPr/>
            </p:nvSpPr>
            <p:spPr>
              <a:xfrm>
                <a:off x="330322"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1">
                        <a:lumMod val="50000"/>
                      </a:schemeClr>
                    </a:solidFill>
                    <a:latin typeface="Arial Rounded MT Bold" pitchFamily="34" charset="0"/>
                    <a:ea typeface="Arial-Rounded" pitchFamily="34" charset="0"/>
                    <a:cs typeface="Arial-Rounded" pitchFamily="34" charset="0"/>
                  </a:rPr>
                  <a:t>3</a:t>
                </a:r>
              </a:p>
            </p:txBody>
          </p:sp>
        </p:grpSp>
        <p:sp>
          <p:nvSpPr>
            <p:cNvPr id="11" name="Title 1">
              <a:extLst>
                <a:ext uri="{FF2B5EF4-FFF2-40B4-BE49-F238E27FC236}">
                  <a16:creationId xmlns:a16="http://schemas.microsoft.com/office/drawing/2014/main" id="{637BDF0E-19AA-4342-9D05-C68ADD81CD9C}"/>
                </a:ext>
              </a:extLst>
            </p:cNvPr>
            <p:cNvSpPr txBox="1">
              <a:spLocks/>
            </p:cNvSpPr>
            <p:nvPr/>
          </p:nvSpPr>
          <p:spPr>
            <a:xfrm>
              <a:off x="1122860" y="457199"/>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Đọc bài thơ dưới đây và trả lời câu hỏi.</a:t>
              </a:r>
            </a:p>
          </p:txBody>
        </p:sp>
      </p:grpSp>
      <p:sp>
        <p:nvSpPr>
          <p:cNvPr id="15" name="Title 1">
            <a:extLst>
              <a:ext uri="{FF2B5EF4-FFF2-40B4-BE49-F238E27FC236}">
                <a16:creationId xmlns:a16="http://schemas.microsoft.com/office/drawing/2014/main" id="{34EAA70E-7B74-4455-88F0-C1E707C5A84D}"/>
              </a:ext>
            </a:extLst>
          </p:cNvPr>
          <p:cNvSpPr txBox="1">
            <a:spLocks/>
          </p:cNvSpPr>
          <p:nvPr/>
        </p:nvSpPr>
        <p:spPr>
          <a:xfrm>
            <a:off x="1217367" y="4914577"/>
            <a:ext cx="10147247" cy="1827316"/>
          </a:xfrm>
          <a:prstGeom prst="rect">
            <a:avLst/>
          </a:prstGeom>
          <a:solidFill>
            <a:schemeClr val="accent2">
              <a:lumMod val="60000"/>
              <a:lumOff val="4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Để an ủi cánh cam, khi nghe tiếng cánh cam khóc, họ vội dừng công việc để đi tìm và mời cánh cam về nhà mình.</a:t>
            </a:r>
          </a:p>
        </p:txBody>
      </p:sp>
      <p:sp>
        <p:nvSpPr>
          <p:cNvPr id="16" name="TextBox 15">
            <a:extLst>
              <a:ext uri="{FF2B5EF4-FFF2-40B4-BE49-F238E27FC236}">
                <a16:creationId xmlns:a16="http://schemas.microsoft.com/office/drawing/2014/main" id="{15EC1704-FC8A-4111-9E04-7F4A28164DA1}"/>
              </a:ext>
            </a:extLst>
          </p:cNvPr>
          <p:cNvSpPr txBox="1"/>
          <p:nvPr/>
        </p:nvSpPr>
        <p:spPr>
          <a:xfrm>
            <a:off x="2683414" y="2166686"/>
            <a:ext cx="6464104" cy="2308324"/>
          </a:xfrm>
          <a:prstGeom prst="rect">
            <a:avLst/>
          </a:prstGeom>
          <a:noFill/>
        </p:spPr>
        <p:txBody>
          <a:bodyPr wrap="square">
            <a:spAutoFit/>
          </a:bodyPr>
          <a:lstStyle/>
          <a:p>
            <a:r>
              <a:rPr lang="vi-VN" altLang="vi-VN" sz="3600">
                <a:solidFill>
                  <a:schemeClr val="tx1">
                    <a:lumMod val="50000"/>
                  </a:schemeClr>
                </a:solidFill>
                <a:latin typeface="Arial" panose="020B0604020202020204" pitchFamily="34" charset="0"/>
                <a:cs typeface="Arial" panose="020B0604020202020204" pitchFamily="34" charset="0"/>
              </a:rPr>
              <a:t>Bọ dừa dừng nấu cơm</a:t>
            </a:r>
            <a:br>
              <a:rPr lang="vi-VN" altLang="vi-VN" sz="3600">
                <a:solidFill>
                  <a:schemeClr val="tx1">
                    <a:lumMod val="50000"/>
                  </a:schemeClr>
                </a:solidFill>
                <a:latin typeface="Arial" panose="020B0604020202020204" pitchFamily="34" charset="0"/>
                <a:cs typeface="Arial" panose="020B0604020202020204" pitchFamily="34" charset="0"/>
              </a:rPr>
            </a:br>
            <a:r>
              <a:rPr lang="vi-VN" altLang="vi-VN" sz="3600">
                <a:solidFill>
                  <a:schemeClr val="tx1">
                    <a:lumMod val="50000"/>
                  </a:schemeClr>
                </a:solidFill>
                <a:latin typeface="Arial" panose="020B0604020202020204" pitchFamily="34" charset="0"/>
                <a:cs typeface="Arial" panose="020B0604020202020204" pitchFamily="34" charset="0"/>
              </a:rPr>
              <a:t>Cào cào ngưng giã gạo</a:t>
            </a:r>
            <a:br>
              <a:rPr lang="vi-VN" altLang="vi-VN" sz="3600">
                <a:solidFill>
                  <a:schemeClr val="tx1">
                    <a:lumMod val="50000"/>
                  </a:schemeClr>
                </a:solidFill>
                <a:latin typeface="Arial" panose="020B0604020202020204" pitchFamily="34" charset="0"/>
                <a:cs typeface="Arial" panose="020B0604020202020204" pitchFamily="34" charset="0"/>
              </a:rPr>
            </a:br>
            <a:r>
              <a:rPr lang="vi-VN" altLang="vi-VN" sz="3600">
                <a:solidFill>
                  <a:schemeClr val="tx1">
                    <a:lumMod val="50000"/>
                  </a:schemeClr>
                </a:solidFill>
                <a:latin typeface="Arial" panose="020B0604020202020204" pitchFamily="34" charset="0"/>
                <a:cs typeface="Arial" panose="020B0604020202020204" pitchFamily="34" charset="0"/>
              </a:rPr>
              <a:t>Xén tóc thôi cắt áo</a:t>
            </a:r>
            <a:br>
              <a:rPr lang="vi-VN" altLang="vi-VN" sz="3600">
                <a:solidFill>
                  <a:schemeClr val="tx1">
                    <a:lumMod val="50000"/>
                  </a:schemeClr>
                </a:solidFill>
                <a:latin typeface="Arial" panose="020B0604020202020204" pitchFamily="34" charset="0"/>
                <a:cs typeface="Arial" panose="020B0604020202020204" pitchFamily="34" charset="0"/>
              </a:rPr>
            </a:br>
            <a:r>
              <a:rPr lang="vi-VN" altLang="vi-VN" sz="3600">
                <a:solidFill>
                  <a:schemeClr val="tx1">
                    <a:lumMod val="50000"/>
                  </a:schemeClr>
                </a:solidFill>
                <a:latin typeface="Arial" panose="020B0604020202020204" pitchFamily="34" charset="0"/>
                <a:cs typeface="Arial" panose="020B0604020202020204" pitchFamily="34" charset="0"/>
              </a:rPr>
              <a:t>Đều bảo nhau đi tìm.</a:t>
            </a:r>
          </a:p>
        </p:txBody>
      </p:sp>
      <p:sp>
        <p:nvSpPr>
          <p:cNvPr id="17" name="Title 1">
            <a:extLst>
              <a:ext uri="{FF2B5EF4-FFF2-40B4-BE49-F238E27FC236}">
                <a16:creationId xmlns:a16="http://schemas.microsoft.com/office/drawing/2014/main" id="{8C2C0A7A-7404-4723-9A0F-F81C77D48D95}"/>
              </a:ext>
            </a:extLst>
          </p:cNvPr>
          <p:cNvSpPr txBox="1">
            <a:spLocks/>
          </p:cNvSpPr>
          <p:nvPr/>
        </p:nvSpPr>
        <p:spPr>
          <a:xfrm>
            <a:off x="1333876" y="1109668"/>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c. Họ đã làm gì và nói gì để an ủi cánh cam?</a:t>
            </a:r>
          </a:p>
        </p:txBody>
      </p:sp>
    </p:spTree>
    <p:extLst>
      <p:ext uri="{BB962C8B-B14F-4D97-AF65-F5344CB8AC3E}">
        <p14:creationId xmlns:p14="http://schemas.microsoft.com/office/powerpoint/2010/main" val="28950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 name="Group 5">
            <a:extLst>
              <a:ext uri="{FF2B5EF4-FFF2-40B4-BE49-F238E27FC236}">
                <a16:creationId xmlns:a16="http://schemas.microsoft.com/office/drawing/2014/main" id="{F2FA17E4-F231-4EBC-9485-F6868F9711E4}"/>
              </a:ext>
            </a:extLst>
          </p:cNvPr>
          <p:cNvGrpSpPr/>
          <p:nvPr/>
        </p:nvGrpSpPr>
        <p:grpSpPr>
          <a:xfrm>
            <a:off x="664624" y="350464"/>
            <a:ext cx="12209467" cy="763600"/>
            <a:chOff x="347221" y="457199"/>
            <a:chExt cx="12209467" cy="763600"/>
          </a:xfrm>
        </p:grpSpPr>
        <p:grpSp>
          <p:nvGrpSpPr>
            <p:cNvPr id="2" name="Group 1">
              <a:extLst>
                <a:ext uri="{FF2B5EF4-FFF2-40B4-BE49-F238E27FC236}">
                  <a16:creationId xmlns:a16="http://schemas.microsoft.com/office/drawing/2014/main" id="{9AA723C8-83B8-4C85-B573-BFCC5643655F}"/>
                </a:ext>
              </a:extLst>
            </p:cNvPr>
            <p:cNvGrpSpPr/>
            <p:nvPr/>
          </p:nvGrpSpPr>
          <p:grpSpPr>
            <a:xfrm>
              <a:off x="347221" y="457199"/>
              <a:ext cx="731519" cy="640080"/>
              <a:chOff x="311272" y="169810"/>
              <a:chExt cx="731519" cy="640080"/>
            </a:xfrm>
          </p:grpSpPr>
          <p:sp>
            <p:nvSpPr>
              <p:cNvPr id="3" name="Google Shape;418;p36">
                <a:extLst>
                  <a:ext uri="{FF2B5EF4-FFF2-40B4-BE49-F238E27FC236}">
                    <a16:creationId xmlns:a16="http://schemas.microsoft.com/office/drawing/2014/main" id="{96D26B16-3386-41F1-8B90-D9A744B121C6}"/>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4" name="Google Shape;423;p36">
                <a:extLst>
                  <a:ext uri="{FF2B5EF4-FFF2-40B4-BE49-F238E27FC236}">
                    <a16:creationId xmlns:a16="http://schemas.microsoft.com/office/drawing/2014/main" id="{0DB8F3E3-B50B-40F9-A5CE-C02AC2940457}"/>
                  </a:ext>
                </a:extLst>
              </p:cNvPr>
              <p:cNvSpPr txBox="1">
                <a:spLocks/>
              </p:cNvSpPr>
              <p:nvPr/>
            </p:nvSpPr>
            <p:spPr>
              <a:xfrm>
                <a:off x="311272"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1">
                        <a:lumMod val="50000"/>
                      </a:schemeClr>
                    </a:solidFill>
                    <a:latin typeface="Arial Rounded MT Bold" pitchFamily="34" charset="0"/>
                    <a:ea typeface="Arial-Rounded" pitchFamily="34" charset="0"/>
                    <a:cs typeface="Arial-Rounded" pitchFamily="34" charset="0"/>
                  </a:rPr>
                  <a:t>4</a:t>
                </a:r>
              </a:p>
            </p:txBody>
          </p:sp>
        </p:grpSp>
        <p:sp>
          <p:nvSpPr>
            <p:cNvPr id="5" name="Title 1">
              <a:extLst>
                <a:ext uri="{FF2B5EF4-FFF2-40B4-BE49-F238E27FC236}">
                  <a16:creationId xmlns:a16="http://schemas.microsoft.com/office/drawing/2014/main" id="{E18F99DA-07D0-46E7-A57E-AD144758936A}"/>
                </a:ext>
              </a:extLst>
            </p:cNvPr>
            <p:cNvSpPr txBox="1">
              <a:spLocks/>
            </p:cNvSpPr>
            <p:nvPr/>
          </p:nvSpPr>
          <p:spPr>
            <a:xfrm>
              <a:off x="1122860" y="457199"/>
              <a:ext cx="11433828"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Nói và đáp lời trong các tình huống sau:</a:t>
              </a:r>
            </a:p>
          </p:txBody>
        </p:sp>
      </p:grpSp>
      <p:sp>
        <p:nvSpPr>
          <p:cNvPr id="10" name="Title 1">
            <a:extLst>
              <a:ext uri="{FF2B5EF4-FFF2-40B4-BE49-F238E27FC236}">
                <a16:creationId xmlns:a16="http://schemas.microsoft.com/office/drawing/2014/main" id="{618C4232-A061-4613-9A00-6522BB66221F}"/>
              </a:ext>
            </a:extLst>
          </p:cNvPr>
          <p:cNvSpPr txBox="1">
            <a:spLocks/>
          </p:cNvSpPr>
          <p:nvPr/>
        </p:nvSpPr>
        <p:spPr>
          <a:xfrm>
            <a:off x="1440263" y="1186865"/>
            <a:ext cx="9875437"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marL="742950" indent="-742950" algn="just">
              <a:lnSpc>
                <a:spcPct val="150000"/>
              </a:lnSpc>
              <a:buAutoNum type="alphaLcPeriod"/>
            </a:pPr>
            <a:r>
              <a:rPr lang="en-US" sz="3600">
                <a:solidFill>
                  <a:schemeClr val="tx1">
                    <a:lumMod val="50000"/>
                  </a:schemeClr>
                </a:solidFill>
                <a:latin typeface="+mj-lt"/>
                <a:ea typeface="Arial-Rounded" panose="020B0500000000000000" pitchFamily="34" charset="0"/>
                <a:cs typeface="Arial-Rounded" panose="020B0500000000000000" pitchFamily="34" charset="0"/>
              </a:rPr>
              <a:t>An ủi, động viên bạn khi bạn bị mệt.</a:t>
            </a:r>
          </a:p>
          <a:p>
            <a:pPr marL="742950" indent="-742950" algn="just">
              <a:lnSpc>
                <a:spcPct val="150000"/>
              </a:lnSpc>
              <a:buAutoNum type="alphaLcPeriod"/>
            </a:pPr>
            <a:r>
              <a:rPr lang="en-US" sz="3600">
                <a:solidFill>
                  <a:schemeClr val="tx1">
                    <a:lumMod val="50000"/>
                  </a:schemeClr>
                </a:solidFill>
                <a:latin typeface="+mj-lt"/>
                <a:ea typeface="Arial-Rounded" panose="020B0500000000000000" pitchFamily="34" charset="0"/>
                <a:cs typeface="Arial-Rounded" panose="020B0500000000000000" pitchFamily="34" charset="0"/>
              </a:rPr>
              <a:t>Mời bạn đọc một cuốn truyện hay.</a:t>
            </a:r>
          </a:p>
          <a:p>
            <a:pPr marL="742950" indent="-742950" algn="just">
              <a:lnSpc>
                <a:spcPct val="150000"/>
              </a:lnSpc>
              <a:buAutoNum type="alphaLcPeriod"/>
            </a:pPr>
            <a:r>
              <a:rPr lang="en-US" sz="3600">
                <a:solidFill>
                  <a:schemeClr val="tx1">
                    <a:lumMod val="50000"/>
                  </a:schemeClr>
                </a:solidFill>
                <a:latin typeface="+mj-lt"/>
                <a:ea typeface="Arial-Rounded" panose="020B0500000000000000" pitchFamily="34" charset="0"/>
                <a:cs typeface="Arial-Rounded" panose="020B0500000000000000" pitchFamily="34" charset="0"/>
              </a:rPr>
              <a:t>Đề nghị bạn hát một bài trước lớp.</a:t>
            </a:r>
          </a:p>
        </p:txBody>
      </p:sp>
      <p:pic>
        <p:nvPicPr>
          <p:cNvPr id="11" name="Picture 10">
            <a:extLst>
              <a:ext uri="{FF2B5EF4-FFF2-40B4-BE49-F238E27FC236}">
                <a16:creationId xmlns:a16="http://schemas.microsoft.com/office/drawing/2014/main" id="{EAD3488B-5ABD-4FD8-AF91-61B504DF37E1}"/>
              </a:ext>
            </a:extLst>
          </p:cNvPr>
          <p:cNvPicPr>
            <a:picLocks noChangeAspect="1"/>
          </p:cNvPicPr>
          <p:nvPr/>
        </p:nvPicPr>
        <p:blipFill rotWithShape="1">
          <a:blip r:embed="rId3"/>
          <a:srcRect b="9841"/>
          <a:stretch/>
        </p:blipFill>
        <p:spPr>
          <a:xfrm>
            <a:off x="4775994" y="3922486"/>
            <a:ext cx="2248604" cy="2754086"/>
          </a:xfrm>
          <a:prstGeom prst="rect">
            <a:avLst/>
          </a:prstGeom>
        </p:spPr>
      </p:pic>
    </p:spTree>
    <p:extLst>
      <p:ext uri="{BB962C8B-B14F-4D97-AF65-F5344CB8AC3E}">
        <p14:creationId xmlns:p14="http://schemas.microsoft.com/office/powerpoint/2010/main" val="112087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 name="Group 5">
            <a:extLst>
              <a:ext uri="{FF2B5EF4-FFF2-40B4-BE49-F238E27FC236}">
                <a16:creationId xmlns:a16="http://schemas.microsoft.com/office/drawing/2014/main" id="{F2FA17E4-F231-4EBC-9485-F6868F9711E4}"/>
              </a:ext>
            </a:extLst>
          </p:cNvPr>
          <p:cNvGrpSpPr/>
          <p:nvPr/>
        </p:nvGrpSpPr>
        <p:grpSpPr>
          <a:xfrm>
            <a:off x="664624" y="350464"/>
            <a:ext cx="11179033" cy="763600"/>
            <a:chOff x="347221" y="457199"/>
            <a:chExt cx="11179033" cy="763600"/>
          </a:xfrm>
        </p:grpSpPr>
        <p:grpSp>
          <p:nvGrpSpPr>
            <p:cNvPr id="2" name="Group 1">
              <a:extLst>
                <a:ext uri="{FF2B5EF4-FFF2-40B4-BE49-F238E27FC236}">
                  <a16:creationId xmlns:a16="http://schemas.microsoft.com/office/drawing/2014/main" id="{9AA723C8-83B8-4C85-B573-BFCC5643655F}"/>
                </a:ext>
              </a:extLst>
            </p:cNvPr>
            <p:cNvGrpSpPr/>
            <p:nvPr/>
          </p:nvGrpSpPr>
          <p:grpSpPr>
            <a:xfrm>
              <a:off x="347221" y="457199"/>
              <a:ext cx="731519" cy="640080"/>
              <a:chOff x="311272" y="169810"/>
              <a:chExt cx="731519" cy="640080"/>
            </a:xfrm>
          </p:grpSpPr>
          <p:sp>
            <p:nvSpPr>
              <p:cNvPr id="3" name="Google Shape;418;p36">
                <a:extLst>
                  <a:ext uri="{FF2B5EF4-FFF2-40B4-BE49-F238E27FC236}">
                    <a16:creationId xmlns:a16="http://schemas.microsoft.com/office/drawing/2014/main" id="{96D26B16-3386-41F1-8B90-D9A744B121C6}"/>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4" name="Google Shape;423;p36">
                <a:extLst>
                  <a:ext uri="{FF2B5EF4-FFF2-40B4-BE49-F238E27FC236}">
                    <a16:creationId xmlns:a16="http://schemas.microsoft.com/office/drawing/2014/main" id="{0DB8F3E3-B50B-40F9-A5CE-C02AC2940457}"/>
                  </a:ext>
                </a:extLst>
              </p:cNvPr>
              <p:cNvSpPr txBox="1">
                <a:spLocks/>
              </p:cNvSpPr>
              <p:nvPr/>
            </p:nvSpPr>
            <p:spPr>
              <a:xfrm>
                <a:off x="311272"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1">
                        <a:lumMod val="50000"/>
                      </a:schemeClr>
                    </a:solidFill>
                    <a:latin typeface="Arial Rounded MT Bold" pitchFamily="34" charset="0"/>
                    <a:ea typeface="Arial-Rounded" pitchFamily="34" charset="0"/>
                    <a:cs typeface="Arial-Rounded" pitchFamily="34" charset="0"/>
                  </a:rPr>
                  <a:t>5</a:t>
                </a:r>
              </a:p>
            </p:txBody>
          </p:sp>
        </p:grpSp>
        <p:sp>
          <p:nvSpPr>
            <p:cNvPr id="5" name="Title 1">
              <a:extLst>
                <a:ext uri="{FF2B5EF4-FFF2-40B4-BE49-F238E27FC236}">
                  <a16:creationId xmlns:a16="http://schemas.microsoft.com/office/drawing/2014/main" id="{E18F99DA-07D0-46E7-A57E-AD144758936A}"/>
                </a:ext>
              </a:extLst>
            </p:cNvPr>
            <p:cNvSpPr txBox="1">
              <a:spLocks/>
            </p:cNvSpPr>
            <p:nvPr/>
          </p:nvSpPr>
          <p:spPr>
            <a:xfrm>
              <a:off x="1122860" y="457199"/>
              <a:ext cx="10403394"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Tìm trong bài </a:t>
              </a:r>
              <a:r>
                <a:rPr lang="en-US" sz="3600" i="1">
                  <a:solidFill>
                    <a:schemeClr val="tx1">
                      <a:lumMod val="50000"/>
                    </a:schemeClr>
                  </a:solidFill>
                  <a:latin typeface="+mj-lt"/>
                  <a:ea typeface="Arial-Rounded" panose="020B0500000000000000" pitchFamily="34" charset="0"/>
                  <a:cs typeface="Arial-Rounded" panose="020B0500000000000000" pitchFamily="34" charset="0"/>
                </a:rPr>
                <a:t>Cánh cam lạc mẹ </a:t>
              </a:r>
              <a:r>
                <a:rPr lang="en-US" sz="3600">
                  <a:solidFill>
                    <a:schemeClr val="tx1">
                      <a:lumMod val="50000"/>
                    </a:schemeClr>
                  </a:solidFill>
                  <a:latin typeface="+mj-lt"/>
                  <a:ea typeface="Arial-Rounded" panose="020B0500000000000000" pitchFamily="34" charset="0"/>
                  <a:cs typeface="Arial-Rounded" panose="020B0500000000000000" pitchFamily="34" charset="0"/>
                </a:rPr>
                <a:t>từ ngữ chỉ hoạt động của mỗi con vật (theo mẫu)</a:t>
              </a:r>
            </a:p>
          </p:txBody>
        </p:sp>
      </p:grpSp>
      <p:graphicFrame>
        <p:nvGraphicFramePr>
          <p:cNvPr id="9" name="Table 11">
            <a:extLst>
              <a:ext uri="{FF2B5EF4-FFF2-40B4-BE49-F238E27FC236}">
                <a16:creationId xmlns:a16="http://schemas.microsoft.com/office/drawing/2014/main" id="{14C0CD66-2CAC-48AA-9707-8ECC1E20F0EC}"/>
              </a:ext>
            </a:extLst>
          </p:cNvPr>
          <p:cNvGraphicFramePr>
            <a:graphicFrameLocks noGrp="1"/>
          </p:cNvGraphicFramePr>
          <p:nvPr>
            <p:extLst>
              <p:ext uri="{D42A27DB-BD31-4B8C-83A1-F6EECF244321}">
                <p14:modId xmlns:p14="http://schemas.microsoft.com/office/powerpoint/2010/main" val="4284463050"/>
              </p:ext>
            </p:extLst>
          </p:nvPr>
        </p:nvGraphicFramePr>
        <p:xfrm>
          <a:off x="2262663" y="2285457"/>
          <a:ext cx="8173108" cy="2403020"/>
        </p:xfrm>
        <a:graphic>
          <a:graphicData uri="http://schemas.openxmlformats.org/drawingml/2006/table">
            <a:tbl>
              <a:tblPr firstRow="1" bandRow="1">
                <a:tableStyleId>{130FAC32-3C5B-4C90-9C92-1391C84ECCF9}</a:tableStyleId>
              </a:tblPr>
              <a:tblGrid>
                <a:gridCol w="2957045">
                  <a:extLst>
                    <a:ext uri="{9D8B030D-6E8A-4147-A177-3AD203B41FA5}">
                      <a16:colId xmlns:a16="http://schemas.microsoft.com/office/drawing/2014/main" val="942381137"/>
                    </a:ext>
                  </a:extLst>
                </a:gridCol>
                <a:gridCol w="5216063">
                  <a:extLst>
                    <a:ext uri="{9D8B030D-6E8A-4147-A177-3AD203B41FA5}">
                      <a16:colId xmlns:a16="http://schemas.microsoft.com/office/drawing/2014/main" val="2735968465"/>
                    </a:ext>
                  </a:extLst>
                </a:gridCol>
              </a:tblGrid>
              <a:tr h="791572">
                <a:tc>
                  <a:txBody>
                    <a:bodyPr/>
                    <a:lstStyle/>
                    <a:p>
                      <a:pPr algn="ctr">
                        <a:spcBef>
                          <a:spcPts val="1200"/>
                        </a:spcBef>
                      </a:pPr>
                      <a:r>
                        <a:rPr lang="en-US" sz="3200" b="1">
                          <a:latin typeface="Arial" panose="020B0604020202020204" pitchFamily="34" charset="0"/>
                          <a:cs typeface="Arial" panose="020B0604020202020204" pitchFamily="34" charset="0"/>
                        </a:rPr>
                        <a:t>Con vật</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Bef>
                          <a:spcPts val="1200"/>
                        </a:spcBef>
                      </a:pPr>
                      <a:r>
                        <a:rPr lang="en-US" sz="3200" b="1">
                          <a:latin typeface="Arial" panose="020B0604020202020204" pitchFamily="34" charset="0"/>
                          <a:cs typeface="Arial" panose="020B0604020202020204" pitchFamily="34" charset="0"/>
                        </a:rPr>
                        <a:t>Từ ngữ chỉ hoạt động</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257480252"/>
                  </a:ext>
                </a:extLst>
              </a:tr>
              <a:tr h="805724">
                <a:tc>
                  <a:txBody>
                    <a:bodyPr/>
                    <a:lstStyle/>
                    <a:p>
                      <a:pPr algn="ctr"/>
                      <a:r>
                        <a:rPr lang="en-US" sz="3200">
                          <a:solidFill>
                            <a:schemeClr val="accent3">
                              <a:lumMod val="75000"/>
                            </a:schemeClr>
                          </a:solidFill>
                          <a:latin typeface="Arial" panose="020B0604020202020204" pitchFamily="34" charset="0"/>
                          <a:cs typeface="Arial" panose="020B0604020202020204" pitchFamily="34" charset="0"/>
                        </a:rPr>
                        <a:t>M</a:t>
                      </a:r>
                      <a:r>
                        <a:rPr lang="en-US" sz="3200">
                          <a:latin typeface="Arial" panose="020B0604020202020204" pitchFamily="34" charset="0"/>
                          <a:cs typeface="Arial" panose="020B0604020202020204" pitchFamily="34" charset="0"/>
                        </a:rPr>
                        <a:t>: ve sầu</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just"/>
                      <a:r>
                        <a:rPr lang="en-US" sz="3200">
                          <a:latin typeface="Arial" panose="020B0604020202020204" pitchFamily="34" charset="0"/>
                          <a:cs typeface="Arial" panose="020B0604020202020204" pitchFamily="34" charset="0"/>
                        </a:rPr>
                        <a:t>      kêu ran</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51857238"/>
                  </a:ext>
                </a:extLst>
              </a:tr>
              <a:tr h="805724">
                <a:tc>
                  <a:txBody>
                    <a:bodyPr/>
                    <a:lstStyle/>
                    <a:p>
                      <a:pPr algn="just"/>
                      <a:r>
                        <a:rPr lang="en-US" sz="3200">
                          <a:latin typeface="Arial" panose="020B0604020202020204" pitchFamily="34" charset="0"/>
                          <a:cs typeface="Arial" panose="020B0604020202020204" pitchFamily="34" charset="0"/>
                        </a:rPr>
                        <a:t>    …</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just"/>
                      <a:r>
                        <a:rPr lang="en-US" sz="3200">
                          <a:latin typeface="Arial" panose="020B0604020202020204" pitchFamily="34" charset="0"/>
                          <a:cs typeface="Arial" panose="020B0604020202020204" pitchFamily="34" charset="0"/>
                        </a:rPr>
                        <a:t>      …</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903657285"/>
                  </a:ext>
                </a:extLst>
              </a:tr>
            </a:tbl>
          </a:graphicData>
        </a:graphic>
      </p:graphicFrame>
    </p:spTree>
    <p:extLst>
      <p:ext uri="{BB962C8B-B14F-4D97-AF65-F5344CB8AC3E}">
        <p14:creationId xmlns:p14="http://schemas.microsoft.com/office/powerpoint/2010/main" val="102495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 name="Group 5">
            <a:extLst>
              <a:ext uri="{FF2B5EF4-FFF2-40B4-BE49-F238E27FC236}">
                <a16:creationId xmlns:a16="http://schemas.microsoft.com/office/drawing/2014/main" id="{F2FA17E4-F231-4EBC-9485-F6868F9711E4}"/>
              </a:ext>
            </a:extLst>
          </p:cNvPr>
          <p:cNvGrpSpPr/>
          <p:nvPr/>
        </p:nvGrpSpPr>
        <p:grpSpPr>
          <a:xfrm>
            <a:off x="664624" y="350464"/>
            <a:ext cx="11179033" cy="763600"/>
            <a:chOff x="347221" y="457199"/>
            <a:chExt cx="11179033" cy="763600"/>
          </a:xfrm>
        </p:grpSpPr>
        <p:grpSp>
          <p:nvGrpSpPr>
            <p:cNvPr id="2" name="Group 1">
              <a:extLst>
                <a:ext uri="{FF2B5EF4-FFF2-40B4-BE49-F238E27FC236}">
                  <a16:creationId xmlns:a16="http://schemas.microsoft.com/office/drawing/2014/main" id="{9AA723C8-83B8-4C85-B573-BFCC5643655F}"/>
                </a:ext>
              </a:extLst>
            </p:cNvPr>
            <p:cNvGrpSpPr/>
            <p:nvPr/>
          </p:nvGrpSpPr>
          <p:grpSpPr>
            <a:xfrm>
              <a:off x="347221" y="457199"/>
              <a:ext cx="731519" cy="640080"/>
              <a:chOff x="311272" y="169810"/>
              <a:chExt cx="731519" cy="640080"/>
            </a:xfrm>
          </p:grpSpPr>
          <p:sp>
            <p:nvSpPr>
              <p:cNvPr id="3" name="Google Shape;418;p36">
                <a:extLst>
                  <a:ext uri="{FF2B5EF4-FFF2-40B4-BE49-F238E27FC236}">
                    <a16:creationId xmlns:a16="http://schemas.microsoft.com/office/drawing/2014/main" id="{96D26B16-3386-41F1-8B90-D9A744B121C6}"/>
                  </a:ext>
                </a:extLst>
              </p:cNvPr>
              <p:cNvSpPr/>
              <p:nvPr/>
            </p:nvSpPr>
            <p:spPr>
              <a:xfrm>
                <a:off x="330322" y="169810"/>
                <a:ext cx="640080" cy="640080"/>
              </a:xfrm>
              <a:prstGeom prst="ellipse">
                <a:avLst/>
              </a:prstGeom>
              <a:solidFill>
                <a:srgbClr val="FFC000"/>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4" name="Google Shape;423;p36">
                <a:extLst>
                  <a:ext uri="{FF2B5EF4-FFF2-40B4-BE49-F238E27FC236}">
                    <a16:creationId xmlns:a16="http://schemas.microsoft.com/office/drawing/2014/main" id="{0DB8F3E3-B50B-40F9-A5CE-C02AC2940457}"/>
                  </a:ext>
                </a:extLst>
              </p:cNvPr>
              <p:cNvSpPr txBox="1">
                <a:spLocks/>
              </p:cNvSpPr>
              <p:nvPr/>
            </p:nvSpPr>
            <p:spPr>
              <a:xfrm>
                <a:off x="311272" y="25280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1">
                        <a:lumMod val="50000"/>
                      </a:schemeClr>
                    </a:solidFill>
                    <a:latin typeface="Arial Rounded MT Bold" pitchFamily="34" charset="0"/>
                    <a:ea typeface="Arial-Rounded" pitchFamily="34" charset="0"/>
                    <a:cs typeface="Arial-Rounded" pitchFamily="34" charset="0"/>
                  </a:rPr>
                  <a:t>5</a:t>
                </a:r>
              </a:p>
            </p:txBody>
          </p:sp>
        </p:grpSp>
        <p:sp>
          <p:nvSpPr>
            <p:cNvPr id="5" name="Title 1">
              <a:extLst>
                <a:ext uri="{FF2B5EF4-FFF2-40B4-BE49-F238E27FC236}">
                  <a16:creationId xmlns:a16="http://schemas.microsoft.com/office/drawing/2014/main" id="{E18F99DA-07D0-46E7-A57E-AD144758936A}"/>
                </a:ext>
              </a:extLst>
            </p:cNvPr>
            <p:cNvSpPr txBox="1">
              <a:spLocks/>
            </p:cNvSpPr>
            <p:nvPr/>
          </p:nvSpPr>
          <p:spPr>
            <a:xfrm>
              <a:off x="1122860" y="457199"/>
              <a:ext cx="10403394" cy="76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600">
                  <a:solidFill>
                    <a:schemeClr val="tx1">
                      <a:lumMod val="50000"/>
                    </a:schemeClr>
                  </a:solidFill>
                  <a:latin typeface="+mj-lt"/>
                  <a:ea typeface="Arial-Rounded" panose="020B0500000000000000" pitchFamily="34" charset="0"/>
                  <a:cs typeface="Arial-Rounded" panose="020B0500000000000000" pitchFamily="34" charset="0"/>
                </a:rPr>
                <a:t>Tìm trong bài </a:t>
              </a:r>
              <a:r>
                <a:rPr lang="en-US" sz="3600" i="1">
                  <a:solidFill>
                    <a:schemeClr val="tx1">
                      <a:lumMod val="50000"/>
                    </a:schemeClr>
                  </a:solidFill>
                  <a:latin typeface="+mj-lt"/>
                  <a:ea typeface="Arial-Rounded" panose="020B0500000000000000" pitchFamily="34" charset="0"/>
                  <a:cs typeface="Arial-Rounded" panose="020B0500000000000000" pitchFamily="34" charset="0"/>
                </a:rPr>
                <a:t>Cánh cam lạc mẹ </a:t>
              </a:r>
              <a:r>
                <a:rPr lang="en-US" sz="3600">
                  <a:solidFill>
                    <a:schemeClr val="tx1">
                      <a:lumMod val="50000"/>
                    </a:schemeClr>
                  </a:solidFill>
                  <a:latin typeface="+mj-lt"/>
                  <a:ea typeface="Arial-Rounded" panose="020B0500000000000000" pitchFamily="34" charset="0"/>
                  <a:cs typeface="Arial-Rounded" panose="020B0500000000000000" pitchFamily="34" charset="0"/>
                </a:rPr>
                <a:t>từ ngữ chỉ hoạt động của mỗi con vật (theo mẫu)</a:t>
              </a:r>
            </a:p>
          </p:txBody>
        </p:sp>
      </p:grpSp>
      <p:graphicFrame>
        <p:nvGraphicFramePr>
          <p:cNvPr id="9" name="Table 11">
            <a:extLst>
              <a:ext uri="{FF2B5EF4-FFF2-40B4-BE49-F238E27FC236}">
                <a16:creationId xmlns:a16="http://schemas.microsoft.com/office/drawing/2014/main" id="{14C0CD66-2CAC-48AA-9707-8ECC1E20F0EC}"/>
              </a:ext>
            </a:extLst>
          </p:cNvPr>
          <p:cNvGraphicFramePr>
            <a:graphicFrameLocks noGrp="1"/>
          </p:cNvGraphicFramePr>
          <p:nvPr>
            <p:extLst>
              <p:ext uri="{D42A27DB-BD31-4B8C-83A1-F6EECF244321}">
                <p14:modId xmlns:p14="http://schemas.microsoft.com/office/powerpoint/2010/main" val="18184898"/>
              </p:ext>
            </p:extLst>
          </p:nvPr>
        </p:nvGraphicFramePr>
        <p:xfrm>
          <a:off x="1625600" y="1922600"/>
          <a:ext cx="9637486" cy="3760284"/>
        </p:xfrm>
        <a:graphic>
          <a:graphicData uri="http://schemas.openxmlformats.org/drawingml/2006/table">
            <a:tbl>
              <a:tblPr firstRow="1" bandRow="1">
                <a:tableStyleId>{130FAC32-3C5B-4C90-9C92-1391C84ECCF9}</a:tableStyleId>
              </a:tblPr>
              <a:tblGrid>
                <a:gridCol w="2496457">
                  <a:extLst>
                    <a:ext uri="{9D8B030D-6E8A-4147-A177-3AD203B41FA5}">
                      <a16:colId xmlns:a16="http://schemas.microsoft.com/office/drawing/2014/main" val="942381137"/>
                    </a:ext>
                  </a:extLst>
                </a:gridCol>
                <a:gridCol w="7141029">
                  <a:extLst>
                    <a:ext uri="{9D8B030D-6E8A-4147-A177-3AD203B41FA5}">
                      <a16:colId xmlns:a16="http://schemas.microsoft.com/office/drawing/2014/main" val="2735968465"/>
                    </a:ext>
                  </a:extLst>
                </a:gridCol>
              </a:tblGrid>
              <a:tr h="626714">
                <a:tc>
                  <a:txBody>
                    <a:bodyPr/>
                    <a:lstStyle/>
                    <a:p>
                      <a:pPr algn="ctr"/>
                      <a:r>
                        <a:rPr lang="en-US" sz="3200" b="1">
                          <a:latin typeface="Arial" panose="020B0604020202020204" pitchFamily="34" charset="0"/>
                          <a:cs typeface="Arial" panose="020B0604020202020204" pitchFamily="34" charset="0"/>
                        </a:rPr>
                        <a:t>Con vật</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r>
                        <a:rPr lang="en-US" sz="3200" b="1">
                          <a:latin typeface="Arial" panose="020B0604020202020204" pitchFamily="34" charset="0"/>
                          <a:cs typeface="Arial" panose="020B0604020202020204" pitchFamily="34" charset="0"/>
                        </a:rPr>
                        <a:t>Từ ngữ chỉ hoạt động</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257480252"/>
                  </a:ext>
                </a:extLst>
              </a:tr>
              <a:tr h="626714">
                <a:tc>
                  <a:txBody>
                    <a:bodyPr/>
                    <a:lstStyle/>
                    <a:p>
                      <a:pPr algn="ctr"/>
                      <a:r>
                        <a:rPr lang="en-US" sz="3200">
                          <a:solidFill>
                            <a:schemeClr val="accent3">
                              <a:lumMod val="75000"/>
                            </a:schemeClr>
                          </a:solidFill>
                          <a:latin typeface="Arial" panose="020B0604020202020204" pitchFamily="34" charset="0"/>
                          <a:cs typeface="Arial" panose="020B0604020202020204" pitchFamily="34" charset="0"/>
                        </a:rPr>
                        <a:t>M</a:t>
                      </a:r>
                      <a:r>
                        <a:rPr lang="en-US" sz="3200">
                          <a:latin typeface="Arial" panose="020B0604020202020204" pitchFamily="34" charset="0"/>
                          <a:cs typeface="Arial" panose="020B0604020202020204" pitchFamily="34" charset="0"/>
                        </a:rPr>
                        <a:t>: ve sầu</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just"/>
                      <a:r>
                        <a:rPr lang="en-US" sz="3200">
                          <a:latin typeface="Arial" panose="020B0604020202020204" pitchFamily="34" charset="0"/>
                          <a:cs typeface="Arial" panose="020B0604020202020204" pitchFamily="34" charset="0"/>
                        </a:rPr>
                        <a:t>kêu ran</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51857238"/>
                  </a:ext>
                </a:extLst>
              </a:tr>
              <a:tr h="626714">
                <a:tc>
                  <a:txBody>
                    <a:bodyPr/>
                    <a:lstStyle/>
                    <a:p>
                      <a:pPr algn="just"/>
                      <a:r>
                        <a:rPr lang="en-US" sz="3200">
                          <a:latin typeface="Arial" panose="020B0604020202020204" pitchFamily="34" charset="0"/>
                          <a:cs typeface="Arial" panose="020B0604020202020204" pitchFamily="34" charset="0"/>
                        </a:rPr>
                        <a:t>    cánh cam</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just"/>
                      <a:endParaRPr lang="en-US" sz="3200">
                        <a:latin typeface="Arial" panose="020B0604020202020204" pitchFamily="34" charset="0"/>
                        <a:cs typeface="Arial" panose="020B0604020202020204" pitchFamily="34"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903657285"/>
                  </a:ext>
                </a:extLst>
              </a:tr>
              <a:tr h="626714">
                <a:tc>
                  <a:txBody>
                    <a:bodyPr/>
                    <a:lstStyle/>
                    <a:p>
                      <a:pPr algn="just"/>
                      <a:r>
                        <a:rPr lang="en-US" sz="3200">
                          <a:latin typeface="Arial" panose="020B0604020202020204" pitchFamily="34" charset="0"/>
                          <a:cs typeface="Arial" panose="020B0604020202020204" pitchFamily="34" charset="0"/>
                        </a:rPr>
                        <a:t>    bọ dừa</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just"/>
                      <a:endParaRPr lang="en-US" sz="3200">
                        <a:latin typeface="Arial" panose="020B0604020202020204" pitchFamily="34" charset="0"/>
                        <a:cs typeface="Arial" panose="020B0604020202020204" pitchFamily="34"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078632606"/>
                  </a:ext>
                </a:extLst>
              </a:tr>
              <a:tr h="626714">
                <a:tc>
                  <a:txBody>
                    <a:bodyPr/>
                    <a:lstStyle/>
                    <a:p>
                      <a:pPr algn="just"/>
                      <a:r>
                        <a:rPr lang="en-US" sz="3200">
                          <a:latin typeface="Arial" panose="020B0604020202020204" pitchFamily="34" charset="0"/>
                          <a:cs typeface="Arial" panose="020B0604020202020204" pitchFamily="34" charset="0"/>
                        </a:rPr>
                        <a:t>    cào cào</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just"/>
                      <a:endParaRPr lang="en-US" sz="3200">
                        <a:latin typeface="Arial" panose="020B0604020202020204" pitchFamily="34" charset="0"/>
                        <a:cs typeface="Arial" panose="020B0604020202020204" pitchFamily="34"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439382080"/>
                  </a:ext>
                </a:extLst>
              </a:tr>
              <a:tr h="626714">
                <a:tc>
                  <a:txBody>
                    <a:bodyPr/>
                    <a:lstStyle/>
                    <a:p>
                      <a:pPr algn="just"/>
                      <a:r>
                        <a:rPr lang="en-US" sz="3200">
                          <a:latin typeface="Arial" panose="020B0604020202020204" pitchFamily="34" charset="0"/>
                          <a:cs typeface="Arial" panose="020B0604020202020204" pitchFamily="34" charset="0"/>
                        </a:rPr>
                        <a:t>    xén tóc</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just"/>
                      <a:endParaRPr lang="en-US" sz="3200">
                        <a:latin typeface="Arial" panose="020B0604020202020204" pitchFamily="34" charset="0"/>
                        <a:cs typeface="Arial" panose="020B0604020202020204" pitchFamily="34"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122041891"/>
                  </a:ext>
                </a:extLst>
              </a:tr>
            </a:tbl>
          </a:graphicData>
        </a:graphic>
      </p:graphicFrame>
      <p:sp>
        <p:nvSpPr>
          <p:cNvPr id="10" name="Title 1">
            <a:extLst>
              <a:ext uri="{FF2B5EF4-FFF2-40B4-BE49-F238E27FC236}">
                <a16:creationId xmlns:a16="http://schemas.microsoft.com/office/drawing/2014/main" id="{B95F919D-84EC-4919-830D-C393AEC8DD17}"/>
              </a:ext>
            </a:extLst>
          </p:cNvPr>
          <p:cNvSpPr txBox="1">
            <a:spLocks/>
          </p:cNvSpPr>
          <p:nvPr/>
        </p:nvSpPr>
        <p:spPr>
          <a:xfrm>
            <a:off x="4086372" y="3169771"/>
            <a:ext cx="1525070"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đi lạc,</a:t>
            </a:r>
          </a:p>
        </p:txBody>
      </p:sp>
      <p:sp>
        <p:nvSpPr>
          <p:cNvPr id="11" name="Title 1">
            <a:extLst>
              <a:ext uri="{FF2B5EF4-FFF2-40B4-BE49-F238E27FC236}">
                <a16:creationId xmlns:a16="http://schemas.microsoft.com/office/drawing/2014/main" id="{17FA0D7C-9A61-4051-A9E5-4B80783AE045}"/>
              </a:ext>
            </a:extLst>
          </p:cNvPr>
          <p:cNvSpPr txBox="1">
            <a:spLocks/>
          </p:cNvSpPr>
          <p:nvPr/>
        </p:nvSpPr>
        <p:spPr>
          <a:xfrm>
            <a:off x="5240258" y="3197199"/>
            <a:ext cx="1525070"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gọi mẹ</a:t>
            </a:r>
          </a:p>
        </p:txBody>
      </p:sp>
      <p:sp>
        <p:nvSpPr>
          <p:cNvPr id="12" name="Title 1">
            <a:extLst>
              <a:ext uri="{FF2B5EF4-FFF2-40B4-BE49-F238E27FC236}">
                <a16:creationId xmlns:a16="http://schemas.microsoft.com/office/drawing/2014/main" id="{95B98EF7-71A8-4411-B8A2-86B8EABD8FC5}"/>
              </a:ext>
            </a:extLst>
          </p:cNvPr>
          <p:cNvSpPr txBox="1">
            <a:spLocks/>
          </p:cNvSpPr>
          <p:nvPr/>
        </p:nvSpPr>
        <p:spPr>
          <a:xfrm>
            <a:off x="4112911" y="3807069"/>
            <a:ext cx="3347429"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dừng nấu cơm,</a:t>
            </a:r>
          </a:p>
        </p:txBody>
      </p:sp>
      <p:sp>
        <p:nvSpPr>
          <p:cNvPr id="13" name="Title 1">
            <a:extLst>
              <a:ext uri="{FF2B5EF4-FFF2-40B4-BE49-F238E27FC236}">
                <a16:creationId xmlns:a16="http://schemas.microsoft.com/office/drawing/2014/main" id="{172C77B2-8BC3-4175-8D23-6BF6DA88B71A}"/>
              </a:ext>
            </a:extLst>
          </p:cNvPr>
          <p:cNvSpPr txBox="1">
            <a:spLocks/>
          </p:cNvSpPr>
          <p:nvPr/>
        </p:nvSpPr>
        <p:spPr>
          <a:xfrm>
            <a:off x="6969539" y="3802742"/>
            <a:ext cx="3347429"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bảo nhau đi tìm,</a:t>
            </a:r>
          </a:p>
        </p:txBody>
      </p:sp>
      <p:sp>
        <p:nvSpPr>
          <p:cNvPr id="14" name="Title 1">
            <a:extLst>
              <a:ext uri="{FF2B5EF4-FFF2-40B4-BE49-F238E27FC236}">
                <a16:creationId xmlns:a16="http://schemas.microsoft.com/office/drawing/2014/main" id="{119D84EA-1121-48D3-9725-57551D58D9E3}"/>
              </a:ext>
            </a:extLst>
          </p:cNvPr>
          <p:cNvSpPr txBox="1">
            <a:spLocks/>
          </p:cNvSpPr>
          <p:nvPr/>
        </p:nvSpPr>
        <p:spPr>
          <a:xfrm>
            <a:off x="9947651" y="3798415"/>
            <a:ext cx="3347429"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nói</a:t>
            </a:r>
          </a:p>
        </p:txBody>
      </p:sp>
      <p:sp>
        <p:nvSpPr>
          <p:cNvPr id="15" name="Title 1">
            <a:extLst>
              <a:ext uri="{FF2B5EF4-FFF2-40B4-BE49-F238E27FC236}">
                <a16:creationId xmlns:a16="http://schemas.microsoft.com/office/drawing/2014/main" id="{11CE50A3-D623-4B16-84C6-53138B95BECF}"/>
              </a:ext>
            </a:extLst>
          </p:cNvPr>
          <p:cNvSpPr txBox="1">
            <a:spLocks/>
          </p:cNvSpPr>
          <p:nvPr/>
        </p:nvSpPr>
        <p:spPr>
          <a:xfrm>
            <a:off x="4112910" y="4424163"/>
            <a:ext cx="3405490"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ngưng giã gạo,</a:t>
            </a:r>
          </a:p>
        </p:txBody>
      </p:sp>
      <p:sp>
        <p:nvSpPr>
          <p:cNvPr id="16" name="Title 1">
            <a:extLst>
              <a:ext uri="{FF2B5EF4-FFF2-40B4-BE49-F238E27FC236}">
                <a16:creationId xmlns:a16="http://schemas.microsoft.com/office/drawing/2014/main" id="{4E9EC424-06A9-4749-B7C4-8C19AA0B6552}"/>
              </a:ext>
            </a:extLst>
          </p:cNvPr>
          <p:cNvSpPr txBox="1">
            <a:spLocks/>
          </p:cNvSpPr>
          <p:nvPr/>
        </p:nvSpPr>
        <p:spPr>
          <a:xfrm>
            <a:off x="6911478" y="4429939"/>
            <a:ext cx="3405490"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bảo nhau đi tìm,</a:t>
            </a:r>
          </a:p>
        </p:txBody>
      </p:sp>
      <p:sp>
        <p:nvSpPr>
          <p:cNvPr id="17" name="Title 1">
            <a:extLst>
              <a:ext uri="{FF2B5EF4-FFF2-40B4-BE49-F238E27FC236}">
                <a16:creationId xmlns:a16="http://schemas.microsoft.com/office/drawing/2014/main" id="{78964B20-85A1-44EE-85C7-090D274E157D}"/>
              </a:ext>
            </a:extLst>
          </p:cNvPr>
          <p:cNvSpPr txBox="1">
            <a:spLocks/>
          </p:cNvSpPr>
          <p:nvPr/>
        </p:nvSpPr>
        <p:spPr>
          <a:xfrm>
            <a:off x="9907800" y="4423440"/>
            <a:ext cx="3347429"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nói</a:t>
            </a:r>
          </a:p>
        </p:txBody>
      </p:sp>
      <p:sp>
        <p:nvSpPr>
          <p:cNvPr id="18" name="Title 1">
            <a:extLst>
              <a:ext uri="{FF2B5EF4-FFF2-40B4-BE49-F238E27FC236}">
                <a16:creationId xmlns:a16="http://schemas.microsoft.com/office/drawing/2014/main" id="{EDA8939B-5894-45FD-BA05-C25079901399}"/>
              </a:ext>
            </a:extLst>
          </p:cNvPr>
          <p:cNvSpPr txBox="1">
            <a:spLocks/>
          </p:cNvSpPr>
          <p:nvPr/>
        </p:nvSpPr>
        <p:spPr>
          <a:xfrm>
            <a:off x="4112909" y="5041257"/>
            <a:ext cx="3405490"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thôi cắt áo,</a:t>
            </a:r>
          </a:p>
        </p:txBody>
      </p:sp>
      <p:sp>
        <p:nvSpPr>
          <p:cNvPr id="19" name="Title 1">
            <a:extLst>
              <a:ext uri="{FF2B5EF4-FFF2-40B4-BE49-F238E27FC236}">
                <a16:creationId xmlns:a16="http://schemas.microsoft.com/office/drawing/2014/main" id="{0AEF7CC9-39DD-4A24-BC3A-946E8F6445D0}"/>
              </a:ext>
            </a:extLst>
          </p:cNvPr>
          <p:cNvSpPr txBox="1">
            <a:spLocks/>
          </p:cNvSpPr>
          <p:nvPr/>
        </p:nvSpPr>
        <p:spPr>
          <a:xfrm>
            <a:off x="6275075" y="5031878"/>
            <a:ext cx="3405490"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bảo nhau đi tìm,</a:t>
            </a:r>
          </a:p>
        </p:txBody>
      </p:sp>
      <p:sp>
        <p:nvSpPr>
          <p:cNvPr id="20" name="Title 1">
            <a:extLst>
              <a:ext uri="{FF2B5EF4-FFF2-40B4-BE49-F238E27FC236}">
                <a16:creationId xmlns:a16="http://schemas.microsoft.com/office/drawing/2014/main" id="{08986D24-B688-4487-98F8-9945C284C5DC}"/>
              </a:ext>
            </a:extLst>
          </p:cNvPr>
          <p:cNvSpPr txBox="1">
            <a:spLocks/>
          </p:cNvSpPr>
          <p:nvPr/>
        </p:nvSpPr>
        <p:spPr>
          <a:xfrm>
            <a:off x="9285911" y="5025379"/>
            <a:ext cx="3347429" cy="63297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r>
              <a:rPr lang="en-US" sz="3200">
                <a:solidFill>
                  <a:schemeClr val="tx1">
                    <a:lumMod val="50000"/>
                  </a:schemeClr>
                </a:solidFill>
                <a:latin typeface="+mj-lt"/>
                <a:ea typeface="Arial-Rounded" panose="020B0500000000000000" pitchFamily="34" charset="0"/>
                <a:cs typeface="Arial-Rounded" panose="020B0500000000000000" pitchFamily="34" charset="0"/>
              </a:rPr>
              <a:t>nói</a:t>
            </a:r>
          </a:p>
        </p:txBody>
      </p:sp>
    </p:spTree>
    <p:extLst>
      <p:ext uri="{BB962C8B-B14F-4D97-AF65-F5344CB8AC3E}">
        <p14:creationId xmlns:p14="http://schemas.microsoft.com/office/powerpoint/2010/main" val="162609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subTnLs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82"/>
        <p:cNvGrpSpPr/>
        <p:nvPr/>
      </p:nvGrpSpPr>
      <p:grpSpPr>
        <a:xfrm>
          <a:off x="0" y="0"/>
          <a:ext cx="0" cy="0"/>
          <a:chOff x="0" y="0"/>
          <a:chExt cx="0" cy="0"/>
        </a:xfrm>
      </p:grpSpPr>
      <p:sp>
        <p:nvSpPr>
          <p:cNvPr id="6985" name="Google Shape;6985;p47"/>
          <p:cNvSpPr txBox="1">
            <a:spLocks noGrp="1"/>
          </p:cNvSpPr>
          <p:nvPr>
            <p:ph type="subTitle" idx="1"/>
          </p:nvPr>
        </p:nvSpPr>
        <p:spPr>
          <a:xfrm>
            <a:off x="3886461" y="2486045"/>
            <a:ext cx="5489617" cy="1364099"/>
          </a:xfrm>
          <a:prstGeom prst="rect">
            <a:avLst/>
          </a:prstGeom>
          <a:solidFill>
            <a:schemeClr val="bg1"/>
          </a:solidFill>
        </p:spPr>
        <p:txBody>
          <a:bodyPr spcFirstLastPara="1" wrap="square" lIns="121598" tIns="121598" rIns="121598" bIns="121598" anchor="ctr" anchorCtr="0">
            <a:noAutofit/>
          </a:bodyPr>
          <a:lstStyle/>
          <a:p>
            <a:pPr marL="0" indent="0" algn="ctr">
              <a:spcAft>
                <a:spcPts val="1596"/>
              </a:spcAft>
            </a:pPr>
            <a:r>
              <a:rPr lang="en" sz="7200" b="1">
                <a:latin typeface="Arial" panose="020B0604020202020204" pitchFamily="34" charset="0"/>
                <a:cs typeface="Arial" panose="020B0604020202020204" pitchFamily="34" charset="0"/>
              </a:rPr>
              <a:t>DẶN DÒ</a:t>
            </a:r>
            <a:endParaRPr sz="7200" b="1">
              <a:latin typeface="Arial" panose="020B0604020202020204" pitchFamily="34" charset="0"/>
              <a:cs typeface="Arial" panose="020B0604020202020204" pitchFamily="34" charset="0"/>
            </a:endParaRPr>
          </a:p>
        </p:txBody>
      </p:sp>
      <p:grpSp>
        <p:nvGrpSpPr>
          <p:cNvPr id="6986" name="Google Shape;6986;p47"/>
          <p:cNvGrpSpPr/>
          <p:nvPr/>
        </p:nvGrpSpPr>
        <p:grpSpPr>
          <a:xfrm flipH="1">
            <a:off x="10195416" y="547431"/>
            <a:ext cx="1502307" cy="1517470"/>
            <a:chOff x="6677925" y="6815450"/>
            <a:chExt cx="1129525" cy="1140925"/>
          </a:xfrm>
        </p:grpSpPr>
        <p:sp>
          <p:nvSpPr>
            <p:cNvPr id="6987" name="Google Shape;6987;p47"/>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6988" name="Google Shape;6988;p47"/>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121598" tIns="121598" rIns="121598" bIns="121598" anchor="ctr" anchorCtr="0">
              <a:noAutofit/>
            </a:bodyPr>
            <a:lstStyle/>
            <a:p>
              <a:endParaRPr sz="2479"/>
            </a:p>
          </p:txBody>
        </p:sp>
        <p:sp>
          <p:nvSpPr>
            <p:cNvPr id="6989" name="Google Shape;6989;p47"/>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598" tIns="121598" rIns="121598" bIns="121598" anchor="ctr" anchorCtr="0">
              <a:noAutofit/>
            </a:bodyPr>
            <a:lstStyle/>
            <a:p>
              <a:endParaRPr sz="2479"/>
            </a:p>
          </p:txBody>
        </p:sp>
        <p:sp>
          <p:nvSpPr>
            <p:cNvPr id="6990" name="Google Shape;6990;p47"/>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598" tIns="121598" rIns="121598" bIns="121598" anchor="ctr" anchorCtr="0">
              <a:noAutofit/>
            </a:bodyPr>
            <a:lstStyle/>
            <a:p>
              <a:endParaRPr sz="2479"/>
            </a:p>
          </p:txBody>
        </p:sp>
        <p:sp>
          <p:nvSpPr>
            <p:cNvPr id="6991" name="Google Shape;6991;p47"/>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598" tIns="121598" rIns="121598" bIns="121598" anchor="ctr" anchorCtr="0">
              <a:noAutofit/>
            </a:bodyPr>
            <a:lstStyle/>
            <a:p>
              <a:endParaRPr sz="2479"/>
            </a:p>
          </p:txBody>
        </p:sp>
        <p:sp>
          <p:nvSpPr>
            <p:cNvPr id="6992" name="Google Shape;6992;p47"/>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598" tIns="121598" rIns="121598" bIns="121598" anchor="ctr" anchorCtr="0">
              <a:noAutofit/>
            </a:bodyPr>
            <a:lstStyle/>
            <a:p>
              <a:endParaRPr sz="2479"/>
            </a:p>
          </p:txBody>
        </p:sp>
        <p:sp>
          <p:nvSpPr>
            <p:cNvPr id="6993" name="Google Shape;6993;p47"/>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6994" name="Google Shape;6994;p47"/>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6995" name="Google Shape;6995;p47"/>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6996" name="Google Shape;6996;p47"/>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6997" name="Google Shape;6997;p47"/>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6998" name="Google Shape;6998;p47"/>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6999" name="Google Shape;6999;p47"/>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7000" name="Google Shape;7000;p47"/>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01" name="Google Shape;7001;p47"/>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598" tIns="121598" rIns="121598" bIns="121598" anchor="ctr" anchorCtr="0">
              <a:noAutofit/>
            </a:bodyPr>
            <a:lstStyle/>
            <a:p>
              <a:endParaRPr sz="2479"/>
            </a:p>
          </p:txBody>
        </p:sp>
        <p:sp>
          <p:nvSpPr>
            <p:cNvPr id="7002" name="Google Shape;7002;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598" tIns="121598" rIns="121598" bIns="121598" anchor="ctr" anchorCtr="0">
              <a:noAutofit/>
            </a:bodyPr>
            <a:lstStyle/>
            <a:p>
              <a:endParaRPr sz="2479"/>
            </a:p>
          </p:txBody>
        </p:sp>
        <p:sp>
          <p:nvSpPr>
            <p:cNvPr id="7003" name="Google Shape;7003;p47"/>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7004" name="Google Shape;7004;p47"/>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7005" name="Google Shape;7005;p47"/>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7006" name="Google Shape;7006;p47"/>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598" tIns="121598" rIns="121598" bIns="121598" anchor="ctr" anchorCtr="0">
              <a:noAutofit/>
            </a:bodyPr>
            <a:lstStyle/>
            <a:p>
              <a:endParaRPr sz="2479"/>
            </a:p>
          </p:txBody>
        </p:sp>
        <p:sp>
          <p:nvSpPr>
            <p:cNvPr id="7007" name="Google Shape;7007;p47"/>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08" name="Google Shape;7008;p47"/>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09" name="Google Shape;7009;p47"/>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0" name="Google Shape;7010;p47"/>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1" name="Google Shape;7011;p47"/>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2" name="Google Shape;7012;p47"/>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3" name="Google Shape;7013;p47"/>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4" name="Google Shape;7014;p47"/>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5" name="Google Shape;7015;p47"/>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6" name="Google Shape;7016;p47"/>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17" name="Google Shape;7017;p47"/>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18" name="Google Shape;7018;p47"/>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121598" tIns="121598" rIns="121598" bIns="121598" anchor="ctr" anchorCtr="0">
              <a:noAutofit/>
            </a:bodyPr>
            <a:lstStyle/>
            <a:p>
              <a:endParaRPr sz="2479"/>
            </a:p>
          </p:txBody>
        </p:sp>
        <p:sp>
          <p:nvSpPr>
            <p:cNvPr id="7019" name="Google Shape;7019;p47"/>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598" tIns="121598" rIns="121598" bIns="121598" anchor="ctr" anchorCtr="0">
              <a:noAutofit/>
            </a:bodyPr>
            <a:lstStyle/>
            <a:p>
              <a:endParaRPr sz="2479"/>
            </a:p>
          </p:txBody>
        </p:sp>
        <p:sp>
          <p:nvSpPr>
            <p:cNvPr id="7020" name="Google Shape;7020;p47"/>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21" name="Google Shape;7021;p47"/>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22" name="Google Shape;7022;p47"/>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23" name="Google Shape;7023;p47"/>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24" name="Google Shape;7024;p47"/>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grpSp>
      <p:grpSp>
        <p:nvGrpSpPr>
          <p:cNvPr id="7025" name="Google Shape;7025;p47"/>
          <p:cNvGrpSpPr/>
          <p:nvPr/>
        </p:nvGrpSpPr>
        <p:grpSpPr>
          <a:xfrm flipH="1">
            <a:off x="3084550" y="5080156"/>
            <a:ext cx="1889447" cy="1312744"/>
            <a:chOff x="1185625" y="7639175"/>
            <a:chExt cx="1420600" cy="987000"/>
          </a:xfrm>
        </p:grpSpPr>
        <p:sp>
          <p:nvSpPr>
            <p:cNvPr id="7026" name="Google Shape;7026;p47"/>
            <p:cNvSpPr/>
            <p:nvPr/>
          </p:nvSpPr>
          <p:spPr>
            <a:xfrm>
              <a:off x="1185625" y="7639175"/>
              <a:ext cx="1420600" cy="987000"/>
            </a:xfrm>
            <a:custGeom>
              <a:avLst/>
              <a:gdLst/>
              <a:ahLst/>
              <a:cxnLst/>
              <a:rect l="l" t="t" r="r" b="b"/>
              <a:pathLst>
                <a:path w="56824" h="39480" extrusionOk="0">
                  <a:moveTo>
                    <a:pt x="47616" y="0"/>
                  </a:moveTo>
                  <a:cubicBezTo>
                    <a:pt x="47482" y="0"/>
                    <a:pt x="47322" y="0"/>
                    <a:pt x="47188" y="27"/>
                  </a:cubicBezTo>
                  <a:cubicBezTo>
                    <a:pt x="46171" y="134"/>
                    <a:pt x="45261" y="643"/>
                    <a:pt x="44645" y="1446"/>
                  </a:cubicBezTo>
                  <a:cubicBezTo>
                    <a:pt x="44056" y="2141"/>
                    <a:pt x="43789" y="3025"/>
                    <a:pt x="43842" y="3881"/>
                  </a:cubicBezTo>
                  <a:cubicBezTo>
                    <a:pt x="43227" y="4979"/>
                    <a:pt x="42558" y="6504"/>
                    <a:pt x="42236" y="8324"/>
                  </a:cubicBezTo>
                  <a:cubicBezTo>
                    <a:pt x="41621" y="7361"/>
                    <a:pt x="40952" y="6558"/>
                    <a:pt x="40363" y="5889"/>
                  </a:cubicBezTo>
                  <a:cubicBezTo>
                    <a:pt x="40015" y="4015"/>
                    <a:pt x="38382" y="2623"/>
                    <a:pt x="36428" y="2623"/>
                  </a:cubicBezTo>
                  <a:cubicBezTo>
                    <a:pt x="36268" y="2623"/>
                    <a:pt x="36134" y="2623"/>
                    <a:pt x="35973" y="2650"/>
                  </a:cubicBezTo>
                  <a:cubicBezTo>
                    <a:pt x="34903" y="2784"/>
                    <a:pt x="33966" y="3292"/>
                    <a:pt x="33323" y="4122"/>
                  </a:cubicBezTo>
                  <a:cubicBezTo>
                    <a:pt x="32922" y="4631"/>
                    <a:pt x="32654" y="5193"/>
                    <a:pt x="32547" y="5835"/>
                  </a:cubicBezTo>
                  <a:cubicBezTo>
                    <a:pt x="30112" y="5032"/>
                    <a:pt x="27248" y="4497"/>
                    <a:pt x="23848" y="4497"/>
                  </a:cubicBezTo>
                  <a:lnTo>
                    <a:pt x="23822" y="4497"/>
                  </a:lnTo>
                  <a:cubicBezTo>
                    <a:pt x="4979" y="4497"/>
                    <a:pt x="0" y="17505"/>
                    <a:pt x="0" y="24384"/>
                  </a:cubicBezTo>
                  <a:lnTo>
                    <a:pt x="0" y="24625"/>
                  </a:lnTo>
                  <a:cubicBezTo>
                    <a:pt x="134" y="26338"/>
                    <a:pt x="1205" y="27863"/>
                    <a:pt x="3158" y="29175"/>
                  </a:cubicBezTo>
                  <a:cubicBezTo>
                    <a:pt x="1981" y="30647"/>
                    <a:pt x="1981" y="32788"/>
                    <a:pt x="3292" y="34260"/>
                  </a:cubicBezTo>
                  <a:cubicBezTo>
                    <a:pt x="4042" y="35143"/>
                    <a:pt x="5166" y="35625"/>
                    <a:pt x="6290" y="35625"/>
                  </a:cubicBezTo>
                  <a:cubicBezTo>
                    <a:pt x="7254" y="35625"/>
                    <a:pt x="8190" y="35304"/>
                    <a:pt x="8913" y="34662"/>
                  </a:cubicBezTo>
                  <a:cubicBezTo>
                    <a:pt x="9636" y="34019"/>
                    <a:pt x="10118" y="33136"/>
                    <a:pt x="10251" y="32146"/>
                  </a:cubicBezTo>
                  <a:cubicBezTo>
                    <a:pt x="10412" y="32199"/>
                    <a:pt x="10573" y="32253"/>
                    <a:pt x="10733" y="32280"/>
                  </a:cubicBezTo>
                  <a:cubicBezTo>
                    <a:pt x="10974" y="32627"/>
                    <a:pt x="11268" y="32949"/>
                    <a:pt x="11616" y="33216"/>
                  </a:cubicBezTo>
                  <a:cubicBezTo>
                    <a:pt x="12018" y="33538"/>
                    <a:pt x="12446" y="33725"/>
                    <a:pt x="12928" y="33832"/>
                  </a:cubicBezTo>
                  <a:cubicBezTo>
                    <a:pt x="12714" y="35090"/>
                    <a:pt x="13142" y="36428"/>
                    <a:pt x="14186" y="37365"/>
                  </a:cubicBezTo>
                  <a:cubicBezTo>
                    <a:pt x="14935" y="38034"/>
                    <a:pt x="15899" y="38409"/>
                    <a:pt x="16863" y="38409"/>
                  </a:cubicBezTo>
                  <a:cubicBezTo>
                    <a:pt x="18013" y="38409"/>
                    <a:pt x="19084" y="37954"/>
                    <a:pt x="19807" y="37097"/>
                  </a:cubicBezTo>
                  <a:cubicBezTo>
                    <a:pt x="20529" y="36294"/>
                    <a:pt x="20877" y="35304"/>
                    <a:pt x="20851" y="34233"/>
                  </a:cubicBezTo>
                  <a:cubicBezTo>
                    <a:pt x="20851" y="34073"/>
                    <a:pt x="20824" y="33885"/>
                    <a:pt x="20797" y="33752"/>
                  </a:cubicBezTo>
                  <a:lnTo>
                    <a:pt x="20797" y="33752"/>
                  </a:lnTo>
                  <a:cubicBezTo>
                    <a:pt x="21225" y="33805"/>
                    <a:pt x="21627" y="33805"/>
                    <a:pt x="22055" y="33832"/>
                  </a:cubicBezTo>
                  <a:cubicBezTo>
                    <a:pt x="22403" y="33832"/>
                    <a:pt x="22724" y="33859"/>
                    <a:pt x="23072" y="33859"/>
                  </a:cubicBezTo>
                  <a:cubicBezTo>
                    <a:pt x="23286" y="34287"/>
                    <a:pt x="23634" y="34662"/>
                    <a:pt x="24036" y="34956"/>
                  </a:cubicBezTo>
                  <a:cubicBezTo>
                    <a:pt x="24678" y="35438"/>
                    <a:pt x="25428" y="35706"/>
                    <a:pt x="26284" y="35706"/>
                  </a:cubicBezTo>
                  <a:cubicBezTo>
                    <a:pt x="26498" y="35706"/>
                    <a:pt x="26712" y="35679"/>
                    <a:pt x="26900" y="35625"/>
                  </a:cubicBezTo>
                  <a:cubicBezTo>
                    <a:pt x="26953" y="36803"/>
                    <a:pt x="27515" y="37981"/>
                    <a:pt x="28506" y="38703"/>
                  </a:cubicBezTo>
                  <a:cubicBezTo>
                    <a:pt x="29228" y="39212"/>
                    <a:pt x="30031" y="39479"/>
                    <a:pt x="30888" y="39479"/>
                  </a:cubicBezTo>
                  <a:cubicBezTo>
                    <a:pt x="32172" y="39479"/>
                    <a:pt x="33377" y="38891"/>
                    <a:pt x="34100" y="37847"/>
                  </a:cubicBezTo>
                  <a:cubicBezTo>
                    <a:pt x="34715" y="37017"/>
                    <a:pt x="34983" y="36000"/>
                    <a:pt x="34849" y="34956"/>
                  </a:cubicBezTo>
                  <a:lnTo>
                    <a:pt x="34849" y="34956"/>
                  </a:lnTo>
                  <a:cubicBezTo>
                    <a:pt x="35036" y="35197"/>
                    <a:pt x="35277" y="35438"/>
                    <a:pt x="35518" y="35598"/>
                  </a:cubicBezTo>
                  <a:cubicBezTo>
                    <a:pt x="36187" y="36107"/>
                    <a:pt x="36937" y="36348"/>
                    <a:pt x="37740" y="36348"/>
                  </a:cubicBezTo>
                  <a:cubicBezTo>
                    <a:pt x="38944" y="36348"/>
                    <a:pt x="40095" y="35759"/>
                    <a:pt x="40791" y="34795"/>
                  </a:cubicBezTo>
                  <a:cubicBezTo>
                    <a:pt x="41192" y="34260"/>
                    <a:pt x="41433" y="33698"/>
                    <a:pt x="41487" y="33082"/>
                  </a:cubicBezTo>
                  <a:cubicBezTo>
                    <a:pt x="46920" y="33029"/>
                    <a:pt x="51765" y="30995"/>
                    <a:pt x="54522" y="27676"/>
                  </a:cubicBezTo>
                  <a:cubicBezTo>
                    <a:pt x="56449" y="25454"/>
                    <a:pt x="56824" y="22189"/>
                    <a:pt x="55673" y="18709"/>
                  </a:cubicBezTo>
                  <a:cubicBezTo>
                    <a:pt x="54441" y="14935"/>
                    <a:pt x="51711" y="11777"/>
                    <a:pt x="48392" y="10198"/>
                  </a:cubicBezTo>
                  <a:cubicBezTo>
                    <a:pt x="48526" y="9261"/>
                    <a:pt x="48767" y="8137"/>
                    <a:pt x="49195" y="7200"/>
                  </a:cubicBezTo>
                  <a:cubicBezTo>
                    <a:pt x="50614" y="6531"/>
                    <a:pt x="51524" y="4979"/>
                    <a:pt x="51363" y="3346"/>
                  </a:cubicBezTo>
                  <a:cubicBezTo>
                    <a:pt x="51123" y="1446"/>
                    <a:pt x="49517" y="0"/>
                    <a:pt x="47616"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598" tIns="121598" rIns="121598" bIns="121598" anchor="ctr" anchorCtr="0">
              <a:noAutofit/>
            </a:bodyPr>
            <a:lstStyle/>
            <a:p>
              <a:endParaRPr sz="2479"/>
            </a:p>
          </p:txBody>
        </p:sp>
        <p:sp>
          <p:nvSpPr>
            <p:cNvPr id="7027" name="Google Shape;7027;p47"/>
            <p:cNvSpPr/>
            <p:nvPr/>
          </p:nvSpPr>
          <p:spPr>
            <a:xfrm>
              <a:off x="1253875" y="8248075"/>
              <a:ext cx="1040525" cy="170700"/>
            </a:xfrm>
            <a:custGeom>
              <a:avLst/>
              <a:gdLst/>
              <a:ahLst/>
              <a:cxnLst/>
              <a:rect l="l" t="t" r="r" b="b"/>
              <a:pathLst>
                <a:path w="41621" h="6828" extrusionOk="0">
                  <a:moveTo>
                    <a:pt x="0" y="1"/>
                  </a:moveTo>
                  <a:lnTo>
                    <a:pt x="0" y="1"/>
                  </a:lnTo>
                  <a:cubicBezTo>
                    <a:pt x="241" y="3213"/>
                    <a:pt x="8860" y="6425"/>
                    <a:pt x="19486" y="6773"/>
                  </a:cubicBezTo>
                  <a:cubicBezTo>
                    <a:pt x="20618" y="6810"/>
                    <a:pt x="21697" y="6828"/>
                    <a:pt x="22726" y="6828"/>
                  </a:cubicBezTo>
                  <a:cubicBezTo>
                    <a:pt x="31369" y="6828"/>
                    <a:pt x="36399" y="5560"/>
                    <a:pt x="39078" y="3695"/>
                  </a:cubicBezTo>
                  <a:cubicBezTo>
                    <a:pt x="41621" y="1874"/>
                    <a:pt x="41407" y="911"/>
                    <a:pt x="41407" y="911"/>
                  </a:cubicBezTo>
                  <a:lnTo>
                    <a:pt x="0" y="1"/>
                  </a:ln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28" name="Google Shape;7028;p47"/>
            <p:cNvSpPr/>
            <p:nvPr/>
          </p:nvSpPr>
          <p:spPr>
            <a:xfrm>
              <a:off x="1921675" y="8256775"/>
              <a:ext cx="117125" cy="301450"/>
            </a:xfrm>
            <a:custGeom>
              <a:avLst/>
              <a:gdLst/>
              <a:ahLst/>
              <a:cxnLst/>
              <a:rect l="l" t="t" r="r" b="b"/>
              <a:pathLst>
                <a:path w="4685" h="12058" extrusionOk="0">
                  <a:moveTo>
                    <a:pt x="3801" y="1"/>
                  </a:moveTo>
                  <a:cubicBezTo>
                    <a:pt x="937" y="3641"/>
                    <a:pt x="750" y="7549"/>
                    <a:pt x="884" y="9583"/>
                  </a:cubicBezTo>
                  <a:cubicBezTo>
                    <a:pt x="723" y="9690"/>
                    <a:pt x="536" y="9797"/>
                    <a:pt x="455" y="9958"/>
                  </a:cubicBezTo>
                  <a:cubicBezTo>
                    <a:pt x="0" y="10520"/>
                    <a:pt x="107" y="11376"/>
                    <a:pt x="723" y="11804"/>
                  </a:cubicBezTo>
                  <a:cubicBezTo>
                    <a:pt x="959" y="11976"/>
                    <a:pt x="1228" y="12057"/>
                    <a:pt x="1498" y="12057"/>
                  </a:cubicBezTo>
                  <a:cubicBezTo>
                    <a:pt x="1903" y="12057"/>
                    <a:pt x="2308" y="11874"/>
                    <a:pt x="2597" y="11537"/>
                  </a:cubicBezTo>
                  <a:cubicBezTo>
                    <a:pt x="3025" y="10948"/>
                    <a:pt x="2918" y="10118"/>
                    <a:pt x="2329" y="9690"/>
                  </a:cubicBezTo>
                  <a:cubicBezTo>
                    <a:pt x="2222" y="9610"/>
                    <a:pt x="2115" y="9556"/>
                    <a:pt x="2008" y="9529"/>
                  </a:cubicBezTo>
                  <a:cubicBezTo>
                    <a:pt x="1660" y="5140"/>
                    <a:pt x="4684" y="215"/>
                    <a:pt x="4684" y="215"/>
                  </a:cubicBezTo>
                  <a:lnTo>
                    <a:pt x="3801"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29" name="Google Shape;7029;p47"/>
            <p:cNvSpPr/>
            <p:nvPr/>
          </p:nvSpPr>
          <p:spPr>
            <a:xfrm>
              <a:off x="1571700" y="8236700"/>
              <a:ext cx="141900" cy="295350"/>
            </a:xfrm>
            <a:custGeom>
              <a:avLst/>
              <a:gdLst/>
              <a:ahLst/>
              <a:cxnLst/>
              <a:rect l="l" t="t" r="r" b="b"/>
              <a:pathLst>
                <a:path w="5676" h="11814" extrusionOk="0">
                  <a:moveTo>
                    <a:pt x="4819" y="1"/>
                  </a:moveTo>
                  <a:cubicBezTo>
                    <a:pt x="1607" y="3347"/>
                    <a:pt x="991" y="7228"/>
                    <a:pt x="911" y="9262"/>
                  </a:cubicBezTo>
                  <a:cubicBezTo>
                    <a:pt x="750" y="9315"/>
                    <a:pt x="590" y="9449"/>
                    <a:pt x="456" y="9583"/>
                  </a:cubicBezTo>
                  <a:cubicBezTo>
                    <a:pt x="1" y="10118"/>
                    <a:pt x="28" y="10975"/>
                    <a:pt x="563" y="11457"/>
                  </a:cubicBezTo>
                  <a:cubicBezTo>
                    <a:pt x="812" y="11693"/>
                    <a:pt x="1123" y="11813"/>
                    <a:pt x="1437" y="11813"/>
                  </a:cubicBezTo>
                  <a:cubicBezTo>
                    <a:pt x="1799" y="11813"/>
                    <a:pt x="2164" y="11653"/>
                    <a:pt x="2437" y="11323"/>
                  </a:cubicBezTo>
                  <a:cubicBezTo>
                    <a:pt x="2892" y="10787"/>
                    <a:pt x="2865" y="9958"/>
                    <a:pt x="2330" y="9449"/>
                  </a:cubicBezTo>
                  <a:cubicBezTo>
                    <a:pt x="2249" y="9396"/>
                    <a:pt x="2169" y="9315"/>
                    <a:pt x="2062" y="9289"/>
                  </a:cubicBezTo>
                  <a:cubicBezTo>
                    <a:pt x="2142" y="4899"/>
                    <a:pt x="5675" y="322"/>
                    <a:pt x="5675" y="322"/>
                  </a:cubicBezTo>
                  <a:lnTo>
                    <a:pt x="4819"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0" name="Google Shape;7030;p47"/>
            <p:cNvSpPr/>
            <p:nvPr/>
          </p:nvSpPr>
          <p:spPr>
            <a:xfrm>
              <a:off x="1306050" y="8179825"/>
              <a:ext cx="172675" cy="282750"/>
            </a:xfrm>
            <a:custGeom>
              <a:avLst/>
              <a:gdLst/>
              <a:ahLst/>
              <a:cxnLst/>
              <a:rect l="l" t="t" r="r" b="b"/>
              <a:pathLst>
                <a:path w="6907" h="11310" extrusionOk="0">
                  <a:moveTo>
                    <a:pt x="6077" y="1"/>
                  </a:moveTo>
                  <a:cubicBezTo>
                    <a:pt x="2490" y="2945"/>
                    <a:pt x="1420" y="6719"/>
                    <a:pt x="1125" y="8726"/>
                  </a:cubicBezTo>
                  <a:cubicBezTo>
                    <a:pt x="938" y="8780"/>
                    <a:pt x="750" y="8860"/>
                    <a:pt x="617" y="8994"/>
                  </a:cubicBezTo>
                  <a:cubicBezTo>
                    <a:pt x="81" y="9503"/>
                    <a:pt x="1" y="10332"/>
                    <a:pt x="483" y="10868"/>
                  </a:cubicBezTo>
                  <a:cubicBezTo>
                    <a:pt x="761" y="11161"/>
                    <a:pt x="1128" y="11309"/>
                    <a:pt x="1494" y="11309"/>
                  </a:cubicBezTo>
                  <a:cubicBezTo>
                    <a:pt x="1798" y="11309"/>
                    <a:pt x="2102" y="11207"/>
                    <a:pt x="2356" y="11001"/>
                  </a:cubicBezTo>
                  <a:cubicBezTo>
                    <a:pt x="2918" y="10493"/>
                    <a:pt x="2945" y="9663"/>
                    <a:pt x="2490" y="9128"/>
                  </a:cubicBezTo>
                  <a:cubicBezTo>
                    <a:pt x="2410" y="9048"/>
                    <a:pt x="2356" y="8994"/>
                    <a:pt x="2249" y="8914"/>
                  </a:cubicBezTo>
                  <a:cubicBezTo>
                    <a:pt x="2865" y="4524"/>
                    <a:pt x="6907" y="429"/>
                    <a:pt x="6907" y="429"/>
                  </a:cubicBezTo>
                  <a:lnTo>
                    <a:pt x="6077"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1" name="Google Shape;7031;p47"/>
            <p:cNvSpPr/>
            <p:nvPr/>
          </p:nvSpPr>
          <p:spPr>
            <a:xfrm>
              <a:off x="2003300" y="8251425"/>
              <a:ext cx="159275" cy="229150"/>
            </a:xfrm>
            <a:custGeom>
              <a:avLst/>
              <a:gdLst/>
              <a:ahLst/>
              <a:cxnLst/>
              <a:rect l="l" t="t" r="r" b="b"/>
              <a:pathLst>
                <a:path w="6371" h="9166" extrusionOk="0">
                  <a:moveTo>
                    <a:pt x="670" y="1"/>
                  </a:moveTo>
                  <a:lnTo>
                    <a:pt x="1" y="402"/>
                  </a:lnTo>
                  <a:cubicBezTo>
                    <a:pt x="1" y="402"/>
                    <a:pt x="3641" y="3614"/>
                    <a:pt x="4417" y="7201"/>
                  </a:cubicBezTo>
                  <a:lnTo>
                    <a:pt x="4203" y="7388"/>
                  </a:lnTo>
                  <a:cubicBezTo>
                    <a:pt x="3828" y="7897"/>
                    <a:pt x="3935" y="8566"/>
                    <a:pt x="4444" y="8940"/>
                  </a:cubicBezTo>
                  <a:cubicBezTo>
                    <a:pt x="4662" y="9093"/>
                    <a:pt x="4902" y="9166"/>
                    <a:pt x="5136" y="9166"/>
                  </a:cubicBezTo>
                  <a:cubicBezTo>
                    <a:pt x="5475" y="9166"/>
                    <a:pt x="5801" y="9012"/>
                    <a:pt x="6023" y="8726"/>
                  </a:cubicBezTo>
                  <a:cubicBezTo>
                    <a:pt x="6371" y="8245"/>
                    <a:pt x="6291" y="7575"/>
                    <a:pt x="5782" y="7201"/>
                  </a:cubicBezTo>
                  <a:cubicBezTo>
                    <a:pt x="5648" y="7094"/>
                    <a:pt x="5514" y="7040"/>
                    <a:pt x="5354" y="6987"/>
                  </a:cubicBezTo>
                  <a:cubicBezTo>
                    <a:pt x="4952" y="5327"/>
                    <a:pt x="3828" y="2249"/>
                    <a:pt x="670"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2" name="Google Shape;7032;p47"/>
            <p:cNvSpPr/>
            <p:nvPr/>
          </p:nvSpPr>
          <p:spPr>
            <a:xfrm>
              <a:off x="1722275" y="8244750"/>
              <a:ext cx="150575" cy="218425"/>
            </a:xfrm>
            <a:custGeom>
              <a:avLst/>
              <a:gdLst/>
              <a:ahLst/>
              <a:cxnLst/>
              <a:rect l="l" t="t" r="r" b="b"/>
              <a:pathLst>
                <a:path w="6023" h="8737" extrusionOk="0">
                  <a:moveTo>
                    <a:pt x="616" y="0"/>
                  </a:moveTo>
                  <a:lnTo>
                    <a:pt x="0" y="402"/>
                  </a:lnTo>
                  <a:cubicBezTo>
                    <a:pt x="0" y="402"/>
                    <a:pt x="3480" y="3453"/>
                    <a:pt x="4202" y="6906"/>
                  </a:cubicBezTo>
                  <a:cubicBezTo>
                    <a:pt x="4149" y="6959"/>
                    <a:pt x="4069" y="6986"/>
                    <a:pt x="4015" y="7093"/>
                  </a:cubicBezTo>
                  <a:cubicBezTo>
                    <a:pt x="3667" y="7575"/>
                    <a:pt x="3747" y="8244"/>
                    <a:pt x="4202" y="8565"/>
                  </a:cubicBezTo>
                  <a:cubicBezTo>
                    <a:pt x="4389" y="8679"/>
                    <a:pt x="4604" y="8737"/>
                    <a:pt x="4816" y="8737"/>
                  </a:cubicBezTo>
                  <a:cubicBezTo>
                    <a:pt x="5151" y="8737"/>
                    <a:pt x="5478" y="8592"/>
                    <a:pt x="5675" y="8297"/>
                  </a:cubicBezTo>
                  <a:cubicBezTo>
                    <a:pt x="6022" y="7842"/>
                    <a:pt x="5915" y="7173"/>
                    <a:pt x="5487" y="6825"/>
                  </a:cubicBezTo>
                  <a:cubicBezTo>
                    <a:pt x="5353" y="6718"/>
                    <a:pt x="5219" y="6665"/>
                    <a:pt x="5086" y="6665"/>
                  </a:cubicBezTo>
                  <a:cubicBezTo>
                    <a:pt x="4711" y="5086"/>
                    <a:pt x="3640" y="2141"/>
                    <a:pt x="616"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3" name="Google Shape;7033;p47"/>
            <p:cNvSpPr/>
            <p:nvPr/>
          </p:nvSpPr>
          <p:spPr>
            <a:xfrm>
              <a:off x="1416475" y="8214625"/>
              <a:ext cx="143225" cy="204950"/>
            </a:xfrm>
            <a:custGeom>
              <a:avLst/>
              <a:gdLst/>
              <a:ahLst/>
              <a:cxnLst/>
              <a:rect l="l" t="t" r="r" b="b"/>
              <a:pathLst>
                <a:path w="5729" h="8198" extrusionOk="0">
                  <a:moveTo>
                    <a:pt x="616" y="1"/>
                  </a:moveTo>
                  <a:lnTo>
                    <a:pt x="0" y="375"/>
                  </a:lnTo>
                  <a:cubicBezTo>
                    <a:pt x="0" y="375"/>
                    <a:pt x="3292" y="3212"/>
                    <a:pt x="3962" y="6451"/>
                  </a:cubicBezTo>
                  <a:cubicBezTo>
                    <a:pt x="3881" y="6531"/>
                    <a:pt x="3828" y="6558"/>
                    <a:pt x="3801" y="6638"/>
                  </a:cubicBezTo>
                  <a:cubicBezTo>
                    <a:pt x="3453" y="7067"/>
                    <a:pt x="3560" y="7709"/>
                    <a:pt x="3988" y="8004"/>
                  </a:cubicBezTo>
                  <a:cubicBezTo>
                    <a:pt x="4173" y="8134"/>
                    <a:pt x="4384" y="8198"/>
                    <a:pt x="4593" y="8198"/>
                  </a:cubicBezTo>
                  <a:cubicBezTo>
                    <a:pt x="4899" y="8198"/>
                    <a:pt x="5200" y="8060"/>
                    <a:pt x="5407" y="7789"/>
                  </a:cubicBezTo>
                  <a:cubicBezTo>
                    <a:pt x="5728" y="7361"/>
                    <a:pt x="5621" y="6719"/>
                    <a:pt x="5193" y="6424"/>
                  </a:cubicBezTo>
                  <a:cubicBezTo>
                    <a:pt x="5059" y="6317"/>
                    <a:pt x="4952" y="6291"/>
                    <a:pt x="4791" y="6264"/>
                  </a:cubicBezTo>
                  <a:cubicBezTo>
                    <a:pt x="4470" y="4792"/>
                    <a:pt x="3453" y="2008"/>
                    <a:pt x="6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34" name="Google Shape;7034;p47"/>
            <p:cNvSpPr/>
            <p:nvPr/>
          </p:nvSpPr>
          <p:spPr>
            <a:xfrm>
              <a:off x="1252525" y="7817150"/>
              <a:ext cx="1069275" cy="558975"/>
            </a:xfrm>
            <a:custGeom>
              <a:avLst/>
              <a:gdLst/>
              <a:ahLst/>
              <a:cxnLst/>
              <a:rect l="l" t="t" r="r" b="b"/>
              <a:pathLst>
                <a:path w="42771" h="22359" extrusionOk="0">
                  <a:moveTo>
                    <a:pt x="21197" y="1"/>
                  </a:moveTo>
                  <a:cubicBezTo>
                    <a:pt x="21180" y="1"/>
                    <a:pt x="21163" y="1"/>
                    <a:pt x="21146" y="1"/>
                  </a:cubicBezTo>
                  <a:cubicBezTo>
                    <a:pt x="3186" y="1"/>
                    <a:pt x="1" y="12715"/>
                    <a:pt x="1" y="17238"/>
                  </a:cubicBezTo>
                  <a:cubicBezTo>
                    <a:pt x="777" y="19650"/>
                    <a:pt x="12806" y="22359"/>
                    <a:pt x="24090" y="22359"/>
                  </a:cubicBezTo>
                  <a:cubicBezTo>
                    <a:pt x="31083" y="22359"/>
                    <a:pt x="37790" y="21319"/>
                    <a:pt x="41354" y="18523"/>
                  </a:cubicBezTo>
                  <a:cubicBezTo>
                    <a:pt x="42771" y="12106"/>
                    <a:pt x="36603" y="1"/>
                    <a:pt x="2119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7035" name="Google Shape;7035;p47"/>
            <p:cNvSpPr/>
            <p:nvPr/>
          </p:nvSpPr>
          <p:spPr>
            <a:xfrm>
              <a:off x="2010675" y="8118275"/>
              <a:ext cx="117125" cy="117125"/>
            </a:xfrm>
            <a:custGeom>
              <a:avLst/>
              <a:gdLst/>
              <a:ahLst/>
              <a:cxnLst/>
              <a:rect l="l" t="t" r="r" b="b"/>
              <a:pathLst>
                <a:path w="4685" h="4685" extrusionOk="0">
                  <a:moveTo>
                    <a:pt x="2329" y="0"/>
                  </a:moveTo>
                  <a:cubicBezTo>
                    <a:pt x="1044" y="0"/>
                    <a:pt x="0" y="1044"/>
                    <a:pt x="0" y="2356"/>
                  </a:cubicBezTo>
                  <a:cubicBezTo>
                    <a:pt x="0" y="3667"/>
                    <a:pt x="1044" y="4684"/>
                    <a:pt x="2329" y="4684"/>
                  </a:cubicBezTo>
                  <a:cubicBezTo>
                    <a:pt x="3640" y="4684"/>
                    <a:pt x="4684" y="3667"/>
                    <a:pt x="4684" y="2356"/>
                  </a:cubicBezTo>
                  <a:cubicBezTo>
                    <a:pt x="4684" y="1044"/>
                    <a:pt x="3640" y="0"/>
                    <a:pt x="2329"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6" name="Google Shape;7036;p47"/>
            <p:cNvSpPr/>
            <p:nvPr/>
          </p:nvSpPr>
          <p:spPr>
            <a:xfrm>
              <a:off x="1971200" y="7942300"/>
              <a:ext cx="110425" cy="110425"/>
            </a:xfrm>
            <a:custGeom>
              <a:avLst/>
              <a:gdLst/>
              <a:ahLst/>
              <a:cxnLst/>
              <a:rect l="l" t="t" r="r" b="b"/>
              <a:pathLst>
                <a:path w="4417" h="4417" extrusionOk="0">
                  <a:moveTo>
                    <a:pt x="2222" y="0"/>
                  </a:moveTo>
                  <a:cubicBezTo>
                    <a:pt x="1017" y="0"/>
                    <a:pt x="0" y="964"/>
                    <a:pt x="0" y="2195"/>
                  </a:cubicBezTo>
                  <a:cubicBezTo>
                    <a:pt x="0" y="3399"/>
                    <a:pt x="1017" y="4416"/>
                    <a:pt x="2222" y="4416"/>
                  </a:cubicBezTo>
                  <a:cubicBezTo>
                    <a:pt x="3399" y="4416"/>
                    <a:pt x="4416" y="3399"/>
                    <a:pt x="4416" y="2195"/>
                  </a:cubicBezTo>
                  <a:cubicBezTo>
                    <a:pt x="4416" y="990"/>
                    <a:pt x="3399" y="0"/>
                    <a:pt x="2222"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7" name="Google Shape;7037;p47"/>
            <p:cNvSpPr/>
            <p:nvPr/>
          </p:nvSpPr>
          <p:spPr>
            <a:xfrm>
              <a:off x="1760400" y="8047350"/>
              <a:ext cx="169325" cy="168650"/>
            </a:xfrm>
            <a:custGeom>
              <a:avLst/>
              <a:gdLst/>
              <a:ahLst/>
              <a:cxnLst/>
              <a:rect l="l" t="t" r="r" b="b"/>
              <a:pathLst>
                <a:path w="6773" h="6746" extrusionOk="0">
                  <a:moveTo>
                    <a:pt x="3373" y="0"/>
                  </a:moveTo>
                  <a:cubicBezTo>
                    <a:pt x="1526" y="0"/>
                    <a:pt x="1" y="1526"/>
                    <a:pt x="1" y="3373"/>
                  </a:cubicBezTo>
                  <a:cubicBezTo>
                    <a:pt x="1" y="5246"/>
                    <a:pt x="1526" y="6745"/>
                    <a:pt x="3373" y="6745"/>
                  </a:cubicBezTo>
                  <a:cubicBezTo>
                    <a:pt x="5247" y="6745"/>
                    <a:pt x="6773" y="5246"/>
                    <a:pt x="6773" y="3373"/>
                  </a:cubicBezTo>
                  <a:cubicBezTo>
                    <a:pt x="6773" y="1526"/>
                    <a:pt x="5247" y="0"/>
                    <a:pt x="3373"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8" name="Google Shape;7038;p47"/>
            <p:cNvSpPr/>
            <p:nvPr/>
          </p:nvSpPr>
          <p:spPr>
            <a:xfrm>
              <a:off x="1509475" y="7906825"/>
              <a:ext cx="169325" cy="169325"/>
            </a:xfrm>
            <a:custGeom>
              <a:avLst/>
              <a:gdLst/>
              <a:ahLst/>
              <a:cxnLst/>
              <a:rect l="l" t="t" r="r" b="b"/>
              <a:pathLst>
                <a:path w="6773" h="6773" extrusionOk="0">
                  <a:moveTo>
                    <a:pt x="3373" y="0"/>
                  </a:moveTo>
                  <a:cubicBezTo>
                    <a:pt x="1500" y="0"/>
                    <a:pt x="1" y="1499"/>
                    <a:pt x="1" y="3373"/>
                  </a:cubicBezTo>
                  <a:cubicBezTo>
                    <a:pt x="1" y="5246"/>
                    <a:pt x="1500" y="6772"/>
                    <a:pt x="3373" y="6772"/>
                  </a:cubicBezTo>
                  <a:cubicBezTo>
                    <a:pt x="5247" y="6772"/>
                    <a:pt x="6772" y="5246"/>
                    <a:pt x="6772" y="3373"/>
                  </a:cubicBezTo>
                  <a:cubicBezTo>
                    <a:pt x="6772" y="1499"/>
                    <a:pt x="5247" y="0"/>
                    <a:pt x="3373"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39" name="Google Shape;7039;p47"/>
            <p:cNvSpPr/>
            <p:nvPr/>
          </p:nvSpPr>
          <p:spPr>
            <a:xfrm>
              <a:off x="1497425" y="8164450"/>
              <a:ext cx="169325" cy="168650"/>
            </a:xfrm>
            <a:custGeom>
              <a:avLst/>
              <a:gdLst/>
              <a:ahLst/>
              <a:cxnLst/>
              <a:rect l="l" t="t" r="r" b="b"/>
              <a:pathLst>
                <a:path w="6773" h="6746" extrusionOk="0">
                  <a:moveTo>
                    <a:pt x="3400" y="0"/>
                  </a:moveTo>
                  <a:cubicBezTo>
                    <a:pt x="1527" y="0"/>
                    <a:pt x="1" y="1526"/>
                    <a:pt x="1" y="3373"/>
                  </a:cubicBezTo>
                  <a:cubicBezTo>
                    <a:pt x="1" y="5246"/>
                    <a:pt x="1527" y="6745"/>
                    <a:pt x="3400" y="6745"/>
                  </a:cubicBezTo>
                  <a:cubicBezTo>
                    <a:pt x="5247" y="6745"/>
                    <a:pt x="6773" y="5246"/>
                    <a:pt x="6773" y="3373"/>
                  </a:cubicBezTo>
                  <a:cubicBezTo>
                    <a:pt x="6773" y="1526"/>
                    <a:pt x="5247" y="0"/>
                    <a:pt x="3400" y="0"/>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0" name="Google Shape;7040;p47"/>
            <p:cNvSpPr/>
            <p:nvPr/>
          </p:nvSpPr>
          <p:spPr>
            <a:xfrm>
              <a:off x="1364275" y="8076775"/>
              <a:ext cx="98400" cy="98400"/>
            </a:xfrm>
            <a:custGeom>
              <a:avLst/>
              <a:gdLst/>
              <a:ahLst/>
              <a:cxnLst/>
              <a:rect l="l" t="t" r="r" b="b"/>
              <a:pathLst>
                <a:path w="3936" h="3936" extrusionOk="0">
                  <a:moveTo>
                    <a:pt x="1954" y="1"/>
                  </a:moveTo>
                  <a:cubicBezTo>
                    <a:pt x="857" y="28"/>
                    <a:pt x="1" y="911"/>
                    <a:pt x="1" y="1982"/>
                  </a:cubicBezTo>
                  <a:cubicBezTo>
                    <a:pt x="1" y="3052"/>
                    <a:pt x="857" y="3935"/>
                    <a:pt x="1954" y="3935"/>
                  </a:cubicBezTo>
                  <a:cubicBezTo>
                    <a:pt x="3025" y="3935"/>
                    <a:pt x="3935" y="3079"/>
                    <a:pt x="3935" y="1982"/>
                  </a:cubicBezTo>
                  <a:cubicBezTo>
                    <a:pt x="3935" y="911"/>
                    <a:pt x="3079" y="1"/>
                    <a:pt x="1954" y="1"/>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1" name="Google Shape;7041;p47"/>
            <p:cNvSpPr/>
            <p:nvPr/>
          </p:nvSpPr>
          <p:spPr>
            <a:xfrm>
              <a:off x="1762425" y="7883400"/>
              <a:ext cx="85000" cy="85675"/>
            </a:xfrm>
            <a:custGeom>
              <a:avLst/>
              <a:gdLst/>
              <a:ahLst/>
              <a:cxnLst/>
              <a:rect l="l" t="t" r="r" b="b"/>
              <a:pathLst>
                <a:path w="3400" h="3427" extrusionOk="0">
                  <a:moveTo>
                    <a:pt x="1686" y="1"/>
                  </a:moveTo>
                  <a:cubicBezTo>
                    <a:pt x="750" y="1"/>
                    <a:pt x="0" y="777"/>
                    <a:pt x="0" y="1714"/>
                  </a:cubicBezTo>
                  <a:cubicBezTo>
                    <a:pt x="0" y="2650"/>
                    <a:pt x="750" y="3427"/>
                    <a:pt x="1686" y="3427"/>
                  </a:cubicBezTo>
                  <a:cubicBezTo>
                    <a:pt x="2623" y="3427"/>
                    <a:pt x="3399" y="2650"/>
                    <a:pt x="3399" y="1714"/>
                  </a:cubicBezTo>
                  <a:cubicBezTo>
                    <a:pt x="3399" y="777"/>
                    <a:pt x="2623" y="1"/>
                    <a:pt x="1686" y="1"/>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2" name="Google Shape;7042;p47"/>
            <p:cNvSpPr/>
            <p:nvPr/>
          </p:nvSpPr>
          <p:spPr>
            <a:xfrm>
              <a:off x="1896250" y="8251425"/>
              <a:ext cx="85000" cy="85675"/>
            </a:xfrm>
            <a:custGeom>
              <a:avLst/>
              <a:gdLst/>
              <a:ahLst/>
              <a:cxnLst/>
              <a:rect l="l" t="t" r="r" b="b"/>
              <a:pathLst>
                <a:path w="3400" h="3427" extrusionOk="0">
                  <a:moveTo>
                    <a:pt x="1687" y="1"/>
                  </a:moveTo>
                  <a:cubicBezTo>
                    <a:pt x="750" y="1"/>
                    <a:pt x="0" y="777"/>
                    <a:pt x="0" y="1714"/>
                  </a:cubicBezTo>
                  <a:cubicBezTo>
                    <a:pt x="0" y="2651"/>
                    <a:pt x="750" y="3427"/>
                    <a:pt x="1687" y="3427"/>
                  </a:cubicBezTo>
                  <a:cubicBezTo>
                    <a:pt x="2623" y="3427"/>
                    <a:pt x="3400" y="2651"/>
                    <a:pt x="3400" y="1714"/>
                  </a:cubicBezTo>
                  <a:cubicBezTo>
                    <a:pt x="3400" y="777"/>
                    <a:pt x="2623" y="1"/>
                    <a:pt x="1687" y="1"/>
                  </a:cubicBezTo>
                  <a:close/>
                </a:path>
              </a:pathLst>
            </a:custGeom>
            <a:solidFill>
              <a:srgbClr val="3B2924"/>
            </a:solidFill>
            <a:ln>
              <a:noFill/>
            </a:ln>
          </p:spPr>
          <p:txBody>
            <a:bodyPr spcFirstLastPara="1" wrap="square" lIns="121598" tIns="121598" rIns="121598" bIns="121598" anchor="ctr" anchorCtr="0">
              <a:noAutofit/>
            </a:bodyPr>
            <a:lstStyle/>
            <a:p>
              <a:endParaRPr sz="2479"/>
            </a:p>
          </p:txBody>
        </p:sp>
        <p:sp>
          <p:nvSpPr>
            <p:cNvPr id="7043" name="Google Shape;7043;p47"/>
            <p:cNvSpPr/>
            <p:nvPr/>
          </p:nvSpPr>
          <p:spPr>
            <a:xfrm>
              <a:off x="2031400" y="7932825"/>
              <a:ext cx="553025" cy="467325"/>
            </a:xfrm>
            <a:custGeom>
              <a:avLst/>
              <a:gdLst/>
              <a:ahLst/>
              <a:cxnLst/>
              <a:rect l="l" t="t" r="r" b="b"/>
              <a:pathLst>
                <a:path w="22121" h="18693" extrusionOk="0">
                  <a:moveTo>
                    <a:pt x="9706" y="0"/>
                  </a:moveTo>
                  <a:cubicBezTo>
                    <a:pt x="9255" y="0"/>
                    <a:pt x="8794" y="36"/>
                    <a:pt x="8325" y="111"/>
                  </a:cubicBezTo>
                  <a:cubicBezTo>
                    <a:pt x="1" y="1450"/>
                    <a:pt x="2892" y="18178"/>
                    <a:pt x="2892" y="18178"/>
                  </a:cubicBezTo>
                  <a:cubicBezTo>
                    <a:pt x="4359" y="18522"/>
                    <a:pt x="5881" y="18692"/>
                    <a:pt x="7390" y="18692"/>
                  </a:cubicBezTo>
                  <a:cubicBezTo>
                    <a:pt x="11878" y="18692"/>
                    <a:pt x="16246" y="17182"/>
                    <a:pt x="18710" y="14217"/>
                  </a:cubicBezTo>
                  <a:cubicBezTo>
                    <a:pt x="22120" y="10124"/>
                    <a:pt x="17281" y="0"/>
                    <a:pt x="9706"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44" name="Google Shape;7044;p47"/>
            <p:cNvSpPr/>
            <p:nvPr/>
          </p:nvSpPr>
          <p:spPr>
            <a:xfrm>
              <a:off x="2293050" y="7705975"/>
              <a:ext cx="112425" cy="250400"/>
            </a:xfrm>
            <a:custGeom>
              <a:avLst/>
              <a:gdLst/>
              <a:ahLst/>
              <a:cxnLst/>
              <a:rect l="l" t="t" r="r" b="b"/>
              <a:pathLst>
                <a:path w="4497" h="10016" extrusionOk="0">
                  <a:moveTo>
                    <a:pt x="3316" y="0"/>
                  </a:moveTo>
                  <a:cubicBezTo>
                    <a:pt x="3282" y="0"/>
                    <a:pt x="3247" y="2"/>
                    <a:pt x="3212" y="5"/>
                  </a:cubicBezTo>
                  <a:cubicBezTo>
                    <a:pt x="2623" y="85"/>
                    <a:pt x="2195" y="620"/>
                    <a:pt x="2249" y="1209"/>
                  </a:cubicBezTo>
                  <a:cubicBezTo>
                    <a:pt x="2249" y="1370"/>
                    <a:pt x="2329" y="1504"/>
                    <a:pt x="2409" y="1637"/>
                  </a:cubicBezTo>
                  <a:cubicBezTo>
                    <a:pt x="1472" y="3056"/>
                    <a:pt x="0" y="6000"/>
                    <a:pt x="536" y="9801"/>
                  </a:cubicBezTo>
                  <a:lnTo>
                    <a:pt x="1285" y="10015"/>
                  </a:lnTo>
                  <a:cubicBezTo>
                    <a:pt x="1285" y="10015"/>
                    <a:pt x="1124" y="5197"/>
                    <a:pt x="3185" y="2173"/>
                  </a:cubicBezTo>
                  <a:lnTo>
                    <a:pt x="3453" y="2173"/>
                  </a:lnTo>
                  <a:cubicBezTo>
                    <a:pt x="4069" y="2119"/>
                    <a:pt x="4497" y="1584"/>
                    <a:pt x="4417" y="968"/>
                  </a:cubicBezTo>
                  <a:cubicBezTo>
                    <a:pt x="4366" y="413"/>
                    <a:pt x="3887" y="0"/>
                    <a:pt x="3316"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45" name="Google Shape;7045;p47"/>
            <p:cNvSpPr/>
            <p:nvPr/>
          </p:nvSpPr>
          <p:spPr>
            <a:xfrm>
              <a:off x="2063525" y="7770225"/>
              <a:ext cx="174000" cy="274475"/>
            </a:xfrm>
            <a:custGeom>
              <a:avLst/>
              <a:gdLst/>
              <a:ahLst/>
              <a:cxnLst/>
              <a:rect l="l" t="t" r="r" b="b"/>
              <a:pathLst>
                <a:path w="6960" h="10979" extrusionOk="0">
                  <a:moveTo>
                    <a:pt x="1333" y="0"/>
                  </a:moveTo>
                  <a:cubicBezTo>
                    <a:pt x="1299" y="0"/>
                    <a:pt x="1266" y="2"/>
                    <a:pt x="1232" y="4"/>
                  </a:cubicBezTo>
                  <a:cubicBezTo>
                    <a:pt x="536" y="111"/>
                    <a:pt x="1" y="754"/>
                    <a:pt x="81" y="1423"/>
                  </a:cubicBezTo>
                  <a:cubicBezTo>
                    <a:pt x="181" y="2070"/>
                    <a:pt x="743" y="2555"/>
                    <a:pt x="1381" y="2555"/>
                  </a:cubicBezTo>
                  <a:cubicBezTo>
                    <a:pt x="1429" y="2555"/>
                    <a:pt x="1478" y="2553"/>
                    <a:pt x="1526" y="2547"/>
                  </a:cubicBezTo>
                  <a:cubicBezTo>
                    <a:pt x="1633" y="2547"/>
                    <a:pt x="1740" y="2520"/>
                    <a:pt x="1821" y="2493"/>
                  </a:cubicBezTo>
                  <a:cubicBezTo>
                    <a:pt x="5033" y="5411"/>
                    <a:pt x="6157" y="10978"/>
                    <a:pt x="6157" y="10978"/>
                  </a:cubicBezTo>
                  <a:lnTo>
                    <a:pt x="6960" y="10550"/>
                  </a:lnTo>
                  <a:cubicBezTo>
                    <a:pt x="6558" y="6000"/>
                    <a:pt x="4042" y="3056"/>
                    <a:pt x="2597" y="1690"/>
                  </a:cubicBezTo>
                  <a:cubicBezTo>
                    <a:pt x="2677" y="1530"/>
                    <a:pt x="2704" y="1343"/>
                    <a:pt x="2677" y="1155"/>
                  </a:cubicBezTo>
                  <a:cubicBezTo>
                    <a:pt x="2575" y="493"/>
                    <a:pt x="1989" y="0"/>
                    <a:pt x="1333"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7046" name="Google Shape;7046;p47"/>
            <p:cNvSpPr/>
            <p:nvPr/>
          </p:nvSpPr>
          <p:spPr>
            <a:xfrm>
              <a:off x="2188650" y="8102525"/>
              <a:ext cx="70975" cy="64400"/>
            </a:xfrm>
            <a:custGeom>
              <a:avLst/>
              <a:gdLst/>
              <a:ahLst/>
              <a:cxnLst/>
              <a:rect l="l" t="t" r="r" b="b"/>
              <a:pathLst>
                <a:path w="2839" h="2576" extrusionOk="0">
                  <a:moveTo>
                    <a:pt x="2289" y="0"/>
                  </a:moveTo>
                  <a:cubicBezTo>
                    <a:pt x="1931" y="0"/>
                    <a:pt x="1398" y="297"/>
                    <a:pt x="911" y="764"/>
                  </a:cubicBezTo>
                  <a:cubicBezTo>
                    <a:pt x="269" y="1433"/>
                    <a:pt x="1" y="2210"/>
                    <a:pt x="269" y="2477"/>
                  </a:cubicBezTo>
                  <a:cubicBezTo>
                    <a:pt x="342" y="2544"/>
                    <a:pt x="444" y="2576"/>
                    <a:pt x="566" y="2576"/>
                  </a:cubicBezTo>
                  <a:cubicBezTo>
                    <a:pt x="931" y="2576"/>
                    <a:pt x="1473" y="2290"/>
                    <a:pt x="1955" y="1808"/>
                  </a:cubicBezTo>
                  <a:cubicBezTo>
                    <a:pt x="2570" y="1139"/>
                    <a:pt x="2838" y="416"/>
                    <a:pt x="2570" y="95"/>
                  </a:cubicBezTo>
                  <a:cubicBezTo>
                    <a:pt x="2499" y="30"/>
                    <a:pt x="2403" y="0"/>
                    <a:pt x="2289"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47" name="Google Shape;7047;p47"/>
            <p:cNvSpPr/>
            <p:nvPr/>
          </p:nvSpPr>
          <p:spPr>
            <a:xfrm>
              <a:off x="2361975" y="8033250"/>
              <a:ext cx="83650" cy="36900"/>
            </a:xfrm>
            <a:custGeom>
              <a:avLst/>
              <a:gdLst/>
              <a:ahLst/>
              <a:cxnLst/>
              <a:rect l="l" t="t" r="r" b="b"/>
              <a:pathLst>
                <a:path w="3346" h="1476" extrusionOk="0">
                  <a:moveTo>
                    <a:pt x="1747" y="0"/>
                  </a:moveTo>
                  <a:cubicBezTo>
                    <a:pt x="1709" y="0"/>
                    <a:pt x="1671" y="1"/>
                    <a:pt x="1633" y="2"/>
                  </a:cubicBezTo>
                  <a:cubicBezTo>
                    <a:pt x="723" y="29"/>
                    <a:pt x="0" y="404"/>
                    <a:pt x="27" y="805"/>
                  </a:cubicBezTo>
                  <a:cubicBezTo>
                    <a:pt x="53" y="1190"/>
                    <a:pt x="741" y="1476"/>
                    <a:pt x="1599" y="1476"/>
                  </a:cubicBezTo>
                  <a:cubicBezTo>
                    <a:pt x="1637" y="1476"/>
                    <a:pt x="1675" y="1475"/>
                    <a:pt x="1713" y="1474"/>
                  </a:cubicBezTo>
                  <a:cubicBezTo>
                    <a:pt x="2596" y="1447"/>
                    <a:pt x="3346" y="1073"/>
                    <a:pt x="3319" y="671"/>
                  </a:cubicBezTo>
                  <a:cubicBezTo>
                    <a:pt x="3268" y="287"/>
                    <a:pt x="2603" y="0"/>
                    <a:pt x="1747" y="0"/>
                  </a:cubicBezTo>
                  <a:close/>
                </a:path>
              </a:pathLst>
            </a:custGeom>
            <a:solidFill>
              <a:srgbClr val="130B0B"/>
            </a:solidFill>
            <a:ln>
              <a:noFill/>
            </a:ln>
          </p:spPr>
          <p:txBody>
            <a:bodyPr spcFirstLastPara="1" wrap="square" lIns="121598" tIns="121598" rIns="121598" bIns="121598" anchor="ctr" anchorCtr="0">
              <a:noAutofit/>
            </a:bodyPr>
            <a:lstStyle/>
            <a:p>
              <a:endParaRPr sz="2479"/>
            </a:p>
          </p:txBody>
        </p:sp>
        <p:sp>
          <p:nvSpPr>
            <p:cNvPr id="7048" name="Google Shape;7048;p47"/>
            <p:cNvSpPr/>
            <p:nvPr/>
          </p:nvSpPr>
          <p:spPr>
            <a:xfrm>
              <a:off x="2412825" y="8110900"/>
              <a:ext cx="60925" cy="62925"/>
            </a:xfrm>
            <a:custGeom>
              <a:avLst/>
              <a:gdLst/>
              <a:ahLst/>
              <a:cxnLst/>
              <a:rect l="l" t="t" r="r" b="b"/>
              <a:pathLst>
                <a:path w="2437" h="2517" extrusionOk="0">
                  <a:moveTo>
                    <a:pt x="910" y="1"/>
                  </a:moveTo>
                  <a:cubicBezTo>
                    <a:pt x="803" y="1"/>
                    <a:pt x="696" y="1"/>
                    <a:pt x="696" y="28"/>
                  </a:cubicBezTo>
                  <a:cubicBezTo>
                    <a:pt x="616" y="54"/>
                    <a:pt x="536" y="108"/>
                    <a:pt x="482" y="135"/>
                  </a:cubicBezTo>
                  <a:cubicBezTo>
                    <a:pt x="348" y="242"/>
                    <a:pt x="241" y="376"/>
                    <a:pt x="161" y="509"/>
                  </a:cubicBezTo>
                  <a:cubicBezTo>
                    <a:pt x="27" y="777"/>
                    <a:pt x="0" y="1072"/>
                    <a:pt x="81" y="1473"/>
                  </a:cubicBezTo>
                  <a:lnTo>
                    <a:pt x="161" y="1982"/>
                  </a:lnTo>
                  <a:cubicBezTo>
                    <a:pt x="214" y="2089"/>
                    <a:pt x="214" y="2142"/>
                    <a:pt x="241" y="2222"/>
                  </a:cubicBezTo>
                  <a:cubicBezTo>
                    <a:pt x="268" y="2249"/>
                    <a:pt x="268" y="2249"/>
                    <a:pt x="268" y="2276"/>
                  </a:cubicBezTo>
                  <a:cubicBezTo>
                    <a:pt x="268" y="2356"/>
                    <a:pt x="295" y="2383"/>
                    <a:pt x="295" y="2410"/>
                  </a:cubicBezTo>
                  <a:cubicBezTo>
                    <a:pt x="348" y="2490"/>
                    <a:pt x="375" y="2517"/>
                    <a:pt x="429" y="2517"/>
                  </a:cubicBezTo>
                  <a:lnTo>
                    <a:pt x="482" y="2517"/>
                  </a:lnTo>
                  <a:cubicBezTo>
                    <a:pt x="536" y="2490"/>
                    <a:pt x="562" y="2410"/>
                    <a:pt x="536" y="2356"/>
                  </a:cubicBezTo>
                  <a:cubicBezTo>
                    <a:pt x="536" y="2303"/>
                    <a:pt x="509" y="2276"/>
                    <a:pt x="509" y="2249"/>
                  </a:cubicBezTo>
                  <a:lnTo>
                    <a:pt x="482" y="2169"/>
                  </a:lnTo>
                  <a:cubicBezTo>
                    <a:pt x="482" y="2142"/>
                    <a:pt x="429" y="2089"/>
                    <a:pt x="429" y="2035"/>
                  </a:cubicBezTo>
                  <a:cubicBezTo>
                    <a:pt x="402" y="1901"/>
                    <a:pt x="375" y="1767"/>
                    <a:pt x="348" y="1687"/>
                  </a:cubicBezTo>
                  <a:lnTo>
                    <a:pt x="348" y="1714"/>
                  </a:lnTo>
                  <a:cubicBezTo>
                    <a:pt x="268" y="1473"/>
                    <a:pt x="268" y="1232"/>
                    <a:pt x="268" y="1045"/>
                  </a:cubicBezTo>
                  <a:cubicBezTo>
                    <a:pt x="268" y="911"/>
                    <a:pt x="295" y="804"/>
                    <a:pt x="348" y="697"/>
                  </a:cubicBezTo>
                  <a:cubicBezTo>
                    <a:pt x="348" y="643"/>
                    <a:pt x="375" y="563"/>
                    <a:pt x="402" y="536"/>
                  </a:cubicBezTo>
                  <a:lnTo>
                    <a:pt x="509" y="429"/>
                  </a:lnTo>
                  <a:cubicBezTo>
                    <a:pt x="536" y="402"/>
                    <a:pt x="589" y="376"/>
                    <a:pt x="643" y="349"/>
                  </a:cubicBezTo>
                  <a:cubicBezTo>
                    <a:pt x="696" y="295"/>
                    <a:pt x="750" y="269"/>
                    <a:pt x="803" y="269"/>
                  </a:cubicBezTo>
                  <a:lnTo>
                    <a:pt x="964" y="269"/>
                  </a:lnTo>
                  <a:cubicBezTo>
                    <a:pt x="1017" y="295"/>
                    <a:pt x="1044" y="295"/>
                    <a:pt x="1071" y="295"/>
                  </a:cubicBezTo>
                  <a:lnTo>
                    <a:pt x="1151" y="295"/>
                  </a:lnTo>
                  <a:cubicBezTo>
                    <a:pt x="1232" y="349"/>
                    <a:pt x="1312" y="376"/>
                    <a:pt x="1365" y="402"/>
                  </a:cubicBezTo>
                  <a:cubicBezTo>
                    <a:pt x="1472" y="483"/>
                    <a:pt x="1606" y="563"/>
                    <a:pt x="1713" y="697"/>
                  </a:cubicBezTo>
                  <a:cubicBezTo>
                    <a:pt x="1874" y="884"/>
                    <a:pt x="2008" y="1098"/>
                    <a:pt x="2142" y="1339"/>
                  </a:cubicBezTo>
                  <a:cubicBezTo>
                    <a:pt x="2168" y="1420"/>
                    <a:pt x="2168" y="1446"/>
                    <a:pt x="2222" y="1500"/>
                  </a:cubicBezTo>
                  <a:cubicBezTo>
                    <a:pt x="2249" y="1580"/>
                    <a:pt x="2275" y="1607"/>
                    <a:pt x="2356" y="1607"/>
                  </a:cubicBezTo>
                  <a:lnTo>
                    <a:pt x="2382" y="1607"/>
                  </a:lnTo>
                  <a:cubicBezTo>
                    <a:pt x="2409" y="1607"/>
                    <a:pt x="2436" y="1580"/>
                    <a:pt x="2436" y="1527"/>
                  </a:cubicBezTo>
                  <a:lnTo>
                    <a:pt x="2436" y="1446"/>
                  </a:lnTo>
                  <a:cubicBezTo>
                    <a:pt x="2302" y="1098"/>
                    <a:pt x="2088" y="777"/>
                    <a:pt x="1847" y="509"/>
                  </a:cubicBezTo>
                  <a:cubicBezTo>
                    <a:pt x="1526" y="162"/>
                    <a:pt x="1232" y="1"/>
                    <a:pt x="910"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49" name="Google Shape;7049;p47"/>
            <p:cNvSpPr/>
            <p:nvPr/>
          </p:nvSpPr>
          <p:spPr>
            <a:xfrm>
              <a:off x="2240850" y="8177825"/>
              <a:ext cx="74300" cy="69625"/>
            </a:xfrm>
            <a:custGeom>
              <a:avLst/>
              <a:gdLst/>
              <a:ahLst/>
              <a:cxnLst/>
              <a:rect l="l" t="t" r="r" b="b"/>
              <a:pathLst>
                <a:path w="2972" h="2785" extrusionOk="0">
                  <a:moveTo>
                    <a:pt x="1205" y="1"/>
                  </a:moveTo>
                  <a:cubicBezTo>
                    <a:pt x="1151" y="1"/>
                    <a:pt x="1151" y="1"/>
                    <a:pt x="1125" y="27"/>
                  </a:cubicBezTo>
                  <a:cubicBezTo>
                    <a:pt x="723" y="54"/>
                    <a:pt x="349" y="268"/>
                    <a:pt x="188" y="589"/>
                  </a:cubicBezTo>
                  <a:cubicBezTo>
                    <a:pt x="54" y="857"/>
                    <a:pt x="1" y="1232"/>
                    <a:pt x="54" y="1633"/>
                  </a:cubicBezTo>
                  <a:cubicBezTo>
                    <a:pt x="81" y="1847"/>
                    <a:pt x="134" y="2008"/>
                    <a:pt x="188" y="2169"/>
                  </a:cubicBezTo>
                  <a:cubicBezTo>
                    <a:pt x="188" y="2249"/>
                    <a:pt x="215" y="2329"/>
                    <a:pt x="268" y="2409"/>
                  </a:cubicBezTo>
                  <a:lnTo>
                    <a:pt x="268" y="2436"/>
                  </a:lnTo>
                  <a:cubicBezTo>
                    <a:pt x="268" y="2463"/>
                    <a:pt x="295" y="2516"/>
                    <a:pt x="295" y="2543"/>
                  </a:cubicBezTo>
                  <a:cubicBezTo>
                    <a:pt x="295" y="2570"/>
                    <a:pt x="295" y="2597"/>
                    <a:pt x="322" y="2650"/>
                  </a:cubicBezTo>
                  <a:lnTo>
                    <a:pt x="322" y="2677"/>
                  </a:lnTo>
                  <a:lnTo>
                    <a:pt x="349" y="2704"/>
                  </a:lnTo>
                  <a:cubicBezTo>
                    <a:pt x="349" y="2731"/>
                    <a:pt x="402" y="2731"/>
                    <a:pt x="429" y="2784"/>
                  </a:cubicBezTo>
                  <a:lnTo>
                    <a:pt x="536" y="2784"/>
                  </a:lnTo>
                  <a:cubicBezTo>
                    <a:pt x="563" y="2784"/>
                    <a:pt x="589" y="2731"/>
                    <a:pt x="589" y="2704"/>
                  </a:cubicBezTo>
                  <a:lnTo>
                    <a:pt x="589" y="2597"/>
                  </a:lnTo>
                  <a:lnTo>
                    <a:pt x="589" y="2570"/>
                  </a:lnTo>
                  <a:cubicBezTo>
                    <a:pt x="563" y="2516"/>
                    <a:pt x="536" y="2409"/>
                    <a:pt x="482" y="2329"/>
                  </a:cubicBezTo>
                  <a:cubicBezTo>
                    <a:pt x="456" y="2276"/>
                    <a:pt x="456" y="2195"/>
                    <a:pt x="429" y="2142"/>
                  </a:cubicBezTo>
                  <a:cubicBezTo>
                    <a:pt x="402" y="2035"/>
                    <a:pt x="349" y="1901"/>
                    <a:pt x="322" y="1767"/>
                  </a:cubicBezTo>
                  <a:lnTo>
                    <a:pt x="322" y="1740"/>
                  </a:lnTo>
                  <a:cubicBezTo>
                    <a:pt x="295" y="1499"/>
                    <a:pt x="295" y="1339"/>
                    <a:pt x="295" y="1125"/>
                  </a:cubicBezTo>
                  <a:cubicBezTo>
                    <a:pt x="295" y="1044"/>
                    <a:pt x="322" y="937"/>
                    <a:pt x="349" y="830"/>
                  </a:cubicBezTo>
                  <a:lnTo>
                    <a:pt x="456" y="643"/>
                  </a:lnTo>
                  <a:cubicBezTo>
                    <a:pt x="482" y="563"/>
                    <a:pt x="563" y="509"/>
                    <a:pt x="589" y="456"/>
                  </a:cubicBezTo>
                  <a:cubicBezTo>
                    <a:pt x="670" y="402"/>
                    <a:pt x="723" y="375"/>
                    <a:pt x="804" y="322"/>
                  </a:cubicBezTo>
                  <a:cubicBezTo>
                    <a:pt x="857" y="295"/>
                    <a:pt x="964" y="268"/>
                    <a:pt x="1018" y="268"/>
                  </a:cubicBezTo>
                  <a:lnTo>
                    <a:pt x="1232" y="268"/>
                  </a:lnTo>
                  <a:cubicBezTo>
                    <a:pt x="1285" y="268"/>
                    <a:pt x="1366" y="268"/>
                    <a:pt x="1473" y="295"/>
                  </a:cubicBezTo>
                  <a:cubicBezTo>
                    <a:pt x="1553" y="322"/>
                    <a:pt x="1660" y="375"/>
                    <a:pt x="1767" y="429"/>
                  </a:cubicBezTo>
                  <a:cubicBezTo>
                    <a:pt x="1928" y="536"/>
                    <a:pt x="2062" y="670"/>
                    <a:pt x="2222" y="830"/>
                  </a:cubicBezTo>
                  <a:lnTo>
                    <a:pt x="2222" y="857"/>
                  </a:lnTo>
                  <a:cubicBezTo>
                    <a:pt x="2409" y="1071"/>
                    <a:pt x="2570" y="1312"/>
                    <a:pt x="2731" y="1580"/>
                  </a:cubicBezTo>
                  <a:cubicBezTo>
                    <a:pt x="2731" y="1606"/>
                    <a:pt x="2811" y="1633"/>
                    <a:pt x="2838" y="1633"/>
                  </a:cubicBezTo>
                  <a:cubicBezTo>
                    <a:pt x="2864" y="1633"/>
                    <a:pt x="2864" y="1606"/>
                    <a:pt x="2891" y="1606"/>
                  </a:cubicBezTo>
                  <a:cubicBezTo>
                    <a:pt x="2972" y="1526"/>
                    <a:pt x="2972" y="1473"/>
                    <a:pt x="2945" y="1392"/>
                  </a:cubicBezTo>
                  <a:cubicBezTo>
                    <a:pt x="2838" y="1232"/>
                    <a:pt x="2704" y="1071"/>
                    <a:pt x="2597" y="911"/>
                  </a:cubicBezTo>
                  <a:cubicBezTo>
                    <a:pt x="2436" y="696"/>
                    <a:pt x="2276" y="536"/>
                    <a:pt x="2142" y="402"/>
                  </a:cubicBezTo>
                  <a:cubicBezTo>
                    <a:pt x="1954" y="268"/>
                    <a:pt x="1821" y="161"/>
                    <a:pt x="1660" y="108"/>
                  </a:cubicBezTo>
                  <a:cubicBezTo>
                    <a:pt x="1499" y="27"/>
                    <a:pt x="1366" y="1"/>
                    <a:pt x="1205"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sp>
          <p:nvSpPr>
            <p:cNvPr id="7050" name="Google Shape;7050;p47"/>
            <p:cNvSpPr/>
            <p:nvPr/>
          </p:nvSpPr>
          <p:spPr>
            <a:xfrm>
              <a:off x="2355275" y="8174475"/>
              <a:ext cx="39500" cy="37500"/>
            </a:xfrm>
            <a:custGeom>
              <a:avLst/>
              <a:gdLst/>
              <a:ahLst/>
              <a:cxnLst/>
              <a:rect l="l" t="t" r="r" b="b"/>
              <a:pathLst>
                <a:path w="1580" h="1500" extrusionOk="0">
                  <a:moveTo>
                    <a:pt x="1232" y="1"/>
                  </a:moveTo>
                  <a:cubicBezTo>
                    <a:pt x="1205" y="1"/>
                    <a:pt x="1205" y="1"/>
                    <a:pt x="1205" y="54"/>
                  </a:cubicBezTo>
                  <a:cubicBezTo>
                    <a:pt x="1205" y="108"/>
                    <a:pt x="1178" y="108"/>
                    <a:pt x="1178" y="135"/>
                  </a:cubicBezTo>
                  <a:cubicBezTo>
                    <a:pt x="1125" y="161"/>
                    <a:pt x="1178" y="161"/>
                    <a:pt x="1178" y="215"/>
                  </a:cubicBezTo>
                  <a:cubicBezTo>
                    <a:pt x="1232" y="268"/>
                    <a:pt x="1312" y="349"/>
                    <a:pt x="1339" y="429"/>
                  </a:cubicBezTo>
                  <a:cubicBezTo>
                    <a:pt x="1392" y="536"/>
                    <a:pt x="1392" y="616"/>
                    <a:pt x="1446" y="697"/>
                  </a:cubicBezTo>
                  <a:lnTo>
                    <a:pt x="1446" y="911"/>
                  </a:lnTo>
                  <a:cubicBezTo>
                    <a:pt x="1446" y="964"/>
                    <a:pt x="1392" y="1045"/>
                    <a:pt x="1392" y="1071"/>
                  </a:cubicBezTo>
                  <a:cubicBezTo>
                    <a:pt x="1366" y="1098"/>
                    <a:pt x="1366" y="1152"/>
                    <a:pt x="1339" y="1178"/>
                  </a:cubicBezTo>
                  <a:cubicBezTo>
                    <a:pt x="1339" y="1205"/>
                    <a:pt x="1312" y="1232"/>
                    <a:pt x="1258" y="1285"/>
                  </a:cubicBezTo>
                  <a:cubicBezTo>
                    <a:pt x="1232" y="1312"/>
                    <a:pt x="1205" y="1312"/>
                    <a:pt x="1178" y="1339"/>
                  </a:cubicBezTo>
                  <a:cubicBezTo>
                    <a:pt x="1125" y="1339"/>
                    <a:pt x="1098" y="1366"/>
                    <a:pt x="1071" y="1366"/>
                  </a:cubicBezTo>
                  <a:lnTo>
                    <a:pt x="937" y="1366"/>
                  </a:lnTo>
                  <a:cubicBezTo>
                    <a:pt x="911" y="1366"/>
                    <a:pt x="857" y="1339"/>
                    <a:pt x="803" y="1339"/>
                  </a:cubicBezTo>
                  <a:cubicBezTo>
                    <a:pt x="723" y="1312"/>
                    <a:pt x="696" y="1312"/>
                    <a:pt x="670" y="1285"/>
                  </a:cubicBezTo>
                  <a:cubicBezTo>
                    <a:pt x="589" y="1232"/>
                    <a:pt x="536" y="1205"/>
                    <a:pt x="509" y="1152"/>
                  </a:cubicBezTo>
                  <a:cubicBezTo>
                    <a:pt x="429" y="1045"/>
                    <a:pt x="402" y="964"/>
                    <a:pt x="322" y="884"/>
                  </a:cubicBezTo>
                  <a:cubicBezTo>
                    <a:pt x="268" y="777"/>
                    <a:pt x="241" y="670"/>
                    <a:pt x="188" y="536"/>
                  </a:cubicBezTo>
                  <a:cubicBezTo>
                    <a:pt x="161" y="509"/>
                    <a:pt x="134" y="482"/>
                    <a:pt x="108" y="482"/>
                  </a:cubicBezTo>
                  <a:lnTo>
                    <a:pt x="54" y="482"/>
                  </a:lnTo>
                  <a:cubicBezTo>
                    <a:pt x="0" y="482"/>
                    <a:pt x="0" y="536"/>
                    <a:pt x="0" y="563"/>
                  </a:cubicBezTo>
                  <a:cubicBezTo>
                    <a:pt x="27" y="643"/>
                    <a:pt x="27" y="697"/>
                    <a:pt x="54" y="777"/>
                  </a:cubicBezTo>
                  <a:cubicBezTo>
                    <a:pt x="134" y="964"/>
                    <a:pt x="188" y="1098"/>
                    <a:pt x="295" y="1205"/>
                  </a:cubicBezTo>
                  <a:cubicBezTo>
                    <a:pt x="402" y="1312"/>
                    <a:pt x="509" y="1392"/>
                    <a:pt x="589" y="1446"/>
                  </a:cubicBezTo>
                  <a:cubicBezTo>
                    <a:pt x="696" y="1473"/>
                    <a:pt x="803" y="1500"/>
                    <a:pt x="911" y="1500"/>
                  </a:cubicBezTo>
                  <a:lnTo>
                    <a:pt x="937" y="1500"/>
                  </a:lnTo>
                  <a:cubicBezTo>
                    <a:pt x="1044" y="1473"/>
                    <a:pt x="1125" y="1473"/>
                    <a:pt x="1232" y="1419"/>
                  </a:cubicBezTo>
                  <a:cubicBezTo>
                    <a:pt x="1446" y="1312"/>
                    <a:pt x="1526" y="1098"/>
                    <a:pt x="1580" y="884"/>
                  </a:cubicBezTo>
                  <a:lnTo>
                    <a:pt x="1580" y="670"/>
                  </a:lnTo>
                  <a:cubicBezTo>
                    <a:pt x="1580" y="616"/>
                    <a:pt x="1580" y="536"/>
                    <a:pt x="1526" y="482"/>
                  </a:cubicBezTo>
                  <a:cubicBezTo>
                    <a:pt x="1499" y="349"/>
                    <a:pt x="1392" y="161"/>
                    <a:pt x="1312" y="27"/>
                  </a:cubicBezTo>
                  <a:cubicBezTo>
                    <a:pt x="1312" y="1"/>
                    <a:pt x="1258" y="1"/>
                    <a:pt x="1232" y="1"/>
                  </a:cubicBezTo>
                  <a:close/>
                </a:path>
              </a:pathLst>
            </a:custGeom>
            <a:solidFill>
              <a:srgbClr val="020101"/>
            </a:solidFill>
            <a:ln>
              <a:noFill/>
            </a:ln>
          </p:spPr>
          <p:txBody>
            <a:bodyPr spcFirstLastPara="1" wrap="square" lIns="121598" tIns="121598" rIns="121598" bIns="121598" anchor="ctr" anchorCtr="0">
              <a:noAutofit/>
            </a:bodyPr>
            <a:lstStyle/>
            <a:p>
              <a:endParaRPr sz="2479"/>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5CBF13-E65E-4047-B0B8-86622F7FF24D}"/>
              </a:ext>
            </a:extLst>
          </p:cNvPr>
          <p:cNvSpPr txBox="1"/>
          <p:nvPr/>
        </p:nvSpPr>
        <p:spPr>
          <a:xfrm>
            <a:off x="1043424" y="1255574"/>
            <a:ext cx="10074990" cy="1938992"/>
          </a:xfrm>
          <a:prstGeom prst="rect">
            <a:avLst/>
          </a:prstGeom>
          <a:solidFill>
            <a:schemeClr val="bg1"/>
          </a:solidFill>
        </p:spPr>
        <p:txBody>
          <a:bodyPr wrap="square" rtlCol="0">
            <a:spAutoFit/>
          </a:bodyPr>
          <a:lstStyle/>
          <a:p>
            <a:pPr algn="ctr"/>
            <a:r>
              <a:rPr lang="en-US" sz="6000"/>
              <a:t>KHỞI ĐỘNG</a:t>
            </a:r>
          </a:p>
          <a:p>
            <a:pPr algn="ctr"/>
            <a:r>
              <a:rPr lang="en-US" sz="6000" b="1" i="1">
                <a:solidFill>
                  <a:srgbClr val="0070C0"/>
                </a:solidFill>
              </a:rPr>
              <a:t>Tìm bạn cho voi con</a:t>
            </a:r>
          </a:p>
        </p:txBody>
      </p:sp>
    </p:spTree>
    <p:extLst>
      <p:ext uri="{BB962C8B-B14F-4D97-AF65-F5344CB8AC3E}">
        <p14:creationId xmlns:p14="http://schemas.microsoft.com/office/powerpoint/2010/main" val="390843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NE Creators&amp;#39; Stickers - Animation! Elephant happiness Example with GIF  Animation">
            <a:extLst>
              <a:ext uri="{FF2B5EF4-FFF2-40B4-BE49-F238E27FC236}">
                <a16:creationId xmlns:a16="http://schemas.microsoft.com/office/drawing/2014/main" id="{ADD4976C-A6FF-45A4-8BA6-AD08A58FC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842" y="4148418"/>
            <a:ext cx="3524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hlinkClick r:id="rId5" action="ppaction://hlinksldjump"/>
            <a:extLst>
              <a:ext uri="{FF2B5EF4-FFF2-40B4-BE49-F238E27FC236}">
                <a16:creationId xmlns:a16="http://schemas.microsoft.com/office/drawing/2014/main" id="{1CBC9BA9-C2B8-44A6-9D66-F94A9FE3CD9E}"/>
              </a:ext>
            </a:extLst>
          </p:cNvPr>
          <p:cNvSpPr/>
          <p:nvPr/>
        </p:nvSpPr>
        <p:spPr>
          <a:xfrm>
            <a:off x="47055" y="2597700"/>
            <a:ext cx="709441" cy="7094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24">
                <a:solidFill>
                  <a:schemeClr val="tx1"/>
                </a:solidFill>
                <a:latin typeface=".VnArial" pitchFamily="34" charset="0"/>
              </a:rPr>
              <a:t>1</a:t>
            </a:r>
          </a:p>
        </p:txBody>
      </p:sp>
      <p:sp>
        <p:nvSpPr>
          <p:cNvPr id="15" name="Oval 14">
            <a:hlinkClick r:id="rId6" action="ppaction://hlinksldjump"/>
            <a:extLst>
              <a:ext uri="{FF2B5EF4-FFF2-40B4-BE49-F238E27FC236}">
                <a16:creationId xmlns:a16="http://schemas.microsoft.com/office/drawing/2014/main" id="{5D2457DF-39B2-4CDE-AD37-0798B5EF4B73}"/>
              </a:ext>
            </a:extLst>
          </p:cNvPr>
          <p:cNvSpPr/>
          <p:nvPr/>
        </p:nvSpPr>
        <p:spPr>
          <a:xfrm>
            <a:off x="47055" y="3433188"/>
            <a:ext cx="709441" cy="7094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24">
                <a:solidFill>
                  <a:schemeClr val="tx1"/>
                </a:solidFill>
                <a:latin typeface=".VnArial" pitchFamily="34" charset="0"/>
              </a:rPr>
              <a:t>2</a:t>
            </a:r>
          </a:p>
        </p:txBody>
      </p:sp>
      <p:sp>
        <p:nvSpPr>
          <p:cNvPr id="16" name="Oval 15">
            <a:hlinkClick r:id="rId7" action="ppaction://hlinksldjump"/>
            <a:extLst>
              <a:ext uri="{FF2B5EF4-FFF2-40B4-BE49-F238E27FC236}">
                <a16:creationId xmlns:a16="http://schemas.microsoft.com/office/drawing/2014/main" id="{1849F62F-01E9-4453-B5E0-141C6436B89B}"/>
              </a:ext>
            </a:extLst>
          </p:cNvPr>
          <p:cNvSpPr/>
          <p:nvPr/>
        </p:nvSpPr>
        <p:spPr>
          <a:xfrm>
            <a:off x="47055" y="4254607"/>
            <a:ext cx="709441" cy="7094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24">
                <a:solidFill>
                  <a:schemeClr val="tx1"/>
                </a:solidFill>
                <a:latin typeface=".VnArial" pitchFamily="34" charset="0"/>
              </a:rPr>
              <a:t>3</a:t>
            </a:r>
          </a:p>
        </p:txBody>
      </p:sp>
      <p:sp>
        <p:nvSpPr>
          <p:cNvPr id="17" name="Oval 16">
            <a:hlinkClick r:id="rId8" action="ppaction://hlinksldjump"/>
            <a:extLst>
              <a:ext uri="{FF2B5EF4-FFF2-40B4-BE49-F238E27FC236}">
                <a16:creationId xmlns:a16="http://schemas.microsoft.com/office/drawing/2014/main" id="{0E3EF1D9-B7D1-4D6F-B153-A98AD6D1BDC6}"/>
              </a:ext>
            </a:extLst>
          </p:cNvPr>
          <p:cNvSpPr/>
          <p:nvPr/>
        </p:nvSpPr>
        <p:spPr>
          <a:xfrm>
            <a:off x="47055" y="5068789"/>
            <a:ext cx="709441" cy="7094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24">
                <a:solidFill>
                  <a:schemeClr val="tx1"/>
                </a:solidFill>
                <a:latin typeface=".VnArial" pitchFamily="34" charset="0"/>
              </a:rPr>
              <a:t>4</a:t>
            </a:r>
          </a:p>
        </p:txBody>
      </p:sp>
      <p:pic>
        <p:nvPicPr>
          <p:cNvPr id="19" name="Picture 3">
            <a:extLst>
              <a:ext uri="{FF2B5EF4-FFF2-40B4-BE49-F238E27FC236}">
                <a16:creationId xmlns:a16="http://schemas.microsoft.com/office/drawing/2014/main" id="{90BDD2C0-F2AF-44B1-B58B-8F23AD4846A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2517" y="4738162"/>
            <a:ext cx="2157882" cy="232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a:extLst>
              <a:ext uri="{FF2B5EF4-FFF2-40B4-BE49-F238E27FC236}">
                <a16:creationId xmlns:a16="http://schemas.microsoft.com/office/drawing/2014/main" id="{92A5D6A7-5D2B-44C6-BF8C-D94C246C60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2409" y="3380581"/>
            <a:ext cx="3222058" cy="347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Animated Sprites:">
            <a:extLst>
              <a:ext uri="{FF2B5EF4-FFF2-40B4-BE49-F238E27FC236}">
                <a16:creationId xmlns:a16="http://schemas.microsoft.com/office/drawing/2014/main" id="{216323C4-9BCE-41F7-B11F-62B7D6340BB1}"/>
              </a:ext>
            </a:extLst>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515947" flipH="1">
            <a:off x="5711090" y="3231455"/>
            <a:ext cx="1028437" cy="10284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438B966-C474-441D-9E2C-3DB2FFE7F50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82382" y="5799396"/>
            <a:ext cx="1881962" cy="1058604"/>
          </a:xfrm>
          <a:prstGeom prst="rect">
            <a:avLst/>
          </a:prstGeom>
        </p:spPr>
      </p:pic>
      <p:pic>
        <p:nvPicPr>
          <p:cNvPr id="23" name="Picture 16">
            <a:extLst>
              <a:ext uri="{FF2B5EF4-FFF2-40B4-BE49-F238E27FC236}">
                <a16:creationId xmlns:a16="http://schemas.microsoft.com/office/drawing/2014/main" id="{60C746CB-7738-4E67-82B6-E0F5F6B292B1}"/>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659" b="97749" l="9422" r="97990"/>
                    </a14:imgEffect>
                  </a14:imgLayer>
                </a14:imgProps>
              </a:ext>
              <a:ext uri="{28A0092B-C50C-407E-A947-70E740481C1C}">
                <a14:useLocalDpi xmlns:a14="http://schemas.microsoft.com/office/drawing/2010/main" val="0"/>
              </a:ext>
            </a:extLst>
          </a:blip>
          <a:srcRect/>
          <a:stretch>
            <a:fillRect/>
          </a:stretch>
        </p:blipFill>
        <p:spPr bwMode="auto">
          <a:xfrm flipH="1">
            <a:off x="11539608" y="6014591"/>
            <a:ext cx="770153" cy="81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15" action="ppaction://hlinksldjump"/>
            <a:extLst>
              <a:ext uri="{FF2B5EF4-FFF2-40B4-BE49-F238E27FC236}">
                <a16:creationId xmlns:a16="http://schemas.microsoft.com/office/drawing/2014/main" id="{0E0F8B14-9CFC-4B75-AC01-3D8548D29C9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54053" y="98523"/>
            <a:ext cx="2107785" cy="756183"/>
          </a:xfrm>
          <a:prstGeom prst="rect">
            <a:avLst/>
          </a:prstGeom>
        </p:spPr>
      </p:pic>
    </p:spTree>
    <p:extLst>
      <p:ext uri="{BB962C8B-B14F-4D97-AF65-F5344CB8AC3E}">
        <p14:creationId xmlns:p14="http://schemas.microsoft.com/office/powerpoint/2010/main" val="1122055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subTnLst>
                                    <p:audio>
                                      <p:cMediaNode>
                                        <p:cTn display="0" masterRel="sameClick">
                                          <p:stCondLst>
                                            <p:cond evt="begin" delay="0">
                                              <p:tn val="9"/>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subTnLst>
                                    <p:audio>
                                      <p:cMediaNode>
                                        <p:cTn display="0" masterRel="sameClick">
                                          <p:stCondLst>
                                            <p:cond evt="begin" delay="0">
                                              <p:tn val="19"/>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childTnLst>
                                  <p:subTnLst>
                                    <p:audio>
                                      <p:cMediaNode>
                                        <p:cTn display="0" masterRel="sameClick">
                                          <p:stCondLst>
                                            <p:cond evt="begin" delay="0">
                                              <p:tn val="39"/>
                                            </p:cond>
                                          </p:stCondLst>
                                          <p:endCondLst>
                                            <p:cond evt="onStopAudio" delay="0">
                                              <p:tgtEl>
                                                <p:sldTgt/>
                                              </p:tgtEl>
                                            </p:cond>
                                          </p:endCondLst>
                                        </p:cTn>
                                        <p:tgtEl>
                                          <p:sndTgt r:embed="rId3" name="Tieng-yeah-tre-con-www_nhacchuongvui_com.wav"/>
                                        </p:tgtEl>
                                      </p:cMediaNode>
                                    </p:audio>
                                  </p:sub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childTnLst>
                                  <p:subTnLst>
                                    <p:audio>
                                      <p:cMediaNode>
                                        <p:cTn display="0" masterRel="sameClick">
                                          <p:stCondLst>
                                            <p:cond evt="begin" delay="0">
                                              <p:tn val="43"/>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253FBB-6CAD-4357-B18E-03EB7B49289C}"/>
              </a:ext>
            </a:extLst>
          </p:cNvPr>
          <p:cNvPicPr>
            <a:picLocks noChangeAspect="1"/>
          </p:cNvPicPr>
          <p:nvPr/>
        </p:nvPicPr>
        <p:blipFill>
          <a:blip r:embed="rId5"/>
          <a:stretch>
            <a:fillRect/>
          </a:stretch>
        </p:blipFill>
        <p:spPr>
          <a:xfrm rot="17133908">
            <a:off x="881340" y="1053278"/>
            <a:ext cx="4116670" cy="3110178"/>
          </a:xfrm>
          <a:prstGeom prst="rect">
            <a:avLst/>
          </a:prstGeom>
        </p:spPr>
      </p:pic>
      <p:sp>
        <p:nvSpPr>
          <p:cNvPr id="6" name="Rectangle 5">
            <a:extLst>
              <a:ext uri="{FF2B5EF4-FFF2-40B4-BE49-F238E27FC236}">
                <a16:creationId xmlns:a16="http://schemas.microsoft.com/office/drawing/2014/main" id="{AFDED604-315A-4A7A-9328-DACB96AEFB32}"/>
              </a:ext>
            </a:extLst>
          </p:cNvPr>
          <p:cNvSpPr/>
          <p:nvPr/>
        </p:nvSpPr>
        <p:spPr>
          <a:xfrm>
            <a:off x="5707793" y="2550567"/>
            <a:ext cx="4931026"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cánh cam</a:t>
            </a:r>
            <a:endParaRPr lang="vi-VN" sz="4800" dirty="0">
              <a:solidFill>
                <a:schemeClr val="tx1"/>
              </a:solidFill>
              <a:latin typeface="+mj-lt"/>
              <a:ea typeface="Arial-Rounded" pitchFamily="34" charset="0"/>
              <a:cs typeface="Arial-Rounded" pitchFamily="34" charset="0"/>
            </a:endParaRPr>
          </a:p>
        </p:txBody>
      </p:sp>
      <p:sp>
        <p:nvSpPr>
          <p:cNvPr id="7" name="Rectangle 6">
            <a:extLst>
              <a:ext uri="{FF2B5EF4-FFF2-40B4-BE49-F238E27FC236}">
                <a16:creationId xmlns:a16="http://schemas.microsoft.com/office/drawing/2014/main" id="{04807219-2692-4C6E-8535-8EA36B959E76}"/>
              </a:ext>
            </a:extLst>
          </p:cNvPr>
          <p:cNvSpPr/>
          <p:nvPr/>
        </p:nvSpPr>
        <p:spPr>
          <a:xfrm>
            <a:off x="5705920" y="1291906"/>
            <a:ext cx="4946097"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cào cào</a:t>
            </a:r>
            <a:endParaRPr lang="en-US" sz="4800" dirty="0">
              <a:solidFill>
                <a:schemeClr val="tx1"/>
              </a:solidFill>
              <a:latin typeface="+mj-lt"/>
              <a:ea typeface="Arial-Rounded" pitchFamily="34" charset="0"/>
              <a:cs typeface="Arial-Rounded" pitchFamily="34" charset="0"/>
            </a:endParaRPr>
          </a:p>
        </p:txBody>
      </p:sp>
      <p:pic>
        <p:nvPicPr>
          <p:cNvPr id="8" name="Picture 7">
            <a:extLst>
              <a:ext uri="{FF2B5EF4-FFF2-40B4-BE49-F238E27FC236}">
                <a16:creationId xmlns:a16="http://schemas.microsoft.com/office/drawing/2014/main" id="{A64130D6-2E5E-4591-AE6D-2F222332F7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6104" y="2746553"/>
            <a:ext cx="576229" cy="599237"/>
          </a:xfrm>
          <a:prstGeom prst="rect">
            <a:avLst/>
          </a:prstGeom>
        </p:spPr>
      </p:pic>
      <p:pic>
        <p:nvPicPr>
          <p:cNvPr id="9" name="Picture 2">
            <a:extLst>
              <a:ext uri="{FF2B5EF4-FFF2-40B4-BE49-F238E27FC236}">
                <a16:creationId xmlns:a16="http://schemas.microsoft.com/office/drawing/2014/main" id="{8327D2A1-9A94-4591-9C3A-D94BE82E09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37573" y="150226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F302C313-BBD9-4CC4-8D94-74A26CCE307D}"/>
              </a:ext>
            </a:extLst>
          </p:cNvPr>
          <p:cNvSpPr/>
          <p:nvPr/>
        </p:nvSpPr>
        <p:spPr>
          <a:xfrm>
            <a:off x="5688122" y="3812451"/>
            <a:ext cx="4946097"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ốc sên</a:t>
            </a:r>
            <a:endParaRPr lang="en-US" sz="4800" dirty="0">
              <a:solidFill>
                <a:schemeClr val="tx1"/>
              </a:solidFill>
              <a:latin typeface="+mj-lt"/>
              <a:ea typeface="Arial-Rounded" pitchFamily="34" charset="0"/>
              <a:cs typeface="Arial-Rounded" pitchFamily="34" charset="0"/>
            </a:endParaRPr>
          </a:p>
        </p:txBody>
      </p:sp>
      <p:pic>
        <p:nvPicPr>
          <p:cNvPr id="11" name="Picture 2">
            <a:extLst>
              <a:ext uri="{FF2B5EF4-FFF2-40B4-BE49-F238E27FC236}">
                <a16:creationId xmlns:a16="http://schemas.microsoft.com/office/drawing/2014/main" id="{DBBFAACE-D8A2-43E6-922E-68B6AE993B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37573" y="402442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hlinkClick r:id="rId8" action="ppaction://hlinksldjump"/>
            <a:extLst>
              <a:ext uri="{FF2B5EF4-FFF2-40B4-BE49-F238E27FC236}">
                <a16:creationId xmlns:a16="http://schemas.microsoft.com/office/drawing/2014/main" id="{D883085D-3A3B-4B8C-B5F4-D3ED2C9328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9788" y="5759908"/>
            <a:ext cx="2107785" cy="756183"/>
          </a:xfrm>
          <a:prstGeom prst="rect">
            <a:avLst/>
          </a:prstGeom>
        </p:spPr>
      </p:pic>
    </p:spTree>
    <p:extLst>
      <p:ext uri="{BB962C8B-B14F-4D97-AF65-F5344CB8AC3E}">
        <p14:creationId xmlns:p14="http://schemas.microsoft.com/office/powerpoint/2010/main" val="223085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6"/>
                                        </p:tgtEl>
                                        <p:attrNameLst>
                                          <p:attrName>fillcolor</p:attrName>
                                        </p:attrNameLst>
                                      </p:cBhvr>
                                      <p:to>
                                        <a:schemeClr val="bg2"/>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6"/>
                                        </p:tgtEl>
                                        <p:attrNameLst>
                                          <p:attrName>fillcolor</p:attrName>
                                        </p:attrNameLst>
                                      </p:cBhvr>
                                      <p:to>
                                        <a:srgbClr val="FFFF00"/>
                                      </p:to>
                                    </p:animClr>
                                    <p:set>
                                      <p:cBhvr>
                                        <p:cTn id="29" dur="250" fill="hold"/>
                                        <p:tgtEl>
                                          <p:spTgt spid="6"/>
                                        </p:tgtEl>
                                        <p:attrNameLst>
                                          <p:attrName>fill.type</p:attrName>
                                        </p:attrNameLst>
                                      </p:cBhvr>
                                      <p:to>
                                        <p:strVal val="solid"/>
                                      </p:to>
                                    </p:set>
                                    <p:set>
                                      <p:cBhvr>
                                        <p:cTn id="30" dur="250" fill="hold"/>
                                        <p:tgtEl>
                                          <p:spTgt spid="6"/>
                                        </p:tgtEl>
                                        <p:attrNameLst>
                                          <p:attrName>fill.on</p:attrName>
                                        </p:attrNameLst>
                                      </p:cBhvr>
                                      <p:to>
                                        <p:strVal val="true"/>
                                      </p:to>
                                    </p:set>
                                  </p:childTnLst>
                                </p:cTn>
                              </p:par>
                              <p:par>
                                <p:cTn id="31" presetID="10" presetClass="entr" presetSubtype="0" fill="hold" nodeType="withEffect">
                                  <p:stCondLst>
                                    <p:cond delay="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7"/>
                                        </p:tgtEl>
                                        <p:attrNameLst>
                                          <p:attrName>fillcolor</p:attrName>
                                        </p:attrNameLst>
                                      </p:cBhvr>
                                      <p:to>
                                        <a:schemeClr val="accent1"/>
                                      </p:to>
                                    </p:animClr>
                                    <p:set>
                                      <p:cBhvr>
                                        <p:cTn id="39" dur="250" fill="hold"/>
                                        <p:tgtEl>
                                          <p:spTgt spid="7"/>
                                        </p:tgtEl>
                                        <p:attrNameLst>
                                          <p:attrName>fill.type</p:attrName>
                                        </p:attrNameLst>
                                      </p:cBhvr>
                                      <p:to>
                                        <p:strVal val="solid"/>
                                      </p:to>
                                    </p:set>
                                    <p:set>
                                      <p:cBhvr>
                                        <p:cTn id="40" dur="250" fill="hold"/>
                                        <p:tgtEl>
                                          <p:spTgt spid="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1" presetClass="emph" presetSubtype="2" fill="hold" nodeType="withEffect">
                                  <p:stCondLst>
                                    <p:cond delay="500"/>
                                  </p:stCondLst>
                                  <p:childTnLst>
                                    <p:animClr clrSpc="rgb" dir="cw">
                                      <p:cBhvr>
                                        <p:cTn id="42" dur="250" fill="hold"/>
                                        <p:tgtEl>
                                          <p:spTgt spid="7"/>
                                        </p:tgtEl>
                                        <p:attrNameLst>
                                          <p:attrName>fillcolor</p:attrName>
                                        </p:attrNameLst>
                                      </p:cBhvr>
                                      <p:to>
                                        <a:schemeClr val="accent1"/>
                                      </p:to>
                                    </p:animClr>
                                    <p:set>
                                      <p:cBhvr>
                                        <p:cTn id="43" dur="250" fill="hold"/>
                                        <p:tgtEl>
                                          <p:spTgt spid="7"/>
                                        </p:tgtEl>
                                        <p:attrNameLst>
                                          <p:attrName>fill.type</p:attrName>
                                        </p:attrNameLst>
                                      </p:cBhvr>
                                      <p:to>
                                        <p:strVal val="solid"/>
                                      </p:to>
                                    </p:set>
                                    <p:set>
                                      <p:cBhvr>
                                        <p:cTn id="44" dur="250" fill="hold"/>
                                        <p:tgtEl>
                                          <p:spTgt spid="7"/>
                                        </p:tgtEl>
                                        <p:attrNameLst>
                                          <p:attrName>fill.on</p:attrName>
                                        </p:attrNameLst>
                                      </p:cBhvr>
                                      <p:to>
                                        <p:strVal val="true"/>
                                      </p:to>
                                    </p:set>
                                  </p:childTnLst>
                                </p:cTn>
                              </p:par>
                              <p:par>
                                <p:cTn id="45" presetID="10" presetClass="entr" presetSubtype="0" fill="hold" nodeType="withEffect">
                                  <p:stCondLst>
                                    <p:cond delay="5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50" fill="hold"/>
                                        <p:tgtEl>
                                          <p:spTgt spid="10"/>
                                        </p:tgtEl>
                                        <p:attrNameLst>
                                          <p:attrName>fillcolor</p:attrName>
                                        </p:attrNameLst>
                                      </p:cBhvr>
                                      <p:to>
                                        <a:schemeClr val="accent1"/>
                                      </p:to>
                                    </p:animClr>
                                    <p:set>
                                      <p:cBhvr>
                                        <p:cTn id="53" dur="250" fill="hold"/>
                                        <p:tgtEl>
                                          <p:spTgt spid="10"/>
                                        </p:tgtEl>
                                        <p:attrNameLst>
                                          <p:attrName>fill.type</p:attrName>
                                        </p:attrNameLst>
                                      </p:cBhvr>
                                      <p:to>
                                        <p:strVal val="solid"/>
                                      </p:to>
                                    </p:set>
                                    <p:set>
                                      <p:cBhvr>
                                        <p:cTn id="54" dur="250" fill="hold"/>
                                        <p:tgtEl>
                                          <p:spTgt spid="10"/>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5" presetID="1" presetClass="emph" presetSubtype="2" fill="hold" nodeType="withEffect">
                                  <p:stCondLst>
                                    <p:cond delay="500"/>
                                  </p:stCondLst>
                                  <p:childTnLst>
                                    <p:animClr clrSpc="rgb" dir="cw">
                                      <p:cBhvr>
                                        <p:cTn id="56" dur="250" fill="hold"/>
                                        <p:tgtEl>
                                          <p:spTgt spid="10"/>
                                        </p:tgtEl>
                                        <p:attrNameLst>
                                          <p:attrName>fillcolor</p:attrName>
                                        </p:attrNameLst>
                                      </p:cBhvr>
                                      <p:to>
                                        <a:schemeClr val="accent1"/>
                                      </p:to>
                                    </p:animClr>
                                    <p:set>
                                      <p:cBhvr>
                                        <p:cTn id="57" dur="250" fill="hold"/>
                                        <p:tgtEl>
                                          <p:spTgt spid="10"/>
                                        </p:tgtEl>
                                        <p:attrNameLst>
                                          <p:attrName>fill.type</p:attrName>
                                        </p:attrNameLst>
                                      </p:cBhvr>
                                      <p:to>
                                        <p:strVal val="solid"/>
                                      </p:to>
                                    </p:set>
                                    <p:set>
                                      <p:cBhvr>
                                        <p:cTn id="58" dur="250" fill="hold"/>
                                        <p:tgtEl>
                                          <p:spTgt spid="10"/>
                                        </p:tgtEl>
                                        <p:attrNameLst>
                                          <p:attrName>fill.on</p:attrName>
                                        </p:attrNameLst>
                                      </p:cBhvr>
                                      <p:to>
                                        <p:strVal val="true"/>
                                      </p:to>
                                    </p:set>
                                  </p:childTnLst>
                                </p:cTn>
                              </p:par>
                              <p:par>
                                <p:cTn id="59" presetID="10" presetClass="entr" presetSubtype="0" fill="hold" nodeType="withEffect">
                                  <p:stCondLst>
                                    <p:cond delay="50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subTnLst>
                                    <p:audio>
                                      <p:cMediaNode>
                                        <p:cTn display="0" masterRel="sameClick">
                                          <p:stCondLst>
                                            <p:cond evt="begin" delay="0">
                                              <p:tn val="5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0"/>
                  </p:tgtEl>
                </p:cond>
              </p:nextCondLst>
            </p:seq>
          </p:childTnLst>
        </p:cTn>
      </p:par>
    </p:tnLst>
    <p:bldLst>
      <p:bldP spid="6" grpId="0" animBg="1"/>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ontispe du cocotier (Brontispa longissima) | Ben Caledonia | Flickr">
            <a:extLst>
              <a:ext uri="{FF2B5EF4-FFF2-40B4-BE49-F238E27FC236}">
                <a16:creationId xmlns:a16="http://schemas.microsoft.com/office/drawing/2014/main" id="{C1F1E11C-3722-484E-BD77-5FFED11B3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73" y="1056817"/>
            <a:ext cx="5662271" cy="42467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22FDEC6-39C1-4BA0-9D69-2F0E36E0D3E8}"/>
              </a:ext>
            </a:extLst>
          </p:cNvPr>
          <p:cNvSpPr/>
          <p:nvPr/>
        </p:nvSpPr>
        <p:spPr>
          <a:xfrm>
            <a:off x="6606252" y="4175570"/>
            <a:ext cx="4931026"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C. bọ dừa</a:t>
            </a:r>
            <a:endParaRPr lang="vi-VN" sz="4800" dirty="0">
              <a:solidFill>
                <a:schemeClr val="tx1"/>
              </a:solidFill>
              <a:latin typeface="+mj-lt"/>
              <a:ea typeface="Arial-Rounded" pitchFamily="34" charset="0"/>
              <a:cs typeface="Arial-Rounded" pitchFamily="34" charset="0"/>
            </a:endParaRPr>
          </a:p>
        </p:txBody>
      </p:sp>
      <p:sp>
        <p:nvSpPr>
          <p:cNvPr id="7" name="Rectangle 6">
            <a:extLst>
              <a:ext uri="{FF2B5EF4-FFF2-40B4-BE49-F238E27FC236}">
                <a16:creationId xmlns:a16="http://schemas.microsoft.com/office/drawing/2014/main" id="{92B7D090-E4E9-4177-B9E6-6EEDB0923207}"/>
              </a:ext>
            </a:extLst>
          </p:cNvPr>
          <p:cNvSpPr/>
          <p:nvPr/>
        </p:nvSpPr>
        <p:spPr>
          <a:xfrm>
            <a:off x="6606252" y="1475958"/>
            <a:ext cx="4946097"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châu chấu</a:t>
            </a:r>
            <a:endParaRPr lang="en-US" sz="4800" dirty="0">
              <a:solidFill>
                <a:schemeClr val="tx1"/>
              </a:solidFill>
              <a:latin typeface="+mj-lt"/>
              <a:ea typeface="Arial-Rounded" pitchFamily="34" charset="0"/>
              <a:cs typeface="Arial-Rounded" pitchFamily="34" charset="0"/>
            </a:endParaRPr>
          </a:p>
        </p:txBody>
      </p:sp>
      <p:pic>
        <p:nvPicPr>
          <p:cNvPr id="8" name="Picture 7">
            <a:extLst>
              <a:ext uri="{FF2B5EF4-FFF2-40B4-BE49-F238E27FC236}">
                <a16:creationId xmlns:a16="http://schemas.microsoft.com/office/drawing/2014/main" id="{11D76E6F-E3F5-40AF-82B2-702DD272AC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4563" y="4371556"/>
            <a:ext cx="576229" cy="599237"/>
          </a:xfrm>
          <a:prstGeom prst="rect">
            <a:avLst/>
          </a:prstGeom>
        </p:spPr>
      </p:pic>
      <p:pic>
        <p:nvPicPr>
          <p:cNvPr id="9" name="Picture 2">
            <a:extLst>
              <a:ext uri="{FF2B5EF4-FFF2-40B4-BE49-F238E27FC236}">
                <a16:creationId xmlns:a16="http://schemas.microsoft.com/office/drawing/2014/main" id="{C72B6371-D456-49BB-9975-D960578EC5C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37905" y="1686318"/>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3BACA5A2-15CA-4C9C-8EB1-47EFC4C363A2}"/>
              </a:ext>
            </a:extLst>
          </p:cNvPr>
          <p:cNvSpPr/>
          <p:nvPr/>
        </p:nvSpPr>
        <p:spPr>
          <a:xfrm>
            <a:off x="6606252" y="2825765"/>
            <a:ext cx="4946097"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B. cào cào</a:t>
            </a:r>
            <a:endParaRPr lang="en-US" sz="4800" dirty="0">
              <a:solidFill>
                <a:schemeClr val="tx1"/>
              </a:solidFill>
              <a:latin typeface="+mj-lt"/>
              <a:ea typeface="Arial-Rounded" pitchFamily="34" charset="0"/>
              <a:cs typeface="Arial-Rounded" pitchFamily="34" charset="0"/>
            </a:endParaRPr>
          </a:p>
        </p:txBody>
      </p:sp>
      <p:pic>
        <p:nvPicPr>
          <p:cNvPr id="11" name="Picture 2">
            <a:extLst>
              <a:ext uri="{FF2B5EF4-FFF2-40B4-BE49-F238E27FC236}">
                <a16:creationId xmlns:a16="http://schemas.microsoft.com/office/drawing/2014/main" id="{C29F664C-8C9C-4757-A012-15706C8384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55703" y="303773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hlinkClick r:id="rId8" action="ppaction://hlinksldjump"/>
            <a:extLst>
              <a:ext uri="{FF2B5EF4-FFF2-40B4-BE49-F238E27FC236}">
                <a16:creationId xmlns:a16="http://schemas.microsoft.com/office/drawing/2014/main" id="{FC3595F9-A002-4C8F-818A-AF02FDEF0D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9788" y="5759908"/>
            <a:ext cx="2107785" cy="756183"/>
          </a:xfrm>
          <a:prstGeom prst="rect">
            <a:avLst/>
          </a:prstGeom>
        </p:spPr>
      </p:pic>
    </p:spTree>
    <p:extLst>
      <p:ext uri="{BB962C8B-B14F-4D97-AF65-F5344CB8AC3E}">
        <p14:creationId xmlns:p14="http://schemas.microsoft.com/office/powerpoint/2010/main" val="32564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6"/>
                                        </p:tgtEl>
                                        <p:attrNameLst>
                                          <p:attrName>fillcolor</p:attrName>
                                        </p:attrNameLst>
                                      </p:cBhvr>
                                      <p:to>
                                        <a:schemeClr val="bg2"/>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6"/>
                                        </p:tgtEl>
                                        <p:attrNameLst>
                                          <p:attrName>fillcolor</p:attrName>
                                        </p:attrNameLst>
                                      </p:cBhvr>
                                      <p:to>
                                        <a:srgbClr val="FFFF00"/>
                                      </p:to>
                                    </p:animClr>
                                    <p:set>
                                      <p:cBhvr>
                                        <p:cTn id="29" dur="250" fill="hold"/>
                                        <p:tgtEl>
                                          <p:spTgt spid="6"/>
                                        </p:tgtEl>
                                        <p:attrNameLst>
                                          <p:attrName>fill.type</p:attrName>
                                        </p:attrNameLst>
                                      </p:cBhvr>
                                      <p:to>
                                        <p:strVal val="solid"/>
                                      </p:to>
                                    </p:set>
                                    <p:set>
                                      <p:cBhvr>
                                        <p:cTn id="30" dur="250" fill="hold"/>
                                        <p:tgtEl>
                                          <p:spTgt spid="6"/>
                                        </p:tgtEl>
                                        <p:attrNameLst>
                                          <p:attrName>fill.on</p:attrName>
                                        </p:attrNameLst>
                                      </p:cBhvr>
                                      <p:to>
                                        <p:strVal val="true"/>
                                      </p:to>
                                    </p:set>
                                  </p:childTnLst>
                                </p:cTn>
                              </p:par>
                              <p:par>
                                <p:cTn id="31" presetID="10" presetClass="entr" presetSubtype="0" fill="hold" nodeType="withEffect">
                                  <p:stCondLst>
                                    <p:cond delay="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7"/>
                                        </p:tgtEl>
                                        <p:attrNameLst>
                                          <p:attrName>fillcolor</p:attrName>
                                        </p:attrNameLst>
                                      </p:cBhvr>
                                      <p:to>
                                        <a:schemeClr val="accent1"/>
                                      </p:to>
                                    </p:animClr>
                                    <p:set>
                                      <p:cBhvr>
                                        <p:cTn id="39" dur="250" fill="hold"/>
                                        <p:tgtEl>
                                          <p:spTgt spid="7"/>
                                        </p:tgtEl>
                                        <p:attrNameLst>
                                          <p:attrName>fill.type</p:attrName>
                                        </p:attrNameLst>
                                      </p:cBhvr>
                                      <p:to>
                                        <p:strVal val="solid"/>
                                      </p:to>
                                    </p:set>
                                    <p:set>
                                      <p:cBhvr>
                                        <p:cTn id="40" dur="250" fill="hold"/>
                                        <p:tgtEl>
                                          <p:spTgt spid="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1" presetClass="emph" presetSubtype="2" fill="hold" nodeType="withEffect">
                                  <p:stCondLst>
                                    <p:cond delay="500"/>
                                  </p:stCondLst>
                                  <p:childTnLst>
                                    <p:animClr clrSpc="rgb" dir="cw">
                                      <p:cBhvr>
                                        <p:cTn id="42" dur="250" fill="hold"/>
                                        <p:tgtEl>
                                          <p:spTgt spid="7"/>
                                        </p:tgtEl>
                                        <p:attrNameLst>
                                          <p:attrName>fillcolor</p:attrName>
                                        </p:attrNameLst>
                                      </p:cBhvr>
                                      <p:to>
                                        <a:schemeClr val="accent1"/>
                                      </p:to>
                                    </p:animClr>
                                    <p:set>
                                      <p:cBhvr>
                                        <p:cTn id="43" dur="250" fill="hold"/>
                                        <p:tgtEl>
                                          <p:spTgt spid="7"/>
                                        </p:tgtEl>
                                        <p:attrNameLst>
                                          <p:attrName>fill.type</p:attrName>
                                        </p:attrNameLst>
                                      </p:cBhvr>
                                      <p:to>
                                        <p:strVal val="solid"/>
                                      </p:to>
                                    </p:set>
                                    <p:set>
                                      <p:cBhvr>
                                        <p:cTn id="44" dur="250" fill="hold"/>
                                        <p:tgtEl>
                                          <p:spTgt spid="7"/>
                                        </p:tgtEl>
                                        <p:attrNameLst>
                                          <p:attrName>fill.on</p:attrName>
                                        </p:attrNameLst>
                                      </p:cBhvr>
                                      <p:to>
                                        <p:strVal val="true"/>
                                      </p:to>
                                    </p:set>
                                  </p:childTnLst>
                                </p:cTn>
                              </p:par>
                              <p:par>
                                <p:cTn id="45" presetID="10" presetClass="entr" presetSubtype="0" fill="hold" nodeType="withEffect">
                                  <p:stCondLst>
                                    <p:cond delay="5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50" fill="hold"/>
                                        <p:tgtEl>
                                          <p:spTgt spid="10"/>
                                        </p:tgtEl>
                                        <p:attrNameLst>
                                          <p:attrName>fillcolor</p:attrName>
                                        </p:attrNameLst>
                                      </p:cBhvr>
                                      <p:to>
                                        <a:schemeClr val="accent1"/>
                                      </p:to>
                                    </p:animClr>
                                    <p:set>
                                      <p:cBhvr>
                                        <p:cTn id="53" dur="250" fill="hold"/>
                                        <p:tgtEl>
                                          <p:spTgt spid="10"/>
                                        </p:tgtEl>
                                        <p:attrNameLst>
                                          <p:attrName>fill.type</p:attrName>
                                        </p:attrNameLst>
                                      </p:cBhvr>
                                      <p:to>
                                        <p:strVal val="solid"/>
                                      </p:to>
                                    </p:set>
                                    <p:set>
                                      <p:cBhvr>
                                        <p:cTn id="54" dur="250" fill="hold"/>
                                        <p:tgtEl>
                                          <p:spTgt spid="10"/>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5" presetID="1" presetClass="emph" presetSubtype="2" fill="hold" nodeType="withEffect">
                                  <p:stCondLst>
                                    <p:cond delay="500"/>
                                  </p:stCondLst>
                                  <p:childTnLst>
                                    <p:animClr clrSpc="rgb" dir="cw">
                                      <p:cBhvr>
                                        <p:cTn id="56" dur="250" fill="hold"/>
                                        <p:tgtEl>
                                          <p:spTgt spid="10"/>
                                        </p:tgtEl>
                                        <p:attrNameLst>
                                          <p:attrName>fillcolor</p:attrName>
                                        </p:attrNameLst>
                                      </p:cBhvr>
                                      <p:to>
                                        <a:schemeClr val="accent1"/>
                                      </p:to>
                                    </p:animClr>
                                    <p:set>
                                      <p:cBhvr>
                                        <p:cTn id="57" dur="250" fill="hold"/>
                                        <p:tgtEl>
                                          <p:spTgt spid="10"/>
                                        </p:tgtEl>
                                        <p:attrNameLst>
                                          <p:attrName>fill.type</p:attrName>
                                        </p:attrNameLst>
                                      </p:cBhvr>
                                      <p:to>
                                        <p:strVal val="solid"/>
                                      </p:to>
                                    </p:set>
                                    <p:set>
                                      <p:cBhvr>
                                        <p:cTn id="58" dur="250" fill="hold"/>
                                        <p:tgtEl>
                                          <p:spTgt spid="10"/>
                                        </p:tgtEl>
                                        <p:attrNameLst>
                                          <p:attrName>fill.on</p:attrName>
                                        </p:attrNameLst>
                                      </p:cBhvr>
                                      <p:to>
                                        <p:strVal val="true"/>
                                      </p:to>
                                    </p:set>
                                  </p:childTnLst>
                                </p:cTn>
                              </p:par>
                              <p:par>
                                <p:cTn id="59" presetID="10" presetClass="entr" presetSubtype="0" fill="hold" nodeType="withEffect">
                                  <p:stCondLst>
                                    <p:cond delay="50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subTnLst>
                                    <p:audio>
                                      <p:cMediaNode>
                                        <p:cTn display="0" masterRel="sameClick">
                                          <p:stCondLst>
                                            <p:cond evt="begin" delay="0">
                                              <p:tn val="5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0"/>
                  </p:tgtEl>
                </p:cond>
              </p:nextCondLst>
            </p:seq>
          </p:childTnLst>
        </p:cTn>
      </p:par>
    </p:tnLst>
    <p:bldLst>
      <p:bldP spid="6" grpId="0" animBg="1"/>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400818-AEF4-4C20-8092-BE560809A513}"/>
              </a:ext>
            </a:extLst>
          </p:cNvPr>
          <p:cNvPicPr>
            <a:picLocks noChangeAspect="1"/>
          </p:cNvPicPr>
          <p:nvPr/>
        </p:nvPicPr>
        <p:blipFill>
          <a:blip r:embed="rId3"/>
          <a:stretch>
            <a:fillRect/>
          </a:stretch>
        </p:blipFill>
        <p:spPr>
          <a:xfrm>
            <a:off x="1206557" y="1195743"/>
            <a:ext cx="9439726" cy="3056943"/>
          </a:xfrm>
          <a:prstGeom prst="rect">
            <a:avLst/>
          </a:prstGeom>
        </p:spPr>
      </p:pic>
    </p:spTree>
    <p:extLst>
      <p:ext uri="{BB962C8B-B14F-4D97-AF65-F5344CB8AC3E}">
        <p14:creationId xmlns:p14="http://schemas.microsoft.com/office/powerpoint/2010/main" val="276178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 cào cào ăn gì? Mua ở đâu? Cách làm cào cào bằng lá dừa">
            <a:extLst>
              <a:ext uri="{FF2B5EF4-FFF2-40B4-BE49-F238E27FC236}">
                <a16:creationId xmlns:a16="http://schemas.microsoft.com/office/drawing/2014/main" id="{ED814A6B-CC36-4F45-A6EA-03835CBB29F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21587" y="244441"/>
            <a:ext cx="5334000" cy="28696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c Giống Cỏ Chăn Nuôi Châu Chấu, Cào Cào Tốt Nhất Hiện Nay">
            <a:extLst>
              <a:ext uri="{FF2B5EF4-FFF2-40B4-BE49-F238E27FC236}">
                <a16:creationId xmlns:a16="http://schemas.microsoft.com/office/drawing/2014/main" id="{6162479C-F1E4-4B43-BBFD-84808D1591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586" y="3303918"/>
            <a:ext cx="5334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C9D95DD-AAF1-4118-8545-2015C996F2C2}"/>
              </a:ext>
            </a:extLst>
          </p:cNvPr>
          <p:cNvSpPr/>
          <p:nvPr/>
        </p:nvSpPr>
        <p:spPr>
          <a:xfrm>
            <a:off x="6606252" y="4175570"/>
            <a:ext cx="4931026"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C. cào cào</a:t>
            </a:r>
            <a:endParaRPr lang="vi-VN" sz="4800" dirty="0">
              <a:solidFill>
                <a:schemeClr val="tx1"/>
              </a:solidFill>
              <a:latin typeface="+mj-lt"/>
              <a:ea typeface="Arial-Rounded" pitchFamily="34" charset="0"/>
              <a:cs typeface="Arial-Rounded" pitchFamily="34" charset="0"/>
            </a:endParaRPr>
          </a:p>
        </p:txBody>
      </p:sp>
      <p:sp>
        <p:nvSpPr>
          <p:cNvPr id="7" name="Rectangle 6">
            <a:extLst>
              <a:ext uri="{FF2B5EF4-FFF2-40B4-BE49-F238E27FC236}">
                <a16:creationId xmlns:a16="http://schemas.microsoft.com/office/drawing/2014/main" id="{9568F249-E665-40A0-B9FC-75A22A49D6D4}"/>
              </a:ext>
            </a:extLst>
          </p:cNvPr>
          <p:cNvSpPr/>
          <p:nvPr/>
        </p:nvSpPr>
        <p:spPr>
          <a:xfrm>
            <a:off x="6606252" y="1475958"/>
            <a:ext cx="4946097"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kiến</a:t>
            </a:r>
            <a:endParaRPr lang="en-US" sz="4800" dirty="0">
              <a:solidFill>
                <a:schemeClr val="tx1"/>
              </a:solidFill>
              <a:latin typeface="+mj-lt"/>
              <a:ea typeface="Arial-Rounded" pitchFamily="34" charset="0"/>
              <a:cs typeface="Arial-Rounded" pitchFamily="34" charset="0"/>
            </a:endParaRPr>
          </a:p>
        </p:txBody>
      </p:sp>
      <p:pic>
        <p:nvPicPr>
          <p:cNvPr id="8" name="Picture 7">
            <a:extLst>
              <a:ext uri="{FF2B5EF4-FFF2-40B4-BE49-F238E27FC236}">
                <a16:creationId xmlns:a16="http://schemas.microsoft.com/office/drawing/2014/main" id="{FB245D86-2975-4967-B023-58F79FE415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44563" y="4371556"/>
            <a:ext cx="576229" cy="599237"/>
          </a:xfrm>
          <a:prstGeom prst="rect">
            <a:avLst/>
          </a:prstGeom>
        </p:spPr>
      </p:pic>
      <p:pic>
        <p:nvPicPr>
          <p:cNvPr id="9" name="Picture 2">
            <a:extLst>
              <a:ext uri="{FF2B5EF4-FFF2-40B4-BE49-F238E27FC236}">
                <a16:creationId xmlns:a16="http://schemas.microsoft.com/office/drawing/2014/main" id="{4366E15D-D98F-42AA-A51D-3987258DD49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37905" y="1686318"/>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EE8F37C5-16DE-4E99-A201-C201204C8195}"/>
              </a:ext>
            </a:extLst>
          </p:cNvPr>
          <p:cNvSpPr/>
          <p:nvPr/>
        </p:nvSpPr>
        <p:spPr>
          <a:xfrm>
            <a:off x="6606252" y="2825765"/>
            <a:ext cx="4946097"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B. bọ xít</a:t>
            </a:r>
            <a:endParaRPr lang="en-US" sz="4800" dirty="0">
              <a:solidFill>
                <a:schemeClr val="tx1"/>
              </a:solidFill>
              <a:latin typeface="+mj-lt"/>
              <a:ea typeface="Arial-Rounded" pitchFamily="34" charset="0"/>
              <a:cs typeface="Arial-Rounded" pitchFamily="34" charset="0"/>
            </a:endParaRPr>
          </a:p>
        </p:txBody>
      </p:sp>
      <p:pic>
        <p:nvPicPr>
          <p:cNvPr id="11" name="Picture 2">
            <a:extLst>
              <a:ext uri="{FF2B5EF4-FFF2-40B4-BE49-F238E27FC236}">
                <a16:creationId xmlns:a16="http://schemas.microsoft.com/office/drawing/2014/main" id="{B2A2385F-1302-43FD-8E49-D30899AC1B5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55703" y="303773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hlinkClick r:id="rId10" action="ppaction://hlinksldjump"/>
            <a:extLst>
              <a:ext uri="{FF2B5EF4-FFF2-40B4-BE49-F238E27FC236}">
                <a16:creationId xmlns:a16="http://schemas.microsoft.com/office/drawing/2014/main" id="{56DF0309-7677-4AD8-BA03-A6056918F8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29788" y="5759908"/>
            <a:ext cx="2107785" cy="756183"/>
          </a:xfrm>
          <a:prstGeom prst="rect">
            <a:avLst/>
          </a:prstGeom>
        </p:spPr>
      </p:pic>
      <p:sp>
        <p:nvSpPr>
          <p:cNvPr id="2" name="Title 1">
            <a:extLst>
              <a:ext uri="{FF2B5EF4-FFF2-40B4-BE49-F238E27FC236}">
                <a16:creationId xmlns:a16="http://schemas.microsoft.com/office/drawing/2014/main" id="{8614D6B5-0547-45C7-B73E-1E0B01D7078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5674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6"/>
                                        </p:tgtEl>
                                        <p:attrNameLst>
                                          <p:attrName>fillcolor</p:attrName>
                                        </p:attrNameLst>
                                      </p:cBhvr>
                                      <p:to>
                                        <a:schemeClr val="bg2"/>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6"/>
                                        </p:tgtEl>
                                        <p:attrNameLst>
                                          <p:attrName>fillcolor</p:attrName>
                                        </p:attrNameLst>
                                      </p:cBhvr>
                                      <p:to>
                                        <a:srgbClr val="FFFF00"/>
                                      </p:to>
                                    </p:animClr>
                                    <p:set>
                                      <p:cBhvr>
                                        <p:cTn id="29" dur="250" fill="hold"/>
                                        <p:tgtEl>
                                          <p:spTgt spid="6"/>
                                        </p:tgtEl>
                                        <p:attrNameLst>
                                          <p:attrName>fill.type</p:attrName>
                                        </p:attrNameLst>
                                      </p:cBhvr>
                                      <p:to>
                                        <p:strVal val="solid"/>
                                      </p:to>
                                    </p:set>
                                    <p:set>
                                      <p:cBhvr>
                                        <p:cTn id="30" dur="250" fill="hold"/>
                                        <p:tgtEl>
                                          <p:spTgt spid="6"/>
                                        </p:tgtEl>
                                        <p:attrNameLst>
                                          <p:attrName>fill.on</p:attrName>
                                        </p:attrNameLst>
                                      </p:cBhvr>
                                      <p:to>
                                        <p:strVal val="true"/>
                                      </p:to>
                                    </p:set>
                                  </p:childTnLst>
                                </p:cTn>
                              </p:par>
                              <p:par>
                                <p:cTn id="31" presetID="10" presetClass="entr" presetSubtype="0" fill="hold" nodeType="withEffect">
                                  <p:stCondLst>
                                    <p:cond delay="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7"/>
                                        </p:tgtEl>
                                        <p:attrNameLst>
                                          <p:attrName>fillcolor</p:attrName>
                                        </p:attrNameLst>
                                      </p:cBhvr>
                                      <p:to>
                                        <a:schemeClr val="accent1"/>
                                      </p:to>
                                    </p:animClr>
                                    <p:set>
                                      <p:cBhvr>
                                        <p:cTn id="39" dur="250" fill="hold"/>
                                        <p:tgtEl>
                                          <p:spTgt spid="7"/>
                                        </p:tgtEl>
                                        <p:attrNameLst>
                                          <p:attrName>fill.type</p:attrName>
                                        </p:attrNameLst>
                                      </p:cBhvr>
                                      <p:to>
                                        <p:strVal val="solid"/>
                                      </p:to>
                                    </p:set>
                                    <p:set>
                                      <p:cBhvr>
                                        <p:cTn id="40" dur="250" fill="hold"/>
                                        <p:tgtEl>
                                          <p:spTgt spid="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1" presetClass="emph" presetSubtype="2" fill="hold" nodeType="withEffect">
                                  <p:stCondLst>
                                    <p:cond delay="500"/>
                                  </p:stCondLst>
                                  <p:childTnLst>
                                    <p:animClr clrSpc="rgb" dir="cw">
                                      <p:cBhvr>
                                        <p:cTn id="42" dur="250" fill="hold"/>
                                        <p:tgtEl>
                                          <p:spTgt spid="7"/>
                                        </p:tgtEl>
                                        <p:attrNameLst>
                                          <p:attrName>fillcolor</p:attrName>
                                        </p:attrNameLst>
                                      </p:cBhvr>
                                      <p:to>
                                        <a:schemeClr val="accent1"/>
                                      </p:to>
                                    </p:animClr>
                                    <p:set>
                                      <p:cBhvr>
                                        <p:cTn id="43" dur="250" fill="hold"/>
                                        <p:tgtEl>
                                          <p:spTgt spid="7"/>
                                        </p:tgtEl>
                                        <p:attrNameLst>
                                          <p:attrName>fill.type</p:attrName>
                                        </p:attrNameLst>
                                      </p:cBhvr>
                                      <p:to>
                                        <p:strVal val="solid"/>
                                      </p:to>
                                    </p:set>
                                    <p:set>
                                      <p:cBhvr>
                                        <p:cTn id="44" dur="250" fill="hold"/>
                                        <p:tgtEl>
                                          <p:spTgt spid="7"/>
                                        </p:tgtEl>
                                        <p:attrNameLst>
                                          <p:attrName>fill.on</p:attrName>
                                        </p:attrNameLst>
                                      </p:cBhvr>
                                      <p:to>
                                        <p:strVal val="true"/>
                                      </p:to>
                                    </p:set>
                                  </p:childTnLst>
                                </p:cTn>
                              </p:par>
                              <p:par>
                                <p:cTn id="45" presetID="10" presetClass="entr" presetSubtype="0" fill="hold" nodeType="withEffect">
                                  <p:stCondLst>
                                    <p:cond delay="5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50" fill="hold"/>
                                        <p:tgtEl>
                                          <p:spTgt spid="10"/>
                                        </p:tgtEl>
                                        <p:attrNameLst>
                                          <p:attrName>fillcolor</p:attrName>
                                        </p:attrNameLst>
                                      </p:cBhvr>
                                      <p:to>
                                        <a:schemeClr val="accent1"/>
                                      </p:to>
                                    </p:animClr>
                                    <p:set>
                                      <p:cBhvr>
                                        <p:cTn id="53" dur="250" fill="hold"/>
                                        <p:tgtEl>
                                          <p:spTgt spid="10"/>
                                        </p:tgtEl>
                                        <p:attrNameLst>
                                          <p:attrName>fill.type</p:attrName>
                                        </p:attrNameLst>
                                      </p:cBhvr>
                                      <p:to>
                                        <p:strVal val="solid"/>
                                      </p:to>
                                    </p:set>
                                    <p:set>
                                      <p:cBhvr>
                                        <p:cTn id="54" dur="250" fill="hold"/>
                                        <p:tgtEl>
                                          <p:spTgt spid="10"/>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5" presetID="1" presetClass="emph" presetSubtype="2" fill="hold" nodeType="withEffect">
                                  <p:stCondLst>
                                    <p:cond delay="500"/>
                                  </p:stCondLst>
                                  <p:childTnLst>
                                    <p:animClr clrSpc="rgb" dir="cw">
                                      <p:cBhvr>
                                        <p:cTn id="56" dur="250" fill="hold"/>
                                        <p:tgtEl>
                                          <p:spTgt spid="10"/>
                                        </p:tgtEl>
                                        <p:attrNameLst>
                                          <p:attrName>fillcolor</p:attrName>
                                        </p:attrNameLst>
                                      </p:cBhvr>
                                      <p:to>
                                        <a:schemeClr val="accent1"/>
                                      </p:to>
                                    </p:animClr>
                                    <p:set>
                                      <p:cBhvr>
                                        <p:cTn id="57" dur="250" fill="hold"/>
                                        <p:tgtEl>
                                          <p:spTgt spid="10"/>
                                        </p:tgtEl>
                                        <p:attrNameLst>
                                          <p:attrName>fill.type</p:attrName>
                                        </p:attrNameLst>
                                      </p:cBhvr>
                                      <p:to>
                                        <p:strVal val="solid"/>
                                      </p:to>
                                    </p:set>
                                    <p:set>
                                      <p:cBhvr>
                                        <p:cTn id="58" dur="250" fill="hold"/>
                                        <p:tgtEl>
                                          <p:spTgt spid="10"/>
                                        </p:tgtEl>
                                        <p:attrNameLst>
                                          <p:attrName>fill.on</p:attrName>
                                        </p:attrNameLst>
                                      </p:cBhvr>
                                      <p:to>
                                        <p:strVal val="true"/>
                                      </p:to>
                                    </p:set>
                                  </p:childTnLst>
                                </p:cTn>
                              </p:par>
                              <p:par>
                                <p:cTn id="59" presetID="10" presetClass="entr" presetSubtype="0" fill="hold" nodeType="withEffect">
                                  <p:stCondLst>
                                    <p:cond delay="50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subTnLst>
                                    <p:audio>
                                      <p:cMediaNode>
                                        <p:cTn display="0" masterRel="sameClick">
                                          <p:stCondLst>
                                            <p:cond evt="begin" delay="0">
                                              <p:tn val="5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0"/>
                  </p:tgtEl>
                </p:cond>
              </p:nextCondLst>
            </p:seq>
          </p:childTnLst>
        </p:cTn>
      </p:par>
    </p:tnLst>
    <p:bldLst>
      <p:bldP spid="6"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 Xén Tóc ăn gì? Có CẮN người hay không? Phòng bọ xén tóc thế nào">
            <a:extLst>
              <a:ext uri="{FF2B5EF4-FFF2-40B4-BE49-F238E27FC236}">
                <a16:creationId xmlns:a16="http://schemas.microsoft.com/office/drawing/2014/main" id="{D64982E3-3BBF-45F7-AD78-9D6FAF9F11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321" y="990836"/>
            <a:ext cx="6157369" cy="40884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FE34E42-C9D4-45D8-9CD9-8AC7494AD6E9}"/>
              </a:ext>
            </a:extLst>
          </p:cNvPr>
          <p:cNvSpPr/>
          <p:nvPr/>
        </p:nvSpPr>
        <p:spPr>
          <a:xfrm>
            <a:off x="6947298" y="2662047"/>
            <a:ext cx="4931026"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xén tóc</a:t>
            </a:r>
            <a:endParaRPr lang="vi-VN" sz="4800" dirty="0">
              <a:solidFill>
                <a:schemeClr val="tx1"/>
              </a:solidFill>
              <a:latin typeface="+mj-lt"/>
              <a:ea typeface="Arial-Rounded" pitchFamily="34" charset="0"/>
              <a:cs typeface="Arial-Rounded" pitchFamily="34" charset="0"/>
            </a:endParaRPr>
          </a:p>
        </p:txBody>
      </p:sp>
      <p:sp>
        <p:nvSpPr>
          <p:cNvPr id="7" name="Rectangle 6">
            <a:extLst>
              <a:ext uri="{FF2B5EF4-FFF2-40B4-BE49-F238E27FC236}">
                <a16:creationId xmlns:a16="http://schemas.microsoft.com/office/drawing/2014/main" id="{7D67E668-22C5-474A-8286-E8551394FEA9}"/>
              </a:ext>
            </a:extLst>
          </p:cNvPr>
          <p:cNvSpPr/>
          <p:nvPr/>
        </p:nvSpPr>
        <p:spPr>
          <a:xfrm>
            <a:off x="6945425" y="1403386"/>
            <a:ext cx="4946097"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bọ xít</a:t>
            </a:r>
            <a:endParaRPr lang="en-US" sz="4800" dirty="0">
              <a:solidFill>
                <a:schemeClr val="tx1"/>
              </a:solidFill>
              <a:latin typeface="+mj-lt"/>
              <a:ea typeface="Arial-Rounded" pitchFamily="34" charset="0"/>
              <a:cs typeface="Arial-Rounded" pitchFamily="34" charset="0"/>
            </a:endParaRPr>
          </a:p>
        </p:txBody>
      </p:sp>
      <p:pic>
        <p:nvPicPr>
          <p:cNvPr id="8" name="Picture 7">
            <a:extLst>
              <a:ext uri="{FF2B5EF4-FFF2-40B4-BE49-F238E27FC236}">
                <a16:creationId xmlns:a16="http://schemas.microsoft.com/office/drawing/2014/main" id="{806C1251-523B-4CE5-98A3-B9D7775394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5609" y="2858033"/>
            <a:ext cx="576229" cy="599237"/>
          </a:xfrm>
          <a:prstGeom prst="rect">
            <a:avLst/>
          </a:prstGeom>
        </p:spPr>
      </p:pic>
      <p:pic>
        <p:nvPicPr>
          <p:cNvPr id="9" name="Picture 2">
            <a:extLst>
              <a:ext uri="{FF2B5EF4-FFF2-40B4-BE49-F238E27FC236}">
                <a16:creationId xmlns:a16="http://schemas.microsoft.com/office/drawing/2014/main" id="{B171BE8C-4134-445E-B5C3-AA707A32138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77078" y="161374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E604351B-A686-4CA6-A189-711422A56E49}"/>
              </a:ext>
            </a:extLst>
          </p:cNvPr>
          <p:cNvSpPr/>
          <p:nvPr/>
        </p:nvSpPr>
        <p:spPr>
          <a:xfrm>
            <a:off x="6927627" y="3923931"/>
            <a:ext cx="4946097"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ruồi</a:t>
            </a:r>
            <a:endParaRPr lang="en-US" sz="4800" dirty="0">
              <a:solidFill>
                <a:schemeClr val="tx1"/>
              </a:solidFill>
              <a:latin typeface="+mj-lt"/>
              <a:ea typeface="Arial-Rounded" pitchFamily="34" charset="0"/>
              <a:cs typeface="Arial-Rounded" pitchFamily="34" charset="0"/>
            </a:endParaRPr>
          </a:p>
        </p:txBody>
      </p:sp>
      <p:pic>
        <p:nvPicPr>
          <p:cNvPr id="11" name="Picture 2">
            <a:extLst>
              <a:ext uri="{FF2B5EF4-FFF2-40B4-BE49-F238E27FC236}">
                <a16:creationId xmlns:a16="http://schemas.microsoft.com/office/drawing/2014/main" id="{D76A0B3E-4E66-4B35-864A-2487426ABC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77078" y="413590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hlinkClick r:id="rId8" action="ppaction://hlinksldjump"/>
            <a:extLst>
              <a:ext uri="{FF2B5EF4-FFF2-40B4-BE49-F238E27FC236}">
                <a16:creationId xmlns:a16="http://schemas.microsoft.com/office/drawing/2014/main" id="{72C276CD-4FFD-4B83-8E15-15D665B20E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9788" y="5759908"/>
            <a:ext cx="2107785" cy="756183"/>
          </a:xfrm>
          <a:prstGeom prst="rect">
            <a:avLst/>
          </a:prstGeom>
        </p:spPr>
      </p:pic>
    </p:spTree>
    <p:extLst>
      <p:ext uri="{BB962C8B-B14F-4D97-AF65-F5344CB8AC3E}">
        <p14:creationId xmlns:p14="http://schemas.microsoft.com/office/powerpoint/2010/main" val="26249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6"/>
                                        </p:tgtEl>
                                        <p:attrNameLst>
                                          <p:attrName>fillcolor</p:attrName>
                                        </p:attrNameLst>
                                      </p:cBhvr>
                                      <p:to>
                                        <a:schemeClr val="bg2"/>
                                      </p:to>
                                    </p:animClr>
                                    <p:set>
                                      <p:cBhvr>
                                        <p:cTn id="25" dur="250" fill="hold"/>
                                        <p:tgtEl>
                                          <p:spTgt spid="6"/>
                                        </p:tgtEl>
                                        <p:attrNameLst>
                                          <p:attrName>fill.type</p:attrName>
                                        </p:attrNameLst>
                                      </p:cBhvr>
                                      <p:to>
                                        <p:strVal val="solid"/>
                                      </p:to>
                                    </p:set>
                                    <p:set>
                                      <p:cBhvr>
                                        <p:cTn id="26" dur="250" fill="hold"/>
                                        <p:tgtEl>
                                          <p:spTgt spid="6"/>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6"/>
                                        </p:tgtEl>
                                        <p:attrNameLst>
                                          <p:attrName>fillcolor</p:attrName>
                                        </p:attrNameLst>
                                      </p:cBhvr>
                                      <p:to>
                                        <a:srgbClr val="FFFF00"/>
                                      </p:to>
                                    </p:animClr>
                                    <p:set>
                                      <p:cBhvr>
                                        <p:cTn id="29" dur="250" fill="hold"/>
                                        <p:tgtEl>
                                          <p:spTgt spid="6"/>
                                        </p:tgtEl>
                                        <p:attrNameLst>
                                          <p:attrName>fill.type</p:attrName>
                                        </p:attrNameLst>
                                      </p:cBhvr>
                                      <p:to>
                                        <p:strVal val="solid"/>
                                      </p:to>
                                    </p:set>
                                    <p:set>
                                      <p:cBhvr>
                                        <p:cTn id="30" dur="250" fill="hold"/>
                                        <p:tgtEl>
                                          <p:spTgt spid="6"/>
                                        </p:tgtEl>
                                        <p:attrNameLst>
                                          <p:attrName>fill.on</p:attrName>
                                        </p:attrNameLst>
                                      </p:cBhvr>
                                      <p:to>
                                        <p:strVal val="true"/>
                                      </p:to>
                                    </p:set>
                                  </p:childTnLst>
                                </p:cTn>
                              </p:par>
                              <p:par>
                                <p:cTn id="31" presetID="10" presetClass="entr" presetSubtype="0" fill="hold" nodeType="withEffect">
                                  <p:stCondLst>
                                    <p:cond delay="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withEffect">
                                  <p:stCondLst>
                                    <p:cond delay="0"/>
                                  </p:stCondLst>
                                  <p:childTnLst>
                                    <p:animClr clrSpc="rgb" dir="cw">
                                      <p:cBhvr>
                                        <p:cTn id="38" dur="250" fill="hold"/>
                                        <p:tgtEl>
                                          <p:spTgt spid="7"/>
                                        </p:tgtEl>
                                        <p:attrNameLst>
                                          <p:attrName>fillcolor</p:attrName>
                                        </p:attrNameLst>
                                      </p:cBhvr>
                                      <p:to>
                                        <a:schemeClr val="accent1"/>
                                      </p:to>
                                    </p:animClr>
                                    <p:set>
                                      <p:cBhvr>
                                        <p:cTn id="39" dur="250" fill="hold"/>
                                        <p:tgtEl>
                                          <p:spTgt spid="7"/>
                                        </p:tgtEl>
                                        <p:attrNameLst>
                                          <p:attrName>fill.type</p:attrName>
                                        </p:attrNameLst>
                                      </p:cBhvr>
                                      <p:to>
                                        <p:strVal val="solid"/>
                                      </p:to>
                                    </p:set>
                                    <p:set>
                                      <p:cBhvr>
                                        <p:cTn id="40" dur="250" fill="hold"/>
                                        <p:tgtEl>
                                          <p:spTgt spid="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1" presetClass="emph" presetSubtype="2" fill="hold" nodeType="withEffect">
                                  <p:stCondLst>
                                    <p:cond delay="500"/>
                                  </p:stCondLst>
                                  <p:childTnLst>
                                    <p:animClr clrSpc="rgb" dir="cw">
                                      <p:cBhvr>
                                        <p:cTn id="42" dur="250" fill="hold"/>
                                        <p:tgtEl>
                                          <p:spTgt spid="7"/>
                                        </p:tgtEl>
                                        <p:attrNameLst>
                                          <p:attrName>fillcolor</p:attrName>
                                        </p:attrNameLst>
                                      </p:cBhvr>
                                      <p:to>
                                        <a:schemeClr val="accent1"/>
                                      </p:to>
                                    </p:animClr>
                                    <p:set>
                                      <p:cBhvr>
                                        <p:cTn id="43" dur="250" fill="hold"/>
                                        <p:tgtEl>
                                          <p:spTgt spid="7"/>
                                        </p:tgtEl>
                                        <p:attrNameLst>
                                          <p:attrName>fill.type</p:attrName>
                                        </p:attrNameLst>
                                      </p:cBhvr>
                                      <p:to>
                                        <p:strVal val="solid"/>
                                      </p:to>
                                    </p:set>
                                    <p:set>
                                      <p:cBhvr>
                                        <p:cTn id="44" dur="250" fill="hold"/>
                                        <p:tgtEl>
                                          <p:spTgt spid="7"/>
                                        </p:tgtEl>
                                        <p:attrNameLst>
                                          <p:attrName>fill.on</p:attrName>
                                        </p:attrNameLst>
                                      </p:cBhvr>
                                      <p:to>
                                        <p:strVal val="true"/>
                                      </p:to>
                                    </p:set>
                                  </p:childTnLst>
                                </p:cTn>
                              </p:par>
                              <p:par>
                                <p:cTn id="45" presetID="10" presetClass="entr" presetSubtype="0" fill="hold" nodeType="withEffect">
                                  <p:stCondLst>
                                    <p:cond delay="5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subTnLst>
                                    <p:audio>
                                      <p:cMediaNode>
                                        <p:cTn display="0" masterRel="sameClick">
                                          <p:stCondLst>
                                            <p:cond evt="begin" delay="0">
                                              <p:tn val="4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withEffect">
                                  <p:stCondLst>
                                    <p:cond delay="0"/>
                                  </p:stCondLst>
                                  <p:childTnLst>
                                    <p:animClr clrSpc="rgb" dir="cw">
                                      <p:cBhvr>
                                        <p:cTn id="52" dur="250" fill="hold"/>
                                        <p:tgtEl>
                                          <p:spTgt spid="10"/>
                                        </p:tgtEl>
                                        <p:attrNameLst>
                                          <p:attrName>fillcolor</p:attrName>
                                        </p:attrNameLst>
                                      </p:cBhvr>
                                      <p:to>
                                        <a:schemeClr val="accent1"/>
                                      </p:to>
                                    </p:animClr>
                                    <p:set>
                                      <p:cBhvr>
                                        <p:cTn id="53" dur="250" fill="hold"/>
                                        <p:tgtEl>
                                          <p:spTgt spid="10"/>
                                        </p:tgtEl>
                                        <p:attrNameLst>
                                          <p:attrName>fill.type</p:attrName>
                                        </p:attrNameLst>
                                      </p:cBhvr>
                                      <p:to>
                                        <p:strVal val="solid"/>
                                      </p:to>
                                    </p:set>
                                    <p:set>
                                      <p:cBhvr>
                                        <p:cTn id="54" dur="250" fill="hold"/>
                                        <p:tgtEl>
                                          <p:spTgt spid="10"/>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5" presetID="1" presetClass="emph" presetSubtype="2" fill="hold" nodeType="withEffect">
                                  <p:stCondLst>
                                    <p:cond delay="500"/>
                                  </p:stCondLst>
                                  <p:childTnLst>
                                    <p:animClr clrSpc="rgb" dir="cw">
                                      <p:cBhvr>
                                        <p:cTn id="56" dur="250" fill="hold"/>
                                        <p:tgtEl>
                                          <p:spTgt spid="10"/>
                                        </p:tgtEl>
                                        <p:attrNameLst>
                                          <p:attrName>fillcolor</p:attrName>
                                        </p:attrNameLst>
                                      </p:cBhvr>
                                      <p:to>
                                        <a:schemeClr val="accent1"/>
                                      </p:to>
                                    </p:animClr>
                                    <p:set>
                                      <p:cBhvr>
                                        <p:cTn id="57" dur="250" fill="hold"/>
                                        <p:tgtEl>
                                          <p:spTgt spid="10"/>
                                        </p:tgtEl>
                                        <p:attrNameLst>
                                          <p:attrName>fill.type</p:attrName>
                                        </p:attrNameLst>
                                      </p:cBhvr>
                                      <p:to>
                                        <p:strVal val="solid"/>
                                      </p:to>
                                    </p:set>
                                    <p:set>
                                      <p:cBhvr>
                                        <p:cTn id="58" dur="250" fill="hold"/>
                                        <p:tgtEl>
                                          <p:spTgt spid="10"/>
                                        </p:tgtEl>
                                        <p:attrNameLst>
                                          <p:attrName>fill.on</p:attrName>
                                        </p:attrNameLst>
                                      </p:cBhvr>
                                      <p:to>
                                        <p:strVal val="true"/>
                                      </p:to>
                                    </p:set>
                                  </p:childTnLst>
                                </p:cTn>
                              </p:par>
                              <p:par>
                                <p:cTn id="59" presetID="10" presetClass="entr" presetSubtype="0" fill="hold" nodeType="withEffect">
                                  <p:stCondLst>
                                    <p:cond delay="50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subTnLst>
                                    <p:audio>
                                      <p:cMediaNode>
                                        <p:cTn display="0" masterRel="sameClick">
                                          <p:stCondLst>
                                            <p:cond evt="begin" delay="0">
                                              <p:tn val="5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0"/>
                  </p:tgtEl>
                </p:cond>
              </p:nextCondLst>
            </p:seq>
          </p:childTnLst>
        </p:cTn>
      </p:par>
    </p:tnLst>
    <p:bldLst>
      <p:bldP spid="6"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3BEE-E966-438A-BE8D-C725EB2DFCDB}"/>
              </a:ext>
            </a:extLst>
          </p:cNvPr>
          <p:cNvSpPr>
            <a:spLocks noGrp="1"/>
          </p:cNvSpPr>
          <p:nvPr>
            <p:ph type="title"/>
          </p:nvPr>
        </p:nvSpPr>
        <p:spPr>
          <a:xfrm>
            <a:off x="2341635" y="1499397"/>
            <a:ext cx="7478567" cy="1665833"/>
          </a:xfrm>
          <a:solidFill>
            <a:schemeClr val="bg1"/>
          </a:solidFill>
        </p:spPr>
        <p:txBody>
          <a:bodyPr/>
          <a:lstStyle/>
          <a:p>
            <a:pPr algn="ctr"/>
            <a:r>
              <a:rPr lang="en-US" b="1">
                <a:latin typeface="Arial" panose="020B0604020202020204" pitchFamily="34" charset="0"/>
                <a:cs typeface="Arial" panose="020B0604020202020204" pitchFamily="34" charset="0"/>
              </a:rPr>
              <a:t>ÔN TẬP GIỮA HỌC KÌ 2</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Tiết 3 - 4</a:t>
            </a:r>
          </a:p>
        </p:txBody>
      </p:sp>
      <p:sp>
        <p:nvSpPr>
          <p:cNvPr id="5" name="Title 1">
            <a:extLst>
              <a:ext uri="{FF2B5EF4-FFF2-40B4-BE49-F238E27FC236}">
                <a16:creationId xmlns:a16="http://schemas.microsoft.com/office/drawing/2014/main" id="{76DC3C84-1D15-4BC7-AF30-51872AD04DBE}"/>
              </a:ext>
            </a:extLst>
          </p:cNvPr>
          <p:cNvSpPr txBox="1">
            <a:spLocks/>
          </p:cNvSpPr>
          <p:nvPr/>
        </p:nvSpPr>
        <p:spPr>
          <a:xfrm>
            <a:off x="7306765" y="4332915"/>
            <a:ext cx="2382902" cy="77712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Ranchers"/>
              <a:buNone/>
              <a:defRPr sz="4788" b="0" i="0" u="none" strike="noStrike" cap="none">
                <a:solidFill>
                  <a:schemeClr val="dk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3600"/>
              <a:buFont typeface="Ranchers"/>
              <a:buNone/>
              <a:defRPr sz="4788" b="0" i="0" u="none" strike="noStrike" cap="none">
                <a:solidFill>
                  <a:schemeClr val="dk1"/>
                </a:solidFill>
                <a:latin typeface="Ranchers"/>
                <a:ea typeface="Ranchers"/>
                <a:cs typeface="Ranchers"/>
                <a:sym typeface="Ranchers"/>
              </a:defRPr>
            </a:lvl9pPr>
          </a:lstStyle>
          <a:p>
            <a:pPr algn="ctr"/>
            <a:r>
              <a:rPr lang="en-US" sz="3200" b="1">
                <a:latin typeface="Arial" panose="020B0604020202020204" pitchFamily="34" charset="0"/>
                <a:cs typeface="Arial" panose="020B0604020202020204" pitchFamily="34" charset="0"/>
              </a:rPr>
              <a:t>Trang 69 </a:t>
            </a:r>
          </a:p>
        </p:txBody>
      </p:sp>
    </p:spTree>
    <p:extLst>
      <p:ext uri="{BB962C8B-B14F-4D97-AF65-F5344CB8AC3E}">
        <p14:creationId xmlns:p14="http://schemas.microsoft.com/office/powerpoint/2010/main" val="26659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1388</Words>
  <Application>Microsoft Office PowerPoint</Application>
  <PresentationFormat>Custom</PresentationFormat>
  <Paragraphs>140</Paragraphs>
  <Slides>18</Slides>
  <Notes>14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Nunito</vt:lpstr>
      <vt:lpstr>.VnArial</vt:lpstr>
      <vt:lpstr>Arial Rounded MT Bold</vt:lpstr>
      <vt:lpstr>Arial-Rounded</vt:lpstr>
      <vt:lpstr>Times New Roman</vt:lpstr>
      <vt:lpstr>Ranchers</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GIỮA HỌC KÌ 2 Tiết 3 - 4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Pre-K: Observe insect life</dc:title>
  <dc:creator>PC</dc:creator>
  <cp:lastModifiedBy>Phan Thi Linh (FE FSC DN)</cp:lastModifiedBy>
  <cp:revision>55</cp:revision>
  <dcterms:modified xsi:type="dcterms:W3CDTF">2022-01-30T02:09:48Z</dcterms:modified>
</cp:coreProperties>
</file>