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311" r:id="rId2"/>
    <p:sldId id="319" r:id="rId3"/>
    <p:sldId id="320" r:id="rId4"/>
    <p:sldId id="322" r:id="rId5"/>
    <p:sldId id="323" r:id="rId6"/>
    <p:sldId id="309" r:id="rId7"/>
    <p:sldId id="256" r:id="rId8"/>
    <p:sldId id="312" r:id="rId9"/>
    <p:sldId id="313" r:id="rId10"/>
    <p:sldId id="314" r:id="rId11"/>
    <p:sldId id="315" r:id="rId12"/>
    <p:sldId id="317" r:id="rId13"/>
    <p:sldId id="316" r:id="rId14"/>
    <p:sldId id="318" r:id="rId15"/>
    <p:sldId id="324" r:id="rId16"/>
    <p:sldId id="325" r:id="rId17"/>
    <p:sldId id="326" r:id="rId18"/>
    <p:sldId id="321" r:id="rId19"/>
    <p:sldId id="262" r:id="rId20"/>
  </p:sldIdLst>
  <p:sldSz cx="12161838" cy="6858000"/>
  <p:notesSz cx="6858000" cy="9144000"/>
  <p:embeddedFontLst>
    <p:embeddedFont>
      <p:font typeface="Arial Rounded MT Bold" panose="020F0704030504030204" pitchFamily="34" charset="0"/>
      <p:regular r:id="rId22"/>
    </p:embeddedFont>
    <p:embeddedFont>
      <p:font typeface="Arial-Rounded" panose="020B0500000000000000" pitchFamily="34" charset="0"/>
      <p:regular r:id="rId23"/>
    </p:embeddedFont>
    <p:embeddedFont>
      <p:font typeface="Nunito" pitchFamily="2" charset="0"/>
      <p:regular r:id="rId24"/>
      <p:bold r:id="rId25"/>
      <p:italic r:id="rId26"/>
      <p:boldItalic r:id="rId27"/>
    </p:embeddedFont>
    <p:embeddedFont>
      <p:font typeface="Ranchers"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0FAC32-3C5B-4C90-9C92-1391C84ECCF9}">
  <a:tblStyle styleId="{130FAC32-3C5B-4C90-9C92-1391C84ECC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34" autoAdjust="0"/>
  </p:normalViewPr>
  <p:slideViewPr>
    <p:cSldViewPr snapToGrid="0">
      <p:cViewPr varScale="1">
        <p:scale>
          <a:sx n="65" d="100"/>
          <a:sy n="65" d="100"/>
        </p:scale>
        <p:origin x="918" y="48"/>
      </p:cViewPr>
      <p:guideLst/>
    </p:cSldViewPr>
  </p:slideViewPr>
  <p:notesTextViewPr>
    <p:cViewPr>
      <p:scale>
        <a:sx n="1" d="1"/>
        <a:sy n="1" d="1"/>
      </p:scale>
      <p:origin x="0" y="-41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162012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98585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04341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424507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422581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a:p>
            <a:endParaRPr lang="en-US"/>
          </a:p>
        </p:txBody>
      </p:sp>
    </p:spTree>
    <p:extLst>
      <p:ext uri="{BB962C8B-B14F-4D97-AF65-F5344CB8AC3E}">
        <p14:creationId xmlns:p14="http://schemas.microsoft.com/office/powerpoint/2010/main" val="120272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220665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7171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125485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20460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202187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139984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4723" y="280633"/>
            <a:ext cx="12547584"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334" name="Google Shape;334;p2"/>
          <p:cNvSpPr txBox="1">
            <a:spLocks noGrp="1"/>
          </p:cNvSpPr>
          <p:nvPr>
            <p:ph type="ctrTitle"/>
          </p:nvPr>
        </p:nvSpPr>
        <p:spPr>
          <a:xfrm>
            <a:off x="1077794" y="1832800"/>
            <a:ext cx="10029127"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384">
                <a:solidFill>
                  <a:srgbClr val="3D85C6"/>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335" name="Google Shape;335;p2"/>
          <p:cNvSpPr txBox="1">
            <a:spLocks noGrp="1"/>
          </p:cNvSpPr>
          <p:nvPr>
            <p:ph type="subTitle" idx="1"/>
          </p:nvPr>
        </p:nvSpPr>
        <p:spPr>
          <a:xfrm>
            <a:off x="3154976" y="4286833"/>
            <a:ext cx="5851887"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CUSTOM_10_1_1_1_1_1">
    <p:spTree>
      <p:nvGrpSpPr>
        <p:cNvPr id="1" name="Shape 6082"/>
        <p:cNvGrpSpPr/>
        <p:nvPr/>
      </p:nvGrpSpPr>
      <p:grpSpPr>
        <a:xfrm>
          <a:off x="0" y="0"/>
          <a:ext cx="0" cy="0"/>
          <a:chOff x="0" y="0"/>
          <a:chExt cx="0" cy="0"/>
        </a:xfrm>
      </p:grpSpPr>
      <p:grpSp>
        <p:nvGrpSpPr>
          <p:cNvPr id="6083" name="Google Shape;6083;p37"/>
          <p:cNvGrpSpPr/>
          <p:nvPr/>
        </p:nvGrpSpPr>
        <p:grpSpPr>
          <a:xfrm>
            <a:off x="-269718" y="155415"/>
            <a:ext cx="12695475"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grpSp>
        <p:nvGrpSpPr>
          <p:cNvPr id="337" name="Google Shape;337;p3"/>
          <p:cNvGrpSpPr/>
          <p:nvPr/>
        </p:nvGrpSpPr>
        <p:grpSpPr>
          <a:xfrm>
            <a:off x="-87051" y="624834"/>
            <a:ext cx="12552935"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3" name="Google Shape;463;p3"/>
          <p:cNvSpPr txBox="1">
            <a:spLocks noGrp="1"/>
          </p:cNvSpPr>
          <p:nvPr>
            <p:ph type="title"/>
          </p:nvPr>
        </p:nvSpPr>
        <p:spPr>
          <a:xfrm>
            <a:off x="6096756" y="2906167"/>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88"/>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464" name="Google Shape;464;p3"/>
          <p:cNvSpPr txBox="1">
            <a:spLocks noGrp="1"/>
          </p:cNvSpPr>
          <p:nvPr>
            <p:ph type="title" idx="2" hasCustomPrompt="1"/>
          </p:nvPr>
        </p:nvSpPr>
        <p:spPr>
          <a:xfrm>
            <a:off x="6096756" y="1758081"/>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80">
                <a:solidFill>
                  <a:schemeClr val="accent2"/>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465" name="Google Shape;465;p3"/>
          <p:cNvSpPr txBox="1">
            <a:spLocks noGrp="1"/>
          </p:cNvSpPr>
          <p:nvPr>
            <p:ph type="subTitle" idx="1"/>
          </p:nvPr>
        </p:nvSpPr>
        <p:spPr>
          <a:xfrm>
            <a:off x="6096747" y="4006133"/>
            <a:ext cx="356835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57625" y="720000"/>
            <a:ext cx="10246588"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2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22781" y="539230"/>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00" name="Google Shape;1500;p10"/>
          <p:cNvSpPr/>
          <p:nvPr/>
        </p:nvSpPr>
        <p:spPr>
          <a:xfrm>
            <a:off x="264944" y="222781"/>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01" name="Google Shape;1501;p10"/>
          <p:cNvGrpSpPr/>
          <p:nvPr/>
        </p:nvGrpSpPr>
        <p:grpSpPr>
          <a:xfrm flipH="1">
            <a:off x="517752" y="1795601"/>
            <a:ext cx="1001051"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4" name="Google Shape;1504;p10"/>
          <p:cNvGrpSpPr/>
          <p:nvPr/>
        </p:nvGrpSpPr>
        <p:grpSpPr>
          <a:xfrm>
            <a:off x="-495642" y="3882233"/>
            <a:ext cx="13248451"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208"/>
        <p:cNvGrpSpPr/>
        <p:nvPr/>
      </p:nvGrpSpPr>
      <p:grpSpPr>
        <a:xfrm>
          <a:off x="0" y="0"/>
          <a:ext cx="0" cy="0"/>
          <a:chOff x="0" y="0"/>
          <a:chExt cx="0" cy="0"/>
        </a:xfrm>
      </p:grpSpPr>
      <p:grpSp>
        <p:nvGrpSpPr>
          <p:cNvPr id="5209" name="Google Shape;5209;p32"/>
          <p:cNvGrpSpPr/>
          <p:nvPr/>
        </p:nvGrpSpPr>
        <p:grpSpPr>
          <a:xfrm>
            <a:off x="-229892" y="3823543"/>
            <a:ext cx="1242725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326" name="Google Shape;5326;p32"/>
          <p:cNvSpPr/>
          <p:nvPr/>
        </p:nvSpPr>
        <p:spPr>
          <a:xfrm>
            <a:off x="7810136" y="624834"/>
            <a:ext cx="1513814"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7" name="Google Shape;5327;p32"/>
          <p:cNvSpPr/>
          <p:nvPr/>
        </p:nvSpPr>
        <p:spPr>
          <a:xfrm>
            <a:off x="122597" y="1373448"/>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8" name="Google Shape;5328;p32"/>
          <p:cNvSpPr/>
          <p:nvPr/>
        </p:nvSpPr>
        <p:spPr>
          <a:xfrm>
            <a:off x="10855677" y="3384197"/>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329"/>
        <p:cNvGrpSpPr/>
        <p:nvPr/>
      </p:nvGrpSpPr>
      <p:grpSpPr>
        <a:xfrm>
          <a:off x="0" y="0"/>
          <a:ext cx="0" cy="0"/>
          <a:chOff x="0" y="0"/>
          <a:chExt cx="0" cy="0"/>
        </a:xfrm>
      </p:grpSpPr>
      <p:grpSp>
        <p:nvGrpSpPr>
          <p:cNvPr id="5330" name="Google Shape;5330;p33"/>
          <p:cNvGrpSpPr/>
          <p:nvPr/>
        </p:nvGrpSpPr>
        <p:grpSpPr>
          <a:xfrm flipH="1">
            <a:off x="-417251" y="453764"/>
            <a:ext cx="12988633"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547"/>
        <p:cNvGrpSpPr/>
        <p:nvPr/>
      </p:nvGrpSpPr>
      <p:grpSpPr>
        <a:xfrm>
          <a:off x="0" y="0"/>
          <a:ext cx="0" cy="0"/>
          <a:chOff x="0" y="0"/>
          <a:chExt cx="0" cy="0"/>
        </a:xfrm>
      </p:grpSpPr>
      <p:grpSp>
        <p:nvGrpSpPr>
          <p:cNvPr id="5548" name="Google Shape;5548;p34"/>
          <p:cNvGrpSpPr/>
          <p:nvPr/>
        </p:nvGrpSpPr>
        <p:grpSpPr>
          <a:xfrm>
            <a:off x="-495643" y="539230"/>
            <a:ext cx="12831957"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0_1_1_1">
    <p:spTree>
      <p:nvGrpSpPr>
        <p:cNvPr id="1" name="Shape 5748"/>
        <p:cNvGrpSpPr/>
        <p:nvPr/>
      </p:nvGrpSpPr>
      <p:grpSpPr>
        <a:xfrm>
          <a:off x="0" y="0"/>
          <a:ext cx="0" cy="0"/>
          <a:chOff x="0" y="0"/>
          <a:chExt cx="0" cy="0"/>
        </a:xfrm>
      </p:grpSpPr>
      <p:grpSp>
        <p:nvGrpSpPr>
          <p:cNvPr id="5749" name="Google Shape;5749;p35"/>
          <p:cNvGrpSpPr/>
          <p:nvPr/>
        </p:nvGrpSpPr>
        <p:grpSpPr>
          <a:xfrm>
            <a:off x="-764306" y="194230"/>
            <a:ext cx="13476389"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0_1_1_1_1">
    <p:spTree>
      <p:nvGrpSpPr>
        <p:cNvPr id="1" name="Shape 5854"/>
        <p:cNvGrpSpPr/>
        <p:nvPr/>
      </p:nvGrpSpPr>
      <p:grpSpPr>
        <a:xfrm>
          <a:off x="0" y="0"/>
          <a:ext cx="0" cy="0"/>
          <a:chOff x="0" y="0"/>
          <a:chExt cx="0" cy="0"/>
        </a:xfrm>
      </p:grpSpPr>
      <p:grpSp>
        <p:nvGrpSpPr>
          <p:cNvPr id="5855" name="Google Shape;5855;p36"/>
          <p:cNvGrpSpPr/>
          <p:nvPr/>
        </p:nvGrpSpPr>
        <p:grpSpPr>
          <a:xfrm>
            <a:off x="-429144" y="345700"/>
            <a:ext cx="12834216"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31" userDrawn="1">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F73982-D435-46AD-8F19-04A813B68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721" y="331784"/>
            <a:ext cx="9504978" cy="4295297"/>
          </a:xfrm>
          <a:prstGeom prst="rect">
            <a:avLst/>
          </a:prstGeom>
        </p:spPr>
      </p:pic>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spTree>
    <p:extLst>
      <p:ext uri="{BB962C8B-B14F-4D97-AF65-F5344CB8AC3E}">
        <p14:creationId xmlns:p14="http://schemas.microsoft.com/office/powerpoint/2010/main" val="28181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4.07407E-6 L 0.51259 0.72407 " pathEditMode="relative" rAng="0" ptsTypes="AA">
                                      <p:cBhvr>
                                        <p:cTn id="6" dur="2000" fill="hold"/>
                                        <p:tgtEl>
                                          <p:spTgt spid="3"/>
                                        </p:tgtEl>
                                        <p:attrNameLst>
                                          <p:attrName>ppt_x</p:attrName>
                                          <p:attrName>ppt_y</p:attrName>
                                        </p:attrNameLst>
                                      </p:cBhvr>
                                      <p:rCtr x="25623" y="36204"/>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8"/>
                                        </p:tgtEl>
                                        <p:attrNameLst>
                                          <p:attrName>r</p:attrName>
                                        </p:attrNameLst>
                                      </p:cBhvr>
                                    </p:animRot>
                                    <p:animRot by="-240000">
                                      <p:cBhvr>
                                        <p:cTn id="33" dur="200" fill="hold">
                                          <p:stCondLst>
                                            <p:cond delay="200"/>
                                          </p:stCondLst>
                                        </p:cTn>
                                        <p:tgtEl>
                                          <p:spTgt spid="8"/>
                                        </p:tgtEl>
                                        <p:attrNameLst>
                                          <p:attrName>r</p:attrName>
                                        </p:attrNameLst>
                                      </p:cBhvr>
                                    </p:animRot>
                                    <p:animRot by="240000">
                                      <p:cBhvr>
                                        <p:cTn id="34" dur="200" fill="hold">
                                          <p:stCondLst>
                                            <p:cond delay="400"/>
                                          </p:stCondLst>
                                        </p:cTn>
                                        <p:tgtEl>
                                          <p:spTgt spid="8"/>
                                        </p:tgtEl>
                                        <p:attrNameLst>
                                          <p:attrName>r</p:attrName>
                                        </p:attrNameLst>
                                      </p:cBhvr>
                                    </p:animRot>
                                    <p:animRot by="-240000">
                                      <p:cBhvr>
                                        <p:cTn id="35" dur="200" fill="hold">
                                          <p:stCondLst>
                                            <p:cond delay="600"/>
                                          </p:stCondLst>
                                        </p:cTn>
                                        <p:tgtEl>
                                          <p:spTgt spid="8"/>
                                        </p:tgtEl>
                                        <p:attrNameLst>
                                          <p:attrName>r</p:attrName>
                                        </p:attrNameLst>
                                      </p:cBhvr>
                                    </p:animRot>
                                    <p:animRot by="120000">
                                      <p:cBhvr>
                                        <p:cTn id="36" dur="200" fill="hold">
                                          <p:stCondLst>
                                            <p:cond delay="800"/>
                                          </p:stCondLst>
                                        </p:cTn>
                                        <p:tgtEl>
                                          <p:spTgt spid="8"/>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6"/>
                                        </p:tgtEl>
                                        <p:attrNameLst>
                                          <p:attrName>r</p:attrName>
                                        </p:attrNameLst>
                                      </p:cBhvr>
                                    </p:animRot>
                                    <p:animRot by="-240000">
                                      <p:cBhvr>
                                        <p:cTn id="42" dur="200" fill="hold">
                                          <p:stCondLst>
                                            <p:cond delay="200"/>
                                          </p:stCondLst>
                                        </p:cTn>
                                        <p:tgtEl>
                                          <p:spTgt spid="6"/>
                                        </p:tgtEl>
                                        <p:attrNameLst>
                                          <p:attrName>r</p:attrName>
                                        </p:attrNameLst>
                                      </p:cBhvr>
                                    </p:animRot>
                                    <p:animRot by="240000">
                                      <p:cBhvr>
                                        <p:cTn id="43" dur="200" fill="hold">
                                          <p:stCondLst>
                                            <p:cond delay="400"/>
                                          </p:stCondLst>
                                        </p:cTn>
                                        <p:tgtEl>
                                          <p:spTgt spid="6"/>
                                        </p:tgtEl>
                                        <p:attrNameLst>
                                          <p:attrName>r</p:attrName>
                                        </p:attrNameLst>
                                      </p:cBhvr>
                                    </p:animRot>
                                    <p:animRot by="-240000">
                                      <p:cBhvr>
                                        <p:cTn id="44" dur="200" fill="hold">
                                          <p:stCondLst>
                                            <p:cond delay="600"/>
                                          </p:stCondLst>
                                        </p:cTn>
                                        <p:tgtEl>
                                          <p:spTgt spid="6"/>
                                        </p:tgtEl>
                                        <p:attrNameLst>
                                          <p:attrName>r</p:attrName>
                                        </p:attrNameLst>
                                      </p:cBhvr>
                                    </p:animRot>
                                    <p:animRot by="120000">
                                      <p:cBhvr>
                                        <p:cTn id="45" dur="200" fill="hold">
                                          <p:stCondLst>
                                            <p:cond delay="800"/>
                                          </p:stCondLst>
                                        </p:cTn>
                                        <p:tgtEl>
                                          <p:spTgt spid="6"/>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4"/>
                                        </p:tgtEl>
                                        <p:attrNameLst>
                                          <p:attrName>r</p:attrName>
                                        </p:attrNameLst>
                                      </p:cBhvr>
                                    </p:animRot>
                                    <p:animRot by="-240000">
                                      <p:cBhvr>
                                        <p:cTn id="51" dur="200" fill="hold">
                                          <p:stCondLst>
                                            <p:cond delay="200"/>
                                          </p:stCondLst>
                                        </p:cTn>
                                        <p:tgtEl>
                                          <p:spTgt spid="4"/>
                                        </p:tgtEl>
                                        <p:attrNameLst>
                                          <p:attrName>r</p:attrName>
                                        </p:attrNameLst>
                                      </p:cBhvr>
                                    </p:animRot>
                                    <p:animRot by="240000">
                                      <p:cBhvr>
                                        <p:cTn id="52" dur="200" fill="hold">
                                          <p:stCondLst>
                                            <p:cond delay="400"/>
                                          </p:stCondLst>
                                        </p:cTn>
                                        <p:tgtEl>
                                          <p:spTgt spid="4"/>
                                        </p:tgtEl>
                                        <p:attrNameLst>
                                          <p:attrName>r</p:attrName>
                                        </p:attrNameLst>
                                      </p:cBhvr>
                                    </p:animRot>
                                    <p:animRot by="-240000">
                                      <p:cBhvr>
                                        <p:cTn id="53" dur="200" fill="hold">
                                          <p:stCondLst>
                                            <p:cond delay="600"/>
                                          </p:stCondLst>
                                        </p:cTn>
                                        <p:tgtEl>
                                          <p:spTgt spid="4"/>
                                        </p:tgtEl>
                                        <p:attrNameLst>
                                          <p:attrName>r</p:attrName>
                                        </p:attrNameLst>
                                      </p:cBhvr>
                                    </p:animRot>
                                    <p:animRot by="120000">
                                      <p:cBhvr>
                                        <p:cTn id="54" dur="200" fill="hold">
                                          <p:stCondLst>
                                            <p:cond delay="800"/>
                                          </p:stCondLst>
                                        </p:cTn>
                                        <p:tgtEl>
                                          <p:spTgt spid="4"/>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childTnLst>
        </p:cTn>
      </p:par>
    </p:tnLst>
    <p:bldLst>
      <p:bldP spid="3" grpId="0" animBg="1"/>
      <p:bldP spid="3" grpId="1"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E61B54-F2D5-40BF-9784-2ED89A1CF133}"/>
              </a:ext>
            </a:extLst>
          </p:cNvPr>
          <p:cNvPicPr>
            <a:picLocks noChangeAspect="1"/>
          </p:cNvPicPr>
          <p:nvPr/>
        </p:nvPicPr>
        <p:blipFill>
          <a:blip r:embed="rId5"/>
          <a:stretch>
            <a:fillRect/>
          </a:stretch>
        </p:blipFill>
        <p:spPr>
          <a:xfrm>
            <a:off x="2659682" y="294282"/>
            <a:ext cx="6052040" cy="5141856"/>
          </a:xfrm>
          <a:prstGeom prst="rect">
            <a:avLst/>
          </a:prstGeom>
        </p:spPr>
      </p:pic>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pic>
        <p:nvPicPr>
          <p:cNvPr id="12" name="Picture 11">
            <a:extLst>
              <a:ext uri="{FF2B5EF4-FFF2-40B4-BE49-F238E27FC236}">
                <a16:creationId xmlns:a16="http://schemas.microsoft.com/office/drawing/2014/main" id="{798ADBC0-255A-4AA8-9E40-6FB20B9E3C12}"/>
              </a:ext>
            </a:extLst>
          </p:cNvPr>
          <p:cNvPicPr>
            <a:picLocks noChangeAspect="1"/>
          </p:cNvPicPr>
          <p:nvPr/>
        </p:nvPicPr>
        <p:blipFill>
          <a:blip r:embed="rId6"/>
          <a:stretch>
            <a:fillRect/>
          </a:stretch>
        </p:blipFill>
        <p:spPr>
          <a:xfrm>
            <a:off x="8480173" y="50292"/>
            <a:ext cx="4273770" cy="4172164"/>
          </a:xfrm>
          <a:prstGeom prst="rect">
            <a:avLst/>
          </a:prstGeom>
        </p:spPr>
      </p:pic>
    </p:spTree>
    <p:extLst>
      <p:ext uri="{BB962C8B-B14F-4D97-AF65-F5344CB8AC3E}">
        <p14:creationId xmlns:p14="http://schemas.microsoft.com/office/powerpoint/2010/main" val="289715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4.07407E-6 L 0.53061 0.38843 " pathEditMode="relative" rAng="0" ptsTypes="AA">
                                      <p:cBhvr>
                                        <p:cTn id="6" dur="2000" fill="hold"/>
                                        <p:tgtEl>
                                          <p:spTgt spid="5"/>
                                        </p:tgtEl>
                                        <p:attrNameLst>
                                          <p:attrName>ppt_x</p:attrName>
                                          <p:attrName>ppt_y</p:attrName>
                                        </p:attrNameLst>
                                      </p:cBhvr>
                                      <p:rCtr x="26524" y="19421"/>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3"/>
                                        </p:tgtEl>
                                        <p:attrNameLst>
                                          <p:attrName>r</p:attrName>
                                        </p:attrNameLst>
                                      </p:cBhvr>
                                    </p:animRot>
                                    <p:animRot by="-240000">
                                      <p:cBhvr>
                                        <p:cTn id="51" dur="200" fill="hold">
                                          <p:stCondLst>
                                            <p:cond delay="200"/>
                                          </p:stCondLst>
                                        </p:cTn>
                                        <p:tgtEl>
                                          <p:spTgt spid="3"/>
                                        </p:tgtEl>
                                        <p:attrNameLst>
                                          <p:attrName>r</p:attrName>
                                        </p:attrNameLst>
                                      </p:cBhvr>
                                    </p:animRot>
                                    <p:animRot by="240000">
                                      <p:cBhvr>
                                        <p:cTn id="52" dur="200" fill="hold">
                                          <p:stCondLst>
                                            <p:cond delay="400"/>
                                          </p:stCondLst>
                                        </p:cTn>
                                        <p:tgtEl>
                                          <p:spTgt spid="3"/>
                                        </p:tgtEl>
                                        <p:attrNameLst>
                                          <p:attrName>r</p:attrName>
                                        </p:attrNameLst>
                                      </p:cBhvr>
                                    </p:animRot>
                                    <p:animRot by="-240000">
                                      <p:cBhvr>
                                        <p:cTn id="53" dur="200" fill="hold">
                                          <p:stCondLst>
                                            <p:cond delay="600"/>
                                          </p:stCondLst>
                                        </p:cTn>
                                        <p:tgtEl>
                                          <p:spTgt spid="3"/>
                                        </p:tgtEl>
                                        <p:attrNameLst>
                                          <p:attrName>r</p:attrName>
                                        </p:attrNameLst>
                                      </p:cBhvr>
                                    </p:animRot>
                                    <p:animRot by="120000">
                                      <p:cBhvr>
                                        <p:cTn id="54" dur="200" fill="hold">
                                          <p:stCondLst>
                                            <p:cond delay="800"/>
                                          </p:stCondLst>
                                        </p:cTn>
                                        <p:tgtEl>
                                          <p:spTgt spid="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3"/>
                  </p:tgtEl>
                </p:cond>
              </p:nextCondLst>
            </p:seq>
          </p:childTnLst>
        </p:cTn>
      </p:par>
    </p:tnLst>
    <p:bldLst>
      <p:bldP spid="3" grpId="0" animBg="1"/>
      <p:bldP spid="4" grpId="0" animBg="1"/>
      <p:bldP spid="5" grpId="0" animBg="1"/>
      <p:bldP spid="5" grpId="1"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pic>
        <p:nvPicPr>
          <p:cNvPr id="10" name="Picture 9">
            <a:extLst>
              <a:ext uri="{FF2B5EF4-FFF2-40B4-BE49-F238E27FC236}">
                <a16:creationId xmlns:a16="http://schemas.microsoft.com/office/drawing/2014/main" id="{938BA15F-08E1-4186-8421-51226E86D634}"/>
              </a:ext>
            </a:extLst>
          </p:cNvPr>
          <p:cNvPicPr>
            <a:picLocks noChangeAspect="1"/>
          </p:cNvPicPr>
          <p:nvPr/>
        </p:nvPicPr>
        <p:blipFill>
          <a:blip r:embed="rId5"/>
          <a:stretch>
            <a:fillRect/>
          </a:stretch>
        </p:blipFill>
        <p:spPr>
          <a:xfrm>
            <a:off x="4385700" y="300666"/>
            <a:ext cx="6428600" cy="4357531"/>
          </a:xfrm>
          <a:prstGeom prst="rect">
            <a:avLst/>
          </a:prstGeom>
        </p:spPr>
      </p:pic>
    </p:spTree>
    <p:extLst>
      <p:ext uri="{BB962C8B-B14F-4D97-AF65-F5344CB8AC3E}">
        <p14:creationId xmlns:p14="http://schemas.microsoft.com/office/powerpoint/2010/main" val="32702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4.07407E-6 L 0.48362 -0.1125 " pathEditMode="relative" rAng="0" ptsTypes="AA">
                                      <p:cBhvr>
                                        <p:cTn id="6" dur="2000" fill="hold"/>
                                        <p:tgtEl>
                                          <p:spTgt spid="8"/>
                                        </p:tgtEl>
                                        <p:attrNameLst>
                                          <p:attrName>ppt_x</p:attrName>
                                          <p:attrName>ppt_y</p:attrName>
                                        </p:attrNameLst>
                                      </p:cBhvr>
                                      <p:rCtr x="24174" y="-5625"/>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5"/>
                                        </p:tgtEl>
                                        <p:attrNameLst>
                                          <p:attrName>r</p:attrName>
                                        </p:attrNameLst>
                                      </p:cBhvr>
                                    </p:animRot>
                                    <p:animRot by="-240000">
                                      <p:cBhvr>
                                        <p:cTn id="42" dur="200" fill="hold">
                                          <p:stCondLst>
                                            <p:cond delay="200"/>
                                          </p:stCondLst>
                                        </p:cTn>
                                        <p:tgtEl>
                                          <p:spTgt spid="5"/>
                                        </p:tgtEl>
                                        <p:attrNameLst>
                                          <p:attrName>r</p:attrName>
                                        </p:attrNameLst>
                                      </p:cBhvr>
                                    </p:animRot>
                                    <p:animRot by="240000">
                                      <p:cBhvr>
                                        <p:cTn id="43" dur="200" fill="hold">
                                          <p:stCondLst>
                                            <p:cond delay="400"/>
                                          </p:stCondLst>
                                        </p:cTn>
                                        <p:tgtEl>
                                          <p:spTgt spid="5"/>
                                        </p:tgtEl>
                                        <p:attrNameLst>
                                          <p:attrName>r</p:attrName>
                                        </p:attrNameLst>
                                      </p:cBhvr>
                                    </p:animRot>
                                    <p:animRot by="-240000">
                                      <p:cBhvr>
                                        <p:cTn id="44" dur="200" fill="hold">
                                          <p:stCondLst>
                                            <p:cond delay="600"/>
                                          </p:stCondLst>
                                        </p:cTn>
                                        <p:tgtEl>
                                          <p:spTgt spid="5"/>
                                        </p:tgtEl>
                                        <p:attrNameLst>
                                          <p:attrName>r</p:attrName>
                                        </p:attrNameLst>
                                      </p:cBhvr>
                                    </p:animRot>
                                    <p:animRot by="120000">
                                      <p:cBhvr>
                                        <p:cTn id="45" dur="200" fill="hold">
                                          <p:stCondLst>
                                            <p:cond delay="800"/>
                                          </p:stCondLst>
                                        </p:cTn>
                                        <p:tgtEl>
                                          <p:spTgt spid="5"/>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7"/>
                                        </p:tgtEl>
                                        <p:attrNameLst>
                                          <p:attrName>r</p:attrName>
                                        </p:attrNameLst>
                                      </p:cBhvr>
                                    </p:animRot>
                                    <p:animRot by="-240000">
                                      <p:cBhvr>
                                        <p:cTn id="51" dur="200" fill="hold">
                                          <p:stCondLst>
                                            <p:cond delay="200"/>
                                          </p:stCondLst>
                                        </p:cTn>
                                        <p:tgtEl>
                                          <p:spTgt spid="7"/>
                                        </p:tgtEl>
                                        <p:attrNameLst>
                                          <p:attrName>r</p:attrName>
                                        </p:attrNameLst>
                                      </p:cBhvr>
                                    </p:animRot>
                                    <p:animRot by="240000">
                                      <p:cBhvr>
                                        <p:cTn id="52" dur="200" fill="hold">
                                          <p:stCondLst>
                                            <p:cond delay="400"/>
                                          </p:stCondLst>
                                        </p:cTn>
                                        <p:tgtEl>
                                          <p:spTgt spid="7"/>
                                        </p:tgtEl>
                                        <p:attrNameLst>
                                          <p:attrName>r</p:attrName>
                                        </p:attrNameLst>
                                      </p:cBhvr>
                                    </p:animRot>
                                    <p:animRot by="-240000">
                                      <p:cBhvr>
                                        <p:cTn id="53" dur="200" fill="hold">
                                          <p:stCondLst>
                                            <p:cond delay="600"/>
                                          </p:stCondLst>
                                        </p:cTn>
                                        <p:tgtEl>
                                          <p:spTgt spid="7"/>
                                        </p:tgtEl>
                                        <p:attrNameLst>
                                          <p:attrName>r</p:attrName>
                                        </p:attrNameLst>
                                      </p:cBhvr>
                                    </p:animRot>
                                    <p:animRot by="120000">
                                      <p:cBhvr>
                                        <p:cTn id="54" dur="200" fill="hold">
                                          <p:stCondLst>
                                            <p:cond delay="800"/>
                                          </p:stCondLst>
                                        </p:cTn>
                                        <p:tgtEl>
                                          <p:spTgt spid="7"/>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pic>
        <p:nvPicPr>
          <p:cNvPr id="11" name="Picture 1">
            <a:extLst>
              <a:ext uri="{FF2B5EF4-FFF2-40B4-BE49-F238E27FC236}">
                <a16:creationId xmlns:a16="http://schemas.microsoft.com/office/drawing/2014/main" id="{A58798AA-22F5-44CC-BC26-1A9C8217B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638549" y="448860"/>
            <a:ext cx="7634527" cy="406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1.11022E-16 L 0.48205 0.05625 " pathEditMode="relative" rAng="0" ptsTypes="AA">
                                      <p:cBhvr>
                                        <p:cTn id="6" dur="2000" fill="hold"/>
                                        <p:tgtEl>
                                          <p:spTgt spid="7"/>
                                        </p:tgtEl>
                                        <p:attrNameLst>
                                          <p:attrName>ppt_x</p:attrName>
                                          <p:attrName>ppt_y</p:attrName>
                                        </p:attrNameLst>
                                      </p:cBhvr>
                                      <p:rCtr x="24096" y="2801"/>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3"/>
                                        </p:tgtEl>
                                        <p:attrNameLst>
                                          <p:attrName>r</p:attrName>
                                        </p:attrNameLst>
                                      </p:cBhvr>
                                    </p:animRot>
                                    <p:animRot by="-240000">
                                      <p:cBhvr>
                                        <p:cTn id="42" dur="200" fill="hold">
                                          <p:stCondLst>
                                            <p:cond delay="200"/>
                                          </p:stCondLst>
                                        </p:cTn>
                                        <p:tgtEl>
                                          <p:spTgt spid="3"/>
                                        </p:tgtEl>
                                        <p:attrNameLst>
                                          <p:attrName>r</p:attrName>
                                        </p:attrNameLst>
                                      </p:cBhvr>
                                    </p:animRot>
                                    <p:animRot by="240000">
                                      <p:cBhvr>
                                        <p:cTn id="43" dur="200" fill="hold">
                                          <p:stCondLst>
                                            <p:cond delay="400"/>
                                          </p:stCondLst>
                                        </p:cTn>
                                        <p:tgtEl>
                                          <p:spTgt spid="3"/>
                                        </p:tgtEl>
                                        <p:attrNameLst>
                                          <p:attrName>r</p:attrName>
                                        </p:attrNameLst>
                                      </p:cBhvr>
                                    </p:animRot>
                                    <p:animRot by="-240000">
                                      <p:cBhvr>
                                        <p:cTn id="44" dur="200" fill="hold">
                                          <p:stCondLst>
                                            <p:cond delay="600"/>
                                          </p:stCondLst>
                                        </p:cTn>
                                        <p:tgtEl>
                                          <p:spTgt spid="3"/>
                                        </p:tgtEl>
                                        <p:attrNameLst>
                                          <p:attrName>r</p:attrName>
                                        </p:attrNameLst>
                                      </p:cBhvr>
                                    </p:animRot>
                                    <p:animRot by="120000">
                                      <p:cBhvr>
                                        <p:cTn id="45" dur="200" fill="hold">
                                          <p:stCondLst>
                                            <p:cond delay="800"/>
                                          </p:stCondLst>
                                        </p:cTn>
                                        <p:tgtEl>
                                          <p:spTgt spid="3"/>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P spid="7" grpId="0" animBg="1"/>
      <p:bldP spid="7"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664624" y="350464"/>
            <a:ext cx="12209467" cy="763600"/>
            <a:chOff x="347221" y="457199"/>
            <a:chExt cx="12209467"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47221" y="457199"/>
              <a:ext cx="731519" cy="640080"/>
              <a:chOff x="31127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1127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2</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em thích và thực hiện yêu cầu sau:</a:t>
              </a:r>
            </a:p>
          </p:txBody>
        </p:sp>
      </p:grpSp>
      <p:sp>
        <p:nvSpPr>
          <p:cNvPr id="10" name="Title 1">
            <a:extLst>
              <a:ext uri="{FF2B5EF4-FFF2-40B4-BE49-F238E27FC236}">
                <a16:creationId xmlns:a16="http://schemas.microsoft.com/office/drawing/2014/main" id="{618C4232-A061-4613-9A00-6522BB66221F}"/>
              </a:ext>
            </a:extLst>
          </p:cNvPr>
          <p:cNvSpPr txBox="1">
            <a:spLocks/>
          </p:cNvSpPr>
          <p:nvPr/>
        </p:nvSpPr>
        <p:spPr>
          <a:xfrm>
            <a:off x="1440263" y="1186865"/>
            <a:ext cx="9875437"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a. Tìm trong bài đọc những câu văn, câu thơ hay về cây cối hoặc loài vật, cảnh vật.</a:t>
            </a:r>
          </a:p>
          <a:p>
            <a:pPr algn="just"/>
            <a:r>
              <a:rPr lang="en-US" sz="3600">
                <a:solidFill>
                  <a:srgbClr val="FF0000"/>
                </a:solidFill>
                <a:latin typeface="+mj-lt"/>
                <a:ea typeface="Arial-Rounded" panose="020B0500000000000000" pitchFamily="34" charset="0"/>
                <a:cs typeface="Arial-Rounded" panose="020B0500000000000000" pitchFamily="34" charset="0"/>
              </a:rPr>
              <a:t>M</a:t>
            </a:r>
            <a:r>
              <a:rPr lang="en-US" sz="3600">
                <a:solidFill>
                  <a:schemeClr val="tx1">
                    <a:lumMod val="50000"/>
                  </a:schemeClr>
                </a:solidFill>
                <a:latin typeface="+mj-lt"/>
                <a:ea typeface="Arial-Rounded" panose="020B0500000000000000" pitchFamily="34" charset="0"/>
                <a:cs typeface="Arial-Rounded" panose="020B0500000000000000" pitchFamily="34" charset="0"/>
              </a:rPr>
              <a:t>:</a:t>
            </a:r>
            <a:r>
              <a:rPr lang="en-US" sz="3600">
                <a:solidFill>
                  <a:srgbClr val="FF0000"/>
                </a:solidFill>
                <a:latin typeface="+mj-lt"/>
                <a:ea typeface="Arial-Rounded" panose="020B0500000000000000" pitchFamily="34" charset="0"/>
                <a:cs typeface="Arial-Rounded" panose="020B0500000000000000" pitchFamily="34" charset="0"/>
              </a:rPr>
              <a:t> </a:t>
            </a:r>
            <a:r>
              <a:rPr lang="en-US" sz="3600">
                <a:solidFill>
                  <a:schemeClr val="tx1">
                    <a:lumMod val="50000"/>
                  </a:schemeClr>
                </a:solidFill>
                <a:latin typeface="+mj-lt"/>
                <a:ea typeface="Arial-Rounded" panose="020B0500000000000000" pitchFamily="34" charset="0"/>
                <a:cs typeface="Arial-Rounded" panose="020B0500000000000000" pitchFamily="34" charset="0"/>
              </a:rPr>
              <a:t>Các loài hoa nghe tiếng hót trong suốt của hoạ mi chợt bừng giấc, xoè những cánh hoa đẹp, bày đủ màu sắc xanh tươi. (Bài </a:t>
            </a:r>
            <a:r>
              <a:rPr lang="en-US" sz="3600" i="1">
                <a:solidFill>
                  <a:schemeClr val="tx1">
                    <a:lumMod val="50000"/>
                  </a:schemeClr>
                </a:solidFill>
                <a:latin typeface="+mj-lt"/>
                <a:ea typeface="Arial-Rounded" panose="020B0500000000000000" pitchFamily="34" charset="0"/>
                <a:cs typeface="Arial-Rounded" panose="020B0500000000000000" pitchFamily="34" charset="0"/>
              </a:rPr>
              <a:t>Hoạ mi hót)</a:t>
            </a:r>
          </a:p>
        </p:txBody>
      </p:sp>
    </p:spTree>
    <p:extLst>
      <p:ext uri="{BB962C8B-B14F-4D97-AF65-F5344CB8AC3E}">
        <p14:creationId xmlns:p14="http://schemas.microsoft.com/office/powerpoint/2010/main" val="112087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9B199A7A-CCCC-4D5A-8378-05AE6D5F8F5A}"/>
              </a:ext>
            </a:extLst>
          </p:cNvPr>
          <p:cNvSpPr txBox="1">
            <a:spLocks noChangeArrowheads="1"/>
          </p:cNvSpPr>
          <p:nvPr/>
        </p:nvSpPr>
        <p:spPr bwMode="auto">
          <a:xfrm>
            <a:off x="1547019" y="2295526"/>
            <a:ext cx="906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a:solidFill>
                  <a:schemeClr val="tx1">
                    <a:lumMod val="50000"/>
                  </a:schemeClr>
                </a:solidFill>
                <a:latin typeface="+mj-lt"/>
              </a:rPr>
              <a:t>Đồng ruộng, vườn tược và cây cỏ như biết giữ lại hạt phù sa ở quanh mình, nước lại trong dần.</a:t>
            </a:r>
          </a:p>
        </p:txBody>
      </p:sp>
      <p:sp>
        <p:nvSpPr>
          <p:cNvPr id="4" name="Text Box 14">
            <a:extLst>
              <a:ext uri="{FF2B5EF4-FFF2-40B4-BE49-F238E27FC236}">
                <a16:creationId xmlns:a16="http://schemas.microsoft.com/office/drawing/2014/main" id="{CEFC49CD-6E47-4DCE-8505-BDA2D2232D12}"/>
              </a:ext>
            </a:extLst>
          </p:cNvPr>
          <p:cNvSpPr txBox="1">
            <a:spLocks noChangeArrowheads="1"/>
          </p:cNvSpPr>
          <p:nvPr/>
        </p:nvSpPr>
        <p:spPr bwMode="auto">
          <a:xfrm>
            <a:off x="2339975" y="1280967"/>
            <a:ext cx="7481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0070C0"/>
                </a:solidFill>
                <a:latin typeface="+mj-lt"/>
              </a:rPr>
              <a:t> Bài: </a:t>
            </a:r>
            <a:r>
              <a:rPr lang="en-US" altLang="en-US" sz="4000" b="1" i="1">
                <a:solidFill>
                  <a:srgbClr val="0070C0"/>
                </a:solidFill>
                <a:latin typeface="+mj-lt"/>
              </a:rPr>
              <a:t>Mùa nước nổi </a:t>
            </a:r>
          </a:p>
        </p:txBody>
      </p:sp>
    </p:spTree>
    <p:extLst>
      <p:ext uri="{BB962C8B-B14F-4D97-AF65-F5344CB8AC3E}">
        <p14:creationId xmlns:p14="http://schemas.microsoft.com/office/powerpoint/2010/main" val="30964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9B199A7A-CCCC-4D5A-8378-05AE6D5F8F5A}"/>
              </a:ext>
            </a:extLst>
          </p:cNvPr>
          <p:cNvSpPr txBox="1">
            <a:spLocks noChangeArrowheads="1"/>
          </p:cNvSpPr>
          <p:nvPr/>
        </p:nvSpPr>
        <p:spPr bwMode="auto">
          <a:xfrm>
            <a:off x="1547019" y="2295526"/>
            <a:ext cx="9067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a:solidFill>
                  <a:schemeClr val="tx1">
                    <a:lumMod val="50000"/>
                  </a:schemeClr>
                </a:solidFill>
                <a:cs typeface="Arial" panose="020B0604020202020204" pitchFamily="34" charset="0"/>
              </a:rPr>
              <a:t>	Thu về những quả hồng đỏ mọng, những hạt dẻ nâu bóng, những quả na mở to mắt, thơm dìu dịu. Biển lúa vàng ươm. Gió nổi lên và sóng lúa vàng dập dờn trải tới chân trời.</a:t>
            </a:r>
          </a:p>
        </p:txBody>
      </p:sp>
      <p:sp>
        <p:nvSpPr>
          <p:cNvPr id="4" name="Text Box 14">
            <a:extLst>
              <a:ext uri="{FF2B5EF4-FFF2-40B4-BE49-F238E27FC236}">
                <a16:creationId xmlns:a16="http://schemas.microsoft.com/office/drawing/2014/main" id="{CEFC49CD-6E47-4DCE-8505-BDA2D2232D12}"/>
              </a:ext>
            </a:extLst>
          </p:cNvPr>
          <p:cNvSpPr txBox="1">
            <a:spLocks noChangeArrowheads="1"/>
          </p:cNvSpPr>
          <p:nvPr/>
        </p:nvSpPr>
        <p:spPr bwMode="auto">
          <a:xfrm>
            <a:off x="2339975" y="1280967"/>
            <a:ext cx="7481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0070C0"/>
                </a:solidFill>
                <a:latin typeface="+mj-lt"/>
              </a:rPr>
              <a:t> Bài: </a:t>
            </a:r>
            <a:r>
              <a:rPr lang="en-US" altLang="en-US" sz="4000" b="1" i="1">
                <a:solidFill>
                  <a:srgbClr val="0070C0"/>
                </a:solidFill>
                <a:latin typeface="+mj-lt"/>
              </a:rPr>
              <a:t>Mùa vàng</a:t>
            </a:r>
          </a:p>
        </p:txBody>
      </p:sp>
    </p:spTree>
    <p:extLst>
      <p:ext uri="{BB962C8B-B14F-4D97-AF65-F5344CB8AC3E}">
        <p14:creationId xmlns:p14="http://schemas.microsoft.com/office/powerpoint/2010/main" val="40125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9B199A7A-CCCC-4D5A-8378-05AE6D5F8F5A}"/>
              </a:ext>
            </a:extLst>
          </p:cNvPr>
          <p:cNvSpPr txBox="1">
            <a:spLocks noChangeArrowheads="1"/>
          </p:cNvSpPr>
          <p:nvPr/>
        </p:nvSpPr>
        <p:spPr bwMode="auto">
          <a:xfrm>
            <a:off x="1547019" y="2295526"/>
            <a:ext cx="906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3600">
                <a:solidFill>
                  <a:schemeClr val="tx1">
                    <a:lumMod val="50000"/>
                  </a:schemeClr>
                </a:solidFill>
                <a:cs typeface="Arial" panose="020B0604020202020204" pitchFamily="34" charset="0"/>
              </a:rPr>
              <a:t>Cánh cam có đôi cánh xanh biếc, óng ánh dưới ánh nắng mặt trời. </a:t>
            </a:r>
            <a:endParaRPr lang="en-US" altLang="en-US" sz="3600" b="1">
              <a:solidFill>
                <a:schemeClr val="tx1">
                  <a:lumMod val="50000"/>
                </a:schemeClr>
              </a:solidFill>
              <a:latin typeface="Times New Roman" panose="02020603050405020304" pitchFamily="18" charset="0"/>
            </a:endParaRPr>
          </a:p>
        </p:txBody>
      </p:sp>
      <p:sp>
        <p:nvSpPr>
          <p:cNvPr id="4" name="Text Box 14">
            <a:extLst>
              <a:ext uri="{FF2B5EF4-FFF2-40B4-BE49-F238E27FC236}">
                <a16:creationId xmlns:a16="http://schemas.microsoft.com/office/drawing/2014/main" id="{CEFC49CD-6E47-4DCE-8505-BDA2D2232D12}"/>
              </a:ext>
            </a:extLst>
          </p:cNvPr>
          <p:cNvSpPr txBox="1">
            <a:spLocks noChangeArrowheads="1"/>
          </p:cNvSpPr>
          <p:nvPr/>
        </p:nvSpPr>
        <p:spPr bwMode="auto">
          <a:xfrm>
            <a:off x="2339975" y="1280967"/>
            <a:ext cx="7481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0070C0"/>
                </a:solidFill>
                <a:latin typeface="+mj-lt"/>
              </a:rPr>
              <a:t> Bài: </a:t>
            </a:r>
            <a:r>
              <a:rPr lang="en-US" altLang="en-US" sz="4000" b="1" i="1">
                <a:solidFill>
                  <a:srgbClr val="0070C0"/>
                </a:solidFill>
                <a:latin typeface="+mj-lt"/>
              </a:rPr>
              <a:t>Tạm biệt cánh cam</a:t>
            </a:r>
          </a:p>
        </p:txBody>
      </p:sp>
    </p:spTree>
    <p:extLst>
      <p:ext uri="{BB962C8B-B14F-4D97-AF65-F5344CB8AC3E}">
        <p14:creationId xmlns:p14="http://schemas.microsoft.com/office/powerpoint/2010/main" val="12599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91134-0608-4838-8DE0-65B7B6347AC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142437" y="1848050"/>
            <a:ext cx="7876963" cy="4838500"/>
          </a:xfrm>
          <a:prstGeom prst="rect">
            <a:avLst/>
          </a:prstGeom>
        </p:spPr>
      </p:pic>
      <p:sp>
        <p:nvSpPr>
          <p:cNvPr id="6" name="TextBox 5">
            <a:extLst>
              <a:ext uri="{FF2B5EF4-FFF2-40B4-BE49-F238E27FC236}">
                <a16:creationId xmlns:a16="http://schemas.microsoft.com/office/drawing/2014/main" id="{72B0EABA-71E1-49EC-A607-A572F7F35DA7}"/>
              </a:ext>
            </a:extLst>
          </p:cNvPr>
          <p:cNvSpPr txBox="1"/>
          <p:nvPr/>
        </p:nvSpPr>
        <p:spPr>
          <a:xfrm>
            <a:off x="1033462" y="304800"/>
            <a:ext cx="10510838" cy="1200329"/>
          </a:xfrm>
          <a:prstGeom prst="rect">
            <a:avLst/>
          </a:prstGeom>
          <a:noFill/>
        </p:spPr>
        <p:txBody>
          <a:bodyPr wrap="square">
            <a:spAutoFit/>
          </a:body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b. Nêu tên một nhân vật em yêu thích trong bài đọc và giải thích vì sao em yêu thích nhân vật đó.</a:t>
            </a:r>
          </a:p>
        </p:txBody>
      </p:sp>
    </p:spTree>
    <p:extLst>
      <p:ext uri="{BB962C8B-B14F-4D97-AF65-F5344CB8AC3E}">
        <p14:creationId xmlns:p14="http://schemas.microsoft.com/office/powerpoint/2010/main" val="214836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6985" name="Google Shape;6985;p47"/>
          <p:cNvSpPr txBox="1">
            <a:spLocks noGrp="1"/>
          </p:cNvSpPr>
          <p:nvPr>
            <p:ph type="subTitle" idx="1"/>
          </p:nvPr>
        </p:nvSpPr>
        <p:spPr>
          <a:xfrm>
            <a:off x="3886461" y="2486045"/>
            <a:ext cx="5489617" cy="1364099"/>
          </a:xfrm>
          <a:prstGeom prst="rect">
            <a:avLst/>
          </a:prstGeom>
          <a:solidFill>
            <a:schemeClr val="bg1"/>
          </a:solidFill>
        </p:spPr>
        <p:txBody>
          <a:bodyPr spcFirstLastPara="1" wrap="square" lIns="121598" tIns="121598" rIns="121598" bIns="121598" anchor="ctr" anchorCtr="0">
            <a:noAutofit/>
          </a:bodyPr>
          <a:lstStyle/>
          <a:p>
            <a:pPr marL="0" indent="0" algn="ctr">
              <a:spcAft>
                <a:spcPts val="1596"/>
              </a:spcAft>
            </a:pPr>
            <a:r>
              <a:rPr lang="en" sz="7200" b="1">
                <a:latin typeface="Arial" panose="020B0604020202020204" pitchFamily="34" charset="0"/>
                <a:cs typeface="Arial" panose="020B0604020202020204" pitchFamily="34" charset="0"/>
              </a:rPr>
              <a:t>DẶN DÒ</a:t>
            </a:r>
            <a:endParaRPr sz="7200" b="1">
              <a:latin typeface="Arial" panose="020B0604020202020204" pitchFamily="34" charset="0"/>
              <a:cs typeface="Arial" panose="020B0604020202020204" pitchFamily="34" charset="0"/>
            </a:endParaRPr>
          </a:p>
        </p:txBody>
      </p:sp>
      <p:grpSp>
        <p:nvGrpSpPr>
          <p:cNvPr id="6986" name="Google Shape;6986;p47"/>
          <p:cNvGrpSpPr/>
          <p:nvPr/>
        </p:nvGrpSpPr>
        <p:grpSpPr>
          <a:xfrm flipH="1">
            <a:off x="10195416" y="547431"/>
            <a:ext cx="1502307" cy="1517470"/>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598" tIns="121598" rIns="121598" bIns="121598" anchor="ctr" anchorCtr="0">
              <a:noAutofit/>
            </a:bodyPr>
            <a:lstStyle/>
            <a:p>
              <a:endParaRPr sz="2479"/>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grpSp>
        <p:nvGrpSpPr>
          <p:cNvPr id="7025" name="Google Shape;7025;p47"/>
          <p:cNvGrpSpPr/>
          <p:nvPr/>
        </p:nvGrpSpPr>
        <p:grpSpPr>
          <a:xfrm flipH="1">
            <a:off x="3084550" y="5080156"/>
            <a:ext cx="1889447" cy="1312744"/>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598" tIns="121598" rIns="121598" bIns="121598" anchor="ctr" anchorCtr="0">
              <a:noAutofit/>
            </a:bodyPr>
            <a:lstStyle/>
            <a:p>
              <a:endParaRPr sz="2479"/>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CBF13-E65E-4047-B0B8-86622F7FF24D}"/>
              </a:ext>
            </a:extLst>
          </p:cNvPr>
          <p:cNvSpPr txBox="1"/>
          <p:nvPr/>
        </p:nvSpPr>
        <p:spPr>
          <a:xfrm>
            <a:off x="1043424" y="1255574"/>
            <a:ext cx="10074990" cy="1938992"/>
          </a:xfrm>
          <a:prstGeom prst="rect">
            <a:avLst/>
          </a:prstGeom>
          <a:solidFill>
            <a:schemeClr val="bg1"/>
          </a:solidFill>
        </p:spPr>
        <p:txBody>
          <a:bodyPr wrap="square" rtlCol="0">
            <a:spAutoFit/>
          </a:bodyPr>
          <a:lstStyle/>
          <a:p>
            <a:pPr algn="ctr"/>
            <a:r>
              <a:rPr lang="en-US" sz="6000"/>
              <a:t>KHỞI ĐỘNG</a:t>
            </a:r>
          </a:p>
          <a:p>
            <a:pPr algn="ctr"/>
            <a:r>
              <a:rPr lang="en-US" sz="6000" b="1" i="1">
                <a:solidFill>
                  <a:srgbClr val="0070C0"/>
                </a:solidFill>
              </a:rPr>
              <a:t>Thử tài đoán tên nhân vật</a:t>
            </a:r>
          </a:p>
        </p:txBody>
      </p:sp>
    </p:spTree>
    <p:extLst>
      <p:ext uri="{BB962C8B-B14F-4D97-AF65-F5344CB8AC3E}">
        <p14:creationId xmlns:p14="http://schemas.microsoft.com/office/powerpoint/2010/main" val="390843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3CB213-A3DA-4D3B-A6F5-B29D9E84E885}"/>
              </a:ext>
            </a:extLst>
          </p:cNvPr>
          <p:cNvPicPr>
            <a:picLocks noChangeAspect="1"/>
          </p:cNvPicPr>
          <p:nvPr/>
        </p:nvPicPr>
        <p:blipFill>
          <a:blip r:embed="rId3"/>
          <a:stretch>
            <a:fillRect/>
          </a:stretch>
        </p:blipFill>
        <p:spPr>
          <a:xfrm>
            <a:off x="1294828" y="566862"/>
            <a:ext cx="9572182" cy="4176588"/>
          </a:xfrm>
          <a:prstGeom prst="rect">
            <a:avLst/>
          </a:prstGeom>
        </p:spPr>
      </p:pic>
      <p:sp>
        <p:nvSpPr>
          <p:cNvPr id="5" name="Title 1">
            <a:extLst>
              <a:ext uri="{FF2B5EF4-FFF2-40B4-BE49-F238E27FC236}">
                <a16:creationId xmlns:a16="http://schemas.microsoft.com/office/drawing/2014/main" id="{0F341B0F-E8C0-48CA-9C72-074AA9835722}"/>
              </a:ext>
            </a:extLst>
          </p:cNvPr>
          <p:cNvSpPr txBox="1">
            <a:spLocks/>
          </p:cNvSpPr>
          <p:nvPr/>
        </p:nvSpPr>
        <p:spPr>
          <a:xfrm>
            <a:off x="3759118" y="4876800"/>
            <a:ext cx="4643602" cy="1665833"/>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6000">
                <a:latin typeface="Arial" panose="020B0604020202020204" pitchFamily="34" charset="0"/>
                <a:cs typeface="Arial" panose="020B0604020202020204" pitchFamily="34" charset="0"/>
              </a:rPr>
              <a:t>Bống</a:t>
            </a:r>
          </a:p>
        </p:txBody>
      </p:sp>
    </p:spTree>
    <p:extLst>
      <p:ext uri="{BB962C8B-B14F-4D97-AF65-F5344CB8AC3E}">
        <p14:creationId xmlns:p14="http://schemas.microsoft.com/office/powerpoint/2010/main" val="34567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341B0F-E8C0-48CA-9C72-074AA9835722}"/>
              </a:ext>
            </a:extLst>
          </p:cNvPr>
          <p:cNvSpPr txBox="1">
            <a:spLocks/>
          </p:cNvSpPr>
          <p:nvPr/>
        </p:nvSpPr>
        <p:spPr>
          <a:xfrm>
            <a:off x="4902118" y="3424582"/>
            <a:ext cx="4643602" cy="1665833"/>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6000">
                <a:latin typeface="Arial" panose="020B0604020202020204" pitchFamily="34" charset="0"/>
                <a:cs typeface="Arial" panose="020B0604020202020204" pitchFamily="34" charset="0"/>
              </a:rPr>
              <a:t>cây thì là</a:t>
            </a:r>
          </a:p>
        </p:txBody>
      </p:sp>
      <p:pic>
        <p:nvPicPr>
          <p:cNvPr id="3" name="Picture 2">
            <a:extLst>
              <a:ext uri="{FF2B5EF4-FFF2-40B4-BE49-F238E27FC236}">
                <a16:creationId xmlns:a16="http://schemas.microsoft.com/office/drawing/2014/main" id="{10ED24BA-4FBE-45D0-8E50-E44C65D8D79C}"/>
              </a:ext>
            </a:extLst>
          </p:cNvPr>
          <p:cNvPicPr>
            <a:picLocks noChangeAspect="1"/>
          </p:cNvPicPr>
          <p:nvPr/>
        </p:nvPicPr>
        <p:blipFill>
          <a:blip r:embed="rId4"/>
          <a:stretch>
            <a:fillRect/>
          </a:stretch>
        </p:blipFill>
        <p:spPr>
          <a:xfrm>
            <a:off x="1828801" y="1139449"/>
            <a:ext cx="2209799" cy="4570267"/>
          </a:xfrm>
          <a:prstGeom prst="rect">
            <a:avLst/>
          </a:prstGeom>
        </p:spPr>
      </p:pic>
    </p:spTree>
    <p:extLst>
      <p:ext uri="{BB962C8B-B14F-4D97-AF65-F5344CB8AC3E}">
        <p14:creationId xmlns:p14="http://schemas.microsoft.com/office/powerpoint/2010/main" val="22308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341B0F-E8C0-48CA-9C72-074AA9835722}"/>
              </a:ext>
            </a:extLst>
          </p:cNvPr>
          <p:cNvSpPr txBox="1">
            <a:spLocks/>
          </p:cNvSpPr>
          <p:nvPr/>
        </p:nvSpPr>
        <p:spPr>
          <a:xfrm>
            <a:off x="3759118" y="4876800"/>
            <a:ext cx="4643602" cy="1665833"/>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6000">
                <a:latin typeface="Arial" panose="020B0604020202020204" pitchFamily="34" charset="0"/>
                <a:cs typeface="Arial" panose="020B0604020202020204" pitchFamily="34" charset="0"/>
              </a:rPr>
              <a:t>nhà vua</a:t>
            </a:r>
          </a:p>
        </p:txBody>
      </p:sp>
      <p:pic>
        <p:nvPicPr>
          <p:cNvPr id="3" name="Picture 2">
            <a:extLst>
              <a:ext uri="{FF2B5EF4-FFF2-40B4-BE49-F238E27FC236}">
                <a16:creationId xmlns:a16="http://schemas.microsoft.com/office/drawing/2014/main" id="{1FBFE688-D5C5-4806-8141-4C0002F215B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061835" y="315367"/>
            <a:ext cx="4038167" cy="4148048"/>
          </a:xfrm>
          <a:prstGeom prst="rect">
            <a:avLst/>
          </a:prstGeom>
        </p:spPr>
      </p:pic>
    </p:spTree>
    <p:extLst>
      <p:ext uri="{BB962C8B-B14F-4D97-AF65-F5344CB8AC3E}">
        <p14:creationId xmlns:p14="http://schemas.microsoft.com/office/powerpoint/2010/main" val="3256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3BEE-E966-438A-BE8D-C725EB2DFCDB}"/>
              </a:ext>
            </a:extLst>
          </p:cNvPr>
          <p:cNvSpPr>
            <a:spLocks noGrp="1"/>
          </p:cNvSpPr>
          <p:nvPr>
            <p:ph type="title"/>
          </p:nvPr>
        </p:nvSpPr>
        <p:spPr>
          <a:xfrm>
            <a:off x="2341635" y="1499397"/>
            <a:ext cx="7478567" cy="1665833"/>
          </a:xfrm>
          <a:solidFill>
            <a:schemeClr val="bg1"/>
          </a:solidFill>
        </p:spPr>
        <p:txBody>
          <a:bodyPr/>
          <a:lstStyle/>
          <a:p>
            <a:pPr algn="ctr"/>
            <a:r>
              <a:rPr lang="en-US" b="1">
                <a:latin typeface="Arial" panose="020B0604020202020204" pitchFamily="34" charset="0"/>
                <a:cs typeface="Arial" panose="020B0604020202020204" pitchFamily="34" charset="0"/>
              </a:rPr>
              <a:t>ÔN TẬP GIỮA HỌC KÌ 2</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Tiết 1 - 2</a:t>
            </a:r>
          </a:p>
        </p:txBody>
      </p:sp>
      <p:sp>
        <p:nvSpPr>
          <p:cNvPr id="5" name="Title 1">
            <a:extLst>
              <a:ext uri="{FF2B5EF4-FFF2-40B4-BE49-F238E27FC236}">
                <a16:creationId xmlns:a16="http://schemas.microsoft.com/office/drawing/2014/main" id="{76DC3C84-1D15-4BC7-AF30-51872AD04DBE}"/>
              </a:ext>
            </a:extLst>
          </p:cNvPr>
          <p:cNvSpPr txBox="1">
            <a:spLocks/>
          </p:cNvSpPr>
          <p:nvPr/>
        </p:nvSpPr>
        <p:spPr>
          <a:xfrm>
            <a:off x="7306765" y="4332915"/>
            <a:ext cx="2382902" cy="77712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Ranchers"/>
              <a:buNone/>
              <a:defRPr sz="4788"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9pPr>
          </a:lstStyle>
          <a:p>
            <a:pPr algn="ctr"/>
            <a:r>
              <a:rPr lang="en-US" sz="3200" b="1">
                <a:latin typeface="Arial" panose="020B0604020202020204" pitchFamily="34" charset="0"/>
                <a:cs typeface="Arial" panose="020B0604020202020204" pitchFamily="34" charset="0"/>
              </a:rPr>
              <a:t>Trang 68 </a:t>
            </a:r>
          </a:p>
        </p:txBody>
      </p:sp>
    </p:spTree>
    <p:extLst>
      <p:ext uri="{BB962C8B-B14F-4D97-AF65-F5344CB8AC3E}">
        <p14:creationId xmlns:p14="http://schemas.microsoft.com/office/powerpoint/2010/main" val="26659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1083724" y="64714"/>
            <a:ext cx="12190417" cy="763600"/>
            <a:chOff x="366271" y="457199"/>
            <a:chExt cx="12190417"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66271" y="457199"/>
              <a:ext cx="731519" cy="640080"/>
              <a:chOff x="33032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1</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Ghép tranh với tên bài đọc phù hợp.</a:t>
              </a:r>
            </a:p>
          </p:txBody>
        </p:sp>
      </p:grpSp>
      <p:pic>
        <p:nvPicPr>
          <p:cNvPr id="8" name="Picture 7">
            <a:extLst>
              <a:ext uri="{FF2B5EF4-FFF2-40B4-BE49-F238E27FC236}">
                <a16:creationId xmlns:a16="http://schemas.microsoft.com/office/drawing/2014/main" id="{C3441E8B-E48A-4F57-B2FB-8D17FBD6A8D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t="5431"/>
          <a:stretch/>
        </p:blipFill>
        <p:spPr>
          <a:xfrm>
            <a:off x="3442204" y="817337"/>
            <a:ext cx="5277429" cy="60406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pic>
        <p:nvPicPr>
          <p:cNvPr id="11" name="Picture 10">
            <a:extLst>
              <a:ext uri="{FF2B5EF4-FFF2-40B4-BE49-F238E27FC236}">
                <a16:creationId xmlns:a16="http://schemas.microsoft.com/office/drawing/2014/main" id="{49138EA9-A00F-4EBF-A8DF-734656523D56}"/>
              </a:ext>
            </a:extLst>
          </p:cNvPr>
          <p:cNvPicPr>
            <a:picLocks noChangeAspect="1"/>
          </p:cNvPicPr>
          <p:nvPr/>
        </p:nvPicPr>
        <p:blipFill rotWithShape="1">
          <a:blip r:embed="rId5"/>
          <a:srcRect b="2244"/>
          <a:stretch/>
        </p:blipFill>
        <p:spPr>
          <a:xfrm>
            <a:off x="3597547" y="-214267"/>
            <a:ext cx="8247443" cy="4628271"/>
          </a:xfrm>
          <a:prstGeom prst="rect">
            <a:avLst/>
          </a:prstGeom>
        </p:spPr>
      </p:pic>
    </p:spTree>
    <p:extLst>
      <p:ext uri="{BB962C8B-B14F-4D97-AF65-F5344CB8AC3E}">
        <p14:creationId xmlns:p14="http://schemas.microsoft.com/office/powerpoint/2010/main" val="777810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4.07407E-6 L 0.50959 0.19166 " pathEditMode="relative" rAng="0" ptsTypes="AA">
                                      <p:cBhvr>
                                        <p:cTn id="6" dur="2000" fill="hold"/>
                                        <p:tgtEl>
                                          <p:spTgt spid="6"/>
                                        </p:tgtEl>
                                        <p:attrNameLst>
                                          <p:attrName>ppt_x</p:attrName>
                                          <p:attrName>ppt_y</p:attrName>
                                        </p:attrNameLst>
                                      </p:cBhvr>
                                      <p:rCtr x="25480" y="9583"/>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6"/>
                                        </p:tgtEl>
                                      </p:cBhvr>
                                      <p:by x="150000" y="150000"/>
                                    </p:animScale>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5"/>
                                        </p:tgtEl>
                                        <p:attrNameLst>
                                          <p:attrName>r</p:attrName>
                                        </p:attrNameLst>
                                      </p:cBhvr>
                                    </p:animRot>
                                    <p:animRot by="-240000">
                                      <p:cBhvr>
                                        <p:cTn id="33" dur="200" fill="hold">
                                          <p:stCondLst>
                                            <p:cond delay="200"/>
                                          </p:stCondLst>
                                        </p:cTn>
                                        <p:tgtEl>
                                          <p:spTgt spid="5"/>
                                        </p:tgtEl>
                                        <p:attrNameLst>
                                          <p:attrName>r</p:attrName>
                                        </p:attrNameLst>
                                      </p:cBhvr>
                                    </p:animRot>
                                    <p:animRot by="240000">
                                      <p:cBhvr>
                                        <p:cTn id="34" dur="200" fill="hold">
                                          <p:stCondLst>
                                            <p:cond delay="400"/>
                                          </p:stCondLst>
                                        </p:cTn>
                                        <p:tgtEl>
                                          <p:spTgt spid="5"/>
                                        </p:tgtEl>
                                        <p:attrNameLst>
                                          <p:attrName>r</p:attrName>
                                        </p:attrNameLst>
                                      </p:cBhvr>
                                    </p:animRot>
                                    <p:animRot by="-240000">
                                      <p:cBhvr>
                                        <p:cTn id="35" dur="200" fill="hold">
                                          <p:stCondLst>
                                            <p:cond delay="600"/>
                                          </p:stCondLst>
                                        </p:cTn>
                                        <p:tgtEl>
                                          <p:spTgt spid="5"/>
                                        </p:tgtEl>
                                        <p:attrNameLst>
                                          <p:attrName>r</p:attrName>
                                        </p:attrNameLst>
                                      </p:cBhvr>
                                    </p:animRot>
                                    <p:animRot by="120000">
                                      <p:cBhvr>
                                        <p:cTn id="36" dur="200" fill="hold">
                                          <p:stCondLst>
                                            <p:cond delay="800"/>
                                          </p:stCondLst>
                                        </p:cTn>
                                        <p:tgtEl>
                                          <p:spTgt spid="5"/>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8"/>
                                        </p:tgtEl>
                                        <p:attrNameLst>
                                          <p:attrName>r</p:attrName>
                                        </p:attrNameLst>
                                      </p:cBhvr>
                                    </p:animRot>
                                    <p:animRot by="-240000">
                                      <p:cBhvr>
                                        <p:cTn id="51" dur="200" fill="hold">
                                          <p:stCondLst>
                                            <p:cond delay="200"/>
                                          </p:stCondLst>
                                        </p:cTn>
                                        <p:tgtEl>
                                          <p:spTgt spid="8"/>
                                        </p:tgtEl>
                                        <p:attrNameLst>
                                          <p:attrName>r</p:attrName>
                                        </p:attrNameLst>
                                      </p:cBhvr>
                                    </p:animRot>
                                    <p:animRot by="240000">
                                      <p:cBhvr>
                                        <p:cTn id="52" dur="200" fill="hold">
                                          <p:stCondLst>
                                            <p:cond delay="400"/>
                                          </p:stCondLst>
                                        </p:cTn>
                                        <p:tgtEl>
                                          <p:spTgt spid="8"/>
                                        </p:tgtEl>
                                        <p:attrNameLst>
                                          <p:attrName>r</p:attrName>
                                        </p:attrNameLst>
                                      </p:cBhvr>
                                    </p:animRot>
                                    <p:animRot by="-240000">
                                      <p:cBhvr>
                                        <p:cTn id="53" dur="200" fill="hold">
                                          <p:stCondLst>
                                            <p:cond delay="600"/>
                                          </p:stCondLst>
                                        </p:cTn>
                                        <p:tgtEl>
                                          <p:spTgt spid="8"/>
                                        </p:tgtEl>
                                        <p:attrNameLst>
                                          <p:attrName>r</p:attrName>
                                        </p:attrNameLst>
                                      </p:cBhvr>
                                    </p:animRot>
                                    <p:animRot by="120000">
                                      <p:cBhvr>
                                        <p:cTn id="54" dur="200" fill="hold">
                                          <p:stCondLst>
                                            <p:cond delay="800"/>
                                          </p:stCondLst>
                                        </p:cTn>
                                        <p:tgtEl>
                                          <p:spTgt spid="8"/>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8"/>
                  </p:tgtEl>
                </p:cond>
              </p:nextCondLst>
            </p:seq>
          </p:childTnLst>
        </p:cTn>
      </p:par>
    </p:tnLst>
    <p:bldLst>
      <p:bldP spid="3" grpId="0" animBg="1"/>
      <p:bldP spid="4" grpId="0" animBg="1"/>
      <p:bldP spid="5" grpId="0" animBg="1"/>
      <p:bldP spid="6" grpId="0" animBg="1"/>
      <p:bldP spid="6" grpId="1"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4CC333-6505-4728-BB75-6E169A4558B4}"/>
              </a:ext>
            </a:extLst>
          </p:cNvPr>
          <p:cNvPicPr>
            <a:picLocks noChangeAspect="1"/>
          </p:cNvPicPr>
          <p:nvPr/>
        </p:nvPicPr>
        <p:blipFill>
          <a:blip r:embed="rId5"/>
          <a:stretch>
            <a:fillRect/>
          </a:stretch>
        </p:blipFill>
        <p:spPr>
          <a:xfrm>
            <a:off x="3212327" y="177195"/>
            <a:ext cx="8745204" cy="4400761"/>
          </a:xfrm>
          <a:prstGeom prst="rect">
            <a:avLst/>
          </a:prstGeom>
        </p:spPr>
      </p:pic>
      <p:sp>
        <p:nvSpPr>
          <p:cNvPr id="3" name="Rectangle: Rounded Corners 2">
            <a:extLst>
              <a:ext uri="{FF2B5EF4-FFF2-40B4-BE49-F238E27FC236}">
                <a16:creationId xmlns:a16="http://schemas.microsoft.com/office/drawing/2014/main" id="{0A944F44-3FD9-4DEF-A95D-5451B235DF7B}"/>
              </a:ext>
            </a:extLst>
          </p:cNvPr>
          <p:cNvSpPr/>
          <p:nvPr/>
        </p:nvSpPr>
        <p:spPr>
          <a:xfrm>
            <a:off x="204307" y="177195"/>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1. Chuyện bốn mùa</a:t>
            </a:r>
          </a:p>
        </p:txBody>
      </p:sp>
      <p:sp>
        <p:nvSpPr>
          <p:cNvPr id="4" name="Rectangle: Rounded Corners 3">
            <a:extLst>
              <a:ext uri="{FF2B5EF4-FFF2-40B4-BE49-F238E27FC236}">
                <a16:creationId xmlns:a16="http://schemas.microsoft.com/office/drawing/2014/main" id="{3799CA2E-DC80-4014-86D2-7B2E4DFE759D}"/>
              </a:ext>
            </a:extLst>
          </p:cNvPr>
          <p:cNvSpPr/>
          <p:nvPr/>
        </p:nvSpPr>
        <p:spPr>
          <a:xfrm>
            <a:off x="204306" y="1328313"/>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2. Hoạ mi hót</a:t>
            </a:r>
          </a:p>
        </p:txBody>
      </p:sp>
      <p:sp>
        <p:nvSpPr>
          <p:cNvPr id="5" name="Rectangle: Rounded Corners 4">
            <a:extLst>
              <a:ext uri="{FF2B5EF4-FFF2-40B4-BE49-F238E27FC236}">
                <a16:creationId xmlns:a16="http://schemas.microsoft.com/office/drawing/2014/main" id="{2422926C-2639-4658-9B70-FB97A9EBA9AD}"/>
              </a:ext>
            </a:extLst>
          </p:cNvPr>
          <p:cNvSpPr/>
          <p:nvPr/>
        </p:nvSpPr>
        <p:spPr>
          <a:xfrm>
            <a:off x="204305" y="2479432"/>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3. Tết đến rồi</a:t>
            </a:r>
          </a:p>
        </p:txBody>
      </p:sp>
      <p:sp>
        <p:nvSpPr>
          <p:cNvPr id="6" name="Rectangle: Rounded Corners 5">
            <a:extLst>
              <a:ext uri="{FF2B5EF4-FFF2-40B4-BE49-F238E27FC236}">
                <a16:creationId xmlns:a16="http://schemas.microsoft.com/office/drawing/2014/main" id="{146E63B0-9DD1-4C35-879A-181F1690DFED}"/>
              </a:ext>
            </a:extLst>
          </p:cNvPr>
          <p:cNvSpPr/>
          <p:nvPr/>
        </p:nvSpPr>
        <p:spPr>
          <a:xfrm>
            <a:off x="204305" y="3606481"/>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4. Mùa vàng</a:t>
            </a:r>
          </a:p>
        </p:txBody>
      </p:sp>
      <p:sp>
        <p:nvSpPr>
          <p:cNvPr id="7" name="Rectangle: Rounded Corners 6">
            <a:extLst>
              <a:ext uri="{FF2B5EF4-FFF2-40B4-BE49-F238E27FC236}">
                <a16:creationId xmlns:a16="http://schemas.microsoft.com/office/drawing/2014/main" id="{83A27481-62B7-498A-9EA9-FAD125405ECF}"/>
              </a:ext>
            </a:extLst>
          </p:cNvPr>
          <p:cNvSpPr/>
          <p:nvPr/>
        </p:nvSpPr>
        <p:spPr>
          <a:xfrm>
            <a:off x="204304" y="4757600"/>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5. Hạt thóc</a:t>
            </a:r>
          </a:p>
        </p:txBody>
      </p:sp>
      <p:sp>
        <p:nvSpPr>
          <p:cNvPr id="8" name="Rectangle: Rounded Corners 7">
            <a:extLst>
              <a:ext uri="{FF2B5EF4-FFF2-40B4-BE49-F238E27FC236}">
                <a16:creationId xmlns:a16="http://schemas.microsoft.com/office/drawing/2014/main" id="{1361668A-3D98-4994-97CC-84AC51BD82B2}"/>
              </a:ext>
            </a:extLst>
          </p:cNvPr>
          <p:cNvSpPr/>
          <p:nvPr/>
        </p:nvSpPr>
        <p:spPr>
          <a:xfrm>
            <a:off x="204303" y="5909249"/>
            <a:ext cx="2686929" cy="771556"/>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50000"/>
                  </a:schemeClr>
                </a:solidFill>
              </a:rPr>
              <a:t>6. Luỹ tre</a:t>
            </a:r>
          </a:p>
        </p:txBody>
      </p:sp>
    </p:spTree>
    <p:extLst>
      <p:ext uri="{BB962C8B-B14F-4D97-AF65-F5344CB8AC3E}">
        <p14:creationId xmlns:p14="http://schemas.microsoft.com/office/powerpoint/2010/main" val="3457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1932E-6 0 L 0.50411 0.50556 " pathEditMode="relative" rAng="0" ptsTypes="AA">
                                      <p:cBhvr>
                                        <p:cTn id="6" dur="2000" fill="hold"/>
                                        <p:tgtEl>
                                          <p:spTgt spid="4"/>
                                        </p:tgtEl>
                                        <p:attrNameLst>
                                          <p:attrName>ppt_x</p:attrName>
                                          <p:attrName>ppt_y</p:attrName>
                                        </p:attrNameLst>
                                      </p:cBhvr>
                                      <p:rCtr x="25206" y="25278"/>
                                    </p:animMotion>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0"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6"/>
                                        </p:tgtEl>
                                        <p:attrNameLst>
                                          <p:attrName>r</p:attrName>
                                        </p:attrNameLst>
                                      </p:cBhvr>
                                    </p:animRot>
                                    <p:animRot by="-240000">
                                      <p:cBhvr>
                                        <p:cTn id="51" dur="200" fill="hold">
                                          <p:stCondLst>
                                            <p:cond delay="200"/>
                                          </p:stCondLst>
                                        </p:cTn>
                                        <p:tgtEl>
                                          <p:spTgt spid="6"/>
                                        </p:tgtEl>
                                        <p:attrNameLst>
                                          <p:attrName>r</p:attrName>
                                        </p:attrNameLst>
                                      </p:cBhvr>
                                    </p:animRot>
                                    <p:animRot by="240000">
                                      <p:cBhvr>
                                        <p:cTn id="52" dur="200" fill="hold">
                                          <p:stCondLst>
                                            <p:cond delay="400"/>
                                          </p:stCondLst>
                                        </p:cTn>
                                        <p:tgtEl>
                                          <p:spTgt spid="6"/>
                                        </p:tgtEl>
                                        <p:attrNameLst>
                                          <p:attrName>r</p:attrName>
                                        </p:attrNameLst>
                                      </p:cBhvr>
                                    </p:animRot>
                                    <p:animRot by="-240000">
                                      <p:cBhvr>
                                        <p:cTn id="53" dur="200" fill="hold">
                                          <p:stCondLst>
                                            <p:cond delay="600"/>
                                          </p:stCondLst>
                                        </p:cTn>
                                        <p:tgtEl>
                                          <p:spTgt spid="6"/>
                                        </p:tgtEl>
                                        <p:attrNameLst>
                                          <p:attrName>r</p:attrName>
                                        </p:attrNameLst>
                                      </p:cBhvr>
                                    </p:animRot>
                                    <p:animRot by="120000">
                                      <p:cBhvr>
                                        <p:cTn id="54" dur="200" fill="hold">
                                          <p:stCondLst>
                                            <p:cond delay="800"/>
                                          </p:stCondLst>
                                        </p:cTn>
                                        <p:tgtEl>
                                          <p:spTgt spid="6"/>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4" grpId="1" animBg="1"/>
      <p:bldP spid="5" grpId="0" animBg="1"/>
      <p:bldP spid="6" grpId="0" animBg="1"/>
      <p:bldP spid="7" grpId="0" animBg="1"/>
      <p:bldP spid="8"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1144</Words>
  <Application>Microsoft Office PowerPoint</Application>
  <PresentationFormat>Custom</PresentationFormat>
  <Paragraphs>118</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Nunito</vt:lpstr>
      <vt:lpstr>Arial-Rounded</vt:lpstr>
      <vt:lpstr>Arial Rounded MT Bold</vt:lpstr>
      <vt:lpstr>Times New Roman</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ÔN TẬP GIỮA HỌC KÌ 2 Tiết 1 - 2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Pre-K: Observe insect life</dc:title>
  <dc:creator>PC</dc:creator>
  <cp:lastModifiedBy>Phan Thi Linh (FE FSC DN)</cp:lastModifiedBy>
  <cp:revision>34</cp:revision>
  <dcterms:modified xsi:type="dcterms:W3CDTF">2022-01-30T02:08:59Z</dcterms:modified>
</cp:coreProperties>
</file>