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6" r:id="rId2"/>
    <p:sldMasterId id="2147483703" r:id="rId3"/>
  </p:sldMasterIdLst>
  <p:notesMasterIdLst>
    <p:notesMasterId r:id="rId14"/>
  </p:notesMasterIdLst>
  <p:sldIdLst>
    <p:sldId id="313" r:id="rId4"/>
    <p:sldId id="516" r:id="rId5"/>
    <p:sldId id="519" r:id="rId6"/>
    <p:sldId id="330" r:id="rId7"/>
    <p:sldId id="517" r:id="rId8"/>
    <p:sldId id="518" r:id="rId9"/>
    <p:sldId id="506" r:id="rId10"/>
    <p:sldId id="507" r:id="rId11"/>
    <p:sldId id="327" r:id="rId12"/>
    <p:sldId id="520" r:id="rId13"/>
  </p:sldIdLst>
  <p:sldSz cx="12161838" cy="6858000"/>
  <p:notesSz cx="6858000" cy="9144000"/>
  <p:embeddedFontLst>
    <p:embeddedFont>
      <p:font typeface="Quicksand Medium" panose="020B0604020202020204" charset="0"/>
      <p:regular r:id="rId15"/>
      <p:bold r:id="rId16"/>
    </p:embeddedFont>
    <p:embeddedFont>
      <p:font typeface="AvantGarde" panose="00000400000000000000" pitchFamily="2" charset="-93"/>
      <p:regular r:id="rId17"/>
    </p:embeddedFont>
    <p:embeddedFont>
      <p:font typeface="Quicksand SemiBold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ebas Neue" panose="020B0604020202020204" charset="0"/>
      <p:regular r:id="rId24"/>
    </p:embeddedFont>
    <p:embeddedFont>
      <p:font typeface="Hammersmith One" panose="020B0604020202020204" charset="0"/>
      <p:regular r:id="rId25"/>
    </p:embeddedFont>
    <p:embeddedFont>
      <p:font typeface="Arial-Rounded" panose="020B0500000000000000" pitchFamily="34" charset="-93"/>
      <p:regular r:id="rId26"/>
    </p:embeddedFont>
    <p:embeddedFont>
      <p:font typeface="Titan One" panose="020B0604020202020204" charset="0"/>
      <p:regular r:id="rId27"/>
    </p:embeddedFont>
    <p:embeddedFont>
      <p:font typeface="Dosis" panose="020B0604020202020204" charset="0"/>
      <p:regular r:id="rId28"/>
      <p:bold r:id="rId29"/>
    </p:embeddedFont>
    <p:embeddedFont>
      <p:font typeface="HP001 4 hàng" panose="020B0603050302020204" pitchFamily="34" charset="-93"/>
      <p:regular r:id="rId30"/>
      <p:bold r:id="rId31"/>
    </p:embeddedFont>
    <p:embeddedFont>
      <p:font typeface="Fredoka One" panose="020B0604020202020204" charset="0"/>
      <p:regular r:id="rId32"/>
    </p:embeddedFont>
    <p:embeddedFont>
      <p:font typeface="Quicksand" panose="020B0604020202020204" charset="0"/>
      <p:regular r:id="rId33"/>
      <p:bold r:id="rId34"/>
    </p:embeddedFont>
    <p:embeddedFont>
      <p:font typeface="Fira Sans Extra Condensed Medium" panose="020B0604020202020204" charset="0"/>
      <p:regular r:id="rId35"/>
      <p:bold r:id="rId36"/>
      <p:italic r:id="rId37"/>
      <p:boldItalic r:id="rId38"/>
    </p:embeddedFont>
    <p:embeddedFont>
      <p:font typeface="Arial Rounded MT Bold" panose="020F0704030504030204" pitchFamily="34" charset="0"/>
      <p:regular r:id="rId39"/>
    </p:embeddedFont>
    <p:embeddedFont>
      <p:font typeface="Source Sans Pr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6" d="100"/>
          <a:sy n="66" d="100"/>
        </p:scale>
        <p:origin x="324" y="4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5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241340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96752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13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9" y="2662957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4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6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50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2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57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84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3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8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2" y="1606307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95">
                <a:ea typeface="+mn-ea"/>
              </a:endParaRPr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9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27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28"/>
              </a:spcBef>
              <a:spcAft>
                <a:spcPts val="0"/>
              </a:spcAft>
              <a:buSzPts val="1800"/>
              <a:buNone/>
              <a:defRPr sz="239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2125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2125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2125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2125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2125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2125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2125"/>
              </a:spcBef>
              <a:spcAft>
                <a:spcPts val="2125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84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1" y="4413939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4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7" y="5850482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9" y="5058466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3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98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25"/>
              </a:spcBef>
              <a:spcAft>
                <a:spcPts val="0"/>
              </a:spcAft>
              <a:buSzPts val="1600"/>
              <a:buNone/>
              <a:defRPr sz="2095"/>
            </a:lvl2pPr>
            <a:lvl3pPr lvl="2" algn="ctr">
              <a:spcBef>
                <a:spcPts val="2125"/>
              </a:spcBef>
              <a:spcAft>
                <a:spcPts val="0"/>
              </a:spcAft>
              <a:buSzPts val="1600"/>
              <a:buNone/>
              <a:defRPr sz="2095"/>
            </a:lvl3pPr>
            <a:lvl4pPr lvl="3" algn="ctr">
              <a:spcBef>
                <a:spcPts val="2125"/>
              </a:spcBef>
              <a:spcAft>
                <a:spcPts val="0"/>
              </a:spcAft>
              <a:buSzPts val="1600"/>
              <a:buNone/>
              <a:defRPr sz="2095"/>
            </a:lvl4pPr>
            <a:lvl5pPr lvl="4" algn="ctr">
              <a:spcBef>
                <a:spcPts val="2125"/>
              </a:spcBef>
              <a:spcAft>
                <a:spcPts val="0"/>
              </a:spcAft>
              <a:buSzPts val="1600"/>
              <a:buNone/>
              <a:defRPr sz="2095"/>
            </a:lvl5pPr>
            <a:lvl6pPr lvl="5" algn="ctr">
              <a:spcBef>
                <a:spcPts val="2125"/>
              </a:spcBef>
              <a:spcAft>
                <a:spcPts val="0"/>
              </a:spcAft>
              <a:buSzPts val="1600"/>
              <a:buNone/>
              <a:defRPr sz="2095"/>
            </a:lvl6pPr>
            <a:lvl7pPr lvl="6" algn="ctr">
              <a:spcBef>
                <a:spcPts val="2125"/>
              </a:spcBef>
              <a:spcAft>
                <a:spcPts val="0"/>
              </a:spcAft>
              <a:buSzPts val="1600"/>
              <a:buNone/>
              <a:defRPr sz="2095"/>
            </a:lvl7pPr>
            <a:lvl8pPr lvl="7" algn="ctr">
              <a:spcBef>
                <a:spcPts val="2125"/>
              </a:spcBef>
              <a:spcAft>
                <a:spcPts val="0"/>
              </a:spcAft>
              <a:buSzPts val="1600"/>
              <a:buNone/>
              <a:defRPr sz="2095"/>
            </a:lvl8pPr>
            <a:lvl9pPr lvl="8" algn="ctr">
              <a:spcBef>
                <a:spcPts val="2125"/>
              </a:spcBef>
              <a:spcAft>
                <a:spcPts val="2125"/>
              </a:spcAft>
              <a:buSzPts val="1600"/>
              <a:buNone/>
              <a:defRPr sz="2095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30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7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1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3" y="470534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1" y="506862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6" y="4818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8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8" y="133475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1" y="806722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40" y="543075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5" y="679465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1" y="471155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7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2" y="535205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6" y="228022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5" y="824295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7" y="6352765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9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9" y="6558491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80" y="6550622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4" y="6325715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6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3" y="5517091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3" y="6229741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7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60" y="66090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8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2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1613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12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85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09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08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76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44027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2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5304880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28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778">
                <a:solidFill>
                  <a:schemeClr val="lt2"/>
                </a:solidFill>
              </a:defRPr>
            </a:lvl1pPr>
            <a:lvl2pPr lvl="1" algn="ctr">
              <a:spcBef>
                <a:spcPts val="1328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8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95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25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25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25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25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25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25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25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25"/>
              </a:spcBef>
              <a:spcAft>
                <a:spcPts val="2125"/>
              </a:spcAft>
              <a:buClr>
                <a:schemeClr val="lt2"/>
              </a:buClr>
              <a:buSzPts val="2400"/>
              <a:buFont typeface="Hammersmith One"/>
              <a:buNone/>
              <a:defRPr sz="3192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7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endParaRPr sz="1895">
              <a:ea typeface="+mn-ea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16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1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4294967295" pos="450">
          <p15:clr>
            <a:srgbClr val="EA4335"/>
          </p15:clr>
        </p15:guide>
        <p15:guide id="4294967295" orient="horz" pos="337">
          <p15:clr>
            <a:srgbClr val="EA4335"/>
          </p15:clr>
        </p15:guide>
        <p15:guide id="4294967295" pos="5310">
          <p15:clr>
            <a:srgbClr val="EA4335"/>
          </p15:clr>
        </p15:guide>
        <p15:guide id="4294967295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691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4294967295" pos="450">
          <p15:clr>
            <a:srgbClr val="EA4335"/>
          </p15:clr>
        </p15:guide>
        <p15:guide id="4294967295" orient="horz" pos="337">
          <p15:clr>
            <a:srgbClr val="EA4335"/>
          </p15:clr>
        </p15:guide>
        <p15:guide id="4294967295" pos="5310">
          <p15:clr>
            <a:srgbClr val="EA4335"/>
          </p15:clr>
        </p15:guide>
        <p15:guide id="429496729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EC0AF1B-86D2-4D90-B58D-2DF89FB3F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6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các con!</a:t>
            </a:r>
            <a:endParaRPr sz="6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41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06017-7CFD-4D7A-B808-6D10FE6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trồng cây (Nghe nhạc theo bài hát mẫu SGK mới 2018 cùng phát triển năng lực))">
            <a:hlinkClick r:id="" action="ppaction://media"/>
            <a:extLst>
              <a:ext uri="{FF2B5EF4-FFF2-40B4-BE49-F238E27FC236}">
                <a16:creationId xmlns:a16="http://schemas.microsoft.com/office/drawing/2014/main" xmlns="" id="{779F17F5-672F-4117-85DD-31F312A854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938"/>
            <a:ext cx="12161838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28034" y="-132266"/>
            <a:ext cx="12541894" cy="712160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25986" y="385893"/>
            <a:ext cx="10438555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8"/>
              </a:spcAft>
              <a:defRPr/>
            </a:pPr>
            <a:endParaRPr lang="en-US" altLang="en-US" sz="3591" b="1" i="1" dirty="0">
              <a:solidFill>
                <a:srgbClr val="FFFFFF"/>
              </a:solidFill>
              <a:latin typeface="HP001 4 hàng" pitchFamily="34" charset="0"/>
              <a:ea typeface="+mn-ea"/>
            </a:endParaRPr>
          </a:p>
          <a:p>
            <a:pPr>
              <a:spcAft>
                <a:spcPts val="748"/>
              </a:spcAft>
              <a:defRPr/>
            </a:pP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              </a:t>
            </a:r>
          </a:p>
          <a:p>
            <a:pPr>
              <a:spcAft>
                <a:spcPts val="748"/>
              </a:spcAft>
              <a:defRPr/>
            </a:pP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                                                                                            </a:t>
            </a:r>
          </a:p>
          <a:p>
            <a:pPr>
              <a:spcAft>
                <a:spcPts val="748"/>
              </a:spcAft>
              <a:defRPr/>
            </a:pP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 </a:t>
            </a:r>
          </a:p>
          <a:p>
            <a:pPr>
              <a:spcAft>
                <a:spcPts val="748"/>
              </a:spcAft>
              <a:defRPr/>
            </a:pPr>
            <a:endParaRPr lang="en-US" altLang="en-US" sz="3591" b="1" dirty="0">
              <a:solidFill>
                <a:srgbClr val="FFFFFF"/>
              </a:solidFill>
              <a:latin typeface="HP001 4 hàng" pitchFamily="34" charset="0"/>
              <a:ea typeface="+mn-ea"/>
            </a:endParaRPr>
          </a:p>
          <a:p>
            <a:pPr>
              <a:spcAft>
                <a:spcPts val="748"/>
              </a:spcAft>
              <a:defRPr/>
            </a:pPr>
            <a:endParaRPr lang="en-US" altLang="en-US" sz="3591" b="1" dirty="0">
              <a:solidFill>
                <a:srgbClr val="FFFFFF"/>
              </a:solidFill>
              <a:latin typeface="HP001 4 hàng" pitchFamily="34" charset="0"/>
              <a:ea typeface="+mn-ea"/>
            </a:endParaRPr>
          </a:p>
          <a:p>
            <a:pPr>
              <a:spcAft>
                <a:spcPts val="748"/>
              </a:spcAft>
              <a:defRPr/>
            </a:pPr>
            <a:endParaRPr lang="en-US" altLang="en-US" sz="3591" b="1" dirty="0">
              <a:solidFill>
                <a:srgbClr val="FFFFFF"/>
              </a:solidFill>
              <a:latin typeface="HP001 4 hàng" pitchFamily="34" charset="0"/>
              <a:ea typeface="+mn-ea"/>
            </a:endParaRPr>
          </a:p>
          <a:p>
            <a:pPr>
              <a:spcAft>
                <a:spcPts val="748"/>
              </a:spcAft>
              <a:defRPr/>
            </a:pPr>
            <a:endParaRPr lang="en-US" altLang="en-US" sz="3591" b="1" dirty="0">
              <a:solidFill>
                <a:srgbClr val="FFFFFF"/>
              </a:solidFill>
              <a:latin typeface="HP001 4 hàng" pitchFamily="34" charset="0"/>
              <a:ea typeface="+mn-ea"/>
            </a:endParaRPr>
          </a:p>
          <a:p>
            <a:pPr>
              <a:spcAft>
                <a:spcPts val="748"/>
              </a:spcAft>
              <a:defRPr/>
            </a:pPr>
            <a:endParaRPr lang="en-US" altLang="en-US" sz="3591" b="1" dirty="0">
              <a:solidFill>
                <a:srgbClr val="FFFFFF"/>
              </a:solidFill>
              <a:latin typeface="HP001 4 hàng" pitchFamily="34" charset="0"/>
              <a:ea typeface="+mn-ea"/>
            </a:endParaRPr>
          </a:p>
          <a:p>
            <a:pPr>
              <a:defRPr/>
            </a:pP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</a:t>
            </a:r>
            <a:r>
              <a:rPr lang="en-US" altLang="en-US" sz="3591" b="1" dirty="0" err="1">
                <a:solidFill>
                  <a:srgbClr val="FFFFFF"/>
                </a:solidFill>
                <a:latin typeface="HP001 4 hàng" pitchFamily="34" charset="0"/>
                <a:ea typeface="+mn-ea"/>
              </a:rPr>
              <a:t>Thứ</a:t>
            </a: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</a:t>
            </a:r>
            <a:r>
              <a:rPr lang="en-US" altLang="en-US" sz="3591" b="1" dirty="0" err="1" smtClean="0">
                <a:solidFill>
                  <a:srgbClr val="FFFFFF"/>
                </a:solidFill>
                <a:latin typeface="HP001 4 hàng" pitchFamily="34" charset="0"/>
                <a:ea typeface="+mn-ea"/>
              </a:rPr>
              <a:t>sáu</a:t>
            </a:r>
            <a:r>
              <a:rPr lang="en-US" altLang="en-US" sz="3591" b="1" dirty="0" smtClean="0">
                <a:solidFill>
                  <a:srgbClr val="FFFFFF"/>
                </a:solidFill>
                <a:latin typeface="HP001 4 hàng" pitchFamily="34" charset="0"/>
                <a:ea typeface="+mn-ea"/>
              </a:rPr>
              <a:t> </a:t>
            </a:r>
            <a:r>
              <a:rPr lang="en-US" sz="3591" b="1" dirty="0" err="1">
                <a:solidFill>
                  <a:srgbClr val="FFFFFF"/>
                </a:solidFill>
                <a:latin typeface="HP001 4 hàng" pitchFamily="34" charset="0"/>
                <a:ea typeface="+mn-ea"/>
              </a:rPr>
              <a:t>w</a:t>
            </a:r>
            <a:r>
              <a:rPr lang="en-US" altLang="en-US" sz="3591" b="1" dirty="0" err="1">
                <a:solidFill>
                  <a:srgbClr val="FFFFFF"/>
                </a:solidFill>
                <a:latin typeface="HP001 4 hàng" pitchFamily="34" charset="0"/>
                <a:ea typeface="+mn-ea"/>
              </a:rPr>
              <a:t>gày</a:t>
            </a: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</a:t>
            </a:r>
            <a:r>
              <a:rPr lang="en-US" altLang="en-US" sz="3591" b="1" dirty="0" smtClean="0">
                <a:solidFill>
                  <a:srgbClr val="FFFFFF"/>
                </a:solidFill>
                <a:latin typeface="HP001 4 hàng" pitchFamily="34" charset="0"/>
                <a:ea typeface="+mn-ea"/>
              </a:rPr>
              <a:t>18 </a:t>
            </a:r>
            <a:r>
              <a:rPr lang="en-US" sz="3591" b="1" dirty="0" err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591" b="1" dirty="0" err="1">
                <a:solidFill>
                  <a:srgbClr val="FFFFFF"/>
                </a:solidFill>
                <a:latin typeface="HP001 4 hàng" pitchFamily="34" charset="0"/>
                <a:ea typeface="+mn-ea"/>
              </a:rPr>
              <a:t>háng</a:t>
            </a: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3 </a:t>
            </a:r>
            <a:r>
              <a:rPr lang="en-US" sz="3591" b="1" dirty="0" err="1">
                <a:solidFill>
                  <a:srgbClr val="FFFFFF"/>
                </a:solidFill>
                <a:latin typeface="HP001 4 hàng" pitchFamily="34" charset="0"/>
                <a:ea typeface="+mn-ea"/>
              </a:rPr>
              <a:t>w</a:t>
            </a:r>
            <a:r>
              <a:rPr lang="en-US" altLang="en-US" sz="3591" b="1" dirty="0" err="1">
                <a:solidFill>
                  <a:srgbClr val="FFFFFF"/>
                </a:solidFill>
                <a:latin typeface="HP001 4 hàng" pitchFamily="34" charset="0"/>
                <a:ea typeface="+mn-ea"/>
              </a:rPr>
              <a:t>ăm</a:t>
            </a: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21100" y="1217928"/>
            <a:ext cx="3043627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8"/>
              </a:spcAft>
              <a:defRPr/>
            </a:pP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T</a:t>
            </a:r>
            <a:r>
              <a:rPr lang="el-GR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Η</a:t>
            </a:r>
            <a:r>
              <a:rPr lang="en-US" altLang="en-US" sz="3591" b="1" dirty="0" err="1">
                <a:solidFill>
                  <a:srgbClr val="FFFFFF"/>
                </a:solidFill>
                <a:latin typeface="HP001 4 hàng" pitchFamily="34" charset="0"/>
                <a:ea typeface="+mn-ea"/>
              </a:rPr>
              <a:t>Ğng</a:t>
            </a: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V</a:t>
            </a:r>
            <a:r>
              <a:rPr lang="el-GR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Η</a:t>
            </a:r>
            <a:r>
              <a:rPr lang="en-US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İt</a:t>
            </a:r>
            <a:r>
              <a:rPr lang="el-GR" altLang="en-US" sz="3591" b="1" dirty="0">
                <a:solidFill>
                  <a:srgbClr val="FFFFFF"/>
                </a:solidFill>
                <a:latin typeface="HP001 4 hàng" pitchFamily="34" charset="0"/>
                <a:ea typeface="+mn-ea"/>
              </a:rPr>
              <a:t> </a:t>
            </a:r>
            <a:endParaRPr lang="en-US" altLang="en-US" sz="3591" b="1" dirty="0">
              <a:solidFill>
                <a:srgbClr val="FFFFFF"/>
              </a:solidFill>
              <a:latin typeface="HP001 4 hàng" pitchFamily="34" charset="0"/>
              <a:ea typeface="+mn-ea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49343" y="1987204"/>
            <a:ext cx="10694486" cy="6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ctr"/>
            <a:r>
              <a:rPr lang="vi-VN" sz="3591" b="1" dirty="0" smtClean="0">
                <a:solidFill>
                  <a:srgbClr val="FFFF00"/>
                </a:solidFill>
                <a:latin typeface="HP001 4 hàng" pitchFamily="34" charset="0"/>
                <a:ea typeface="+mn-ea"/>
              </a:rPr>
              <a:t>Viết đoạn văn kể về việc làm để bảo vệ môi trường</a:t>
            </a:r>
            <a:endParaRPr lang="vi-VN" sz="3591" b="1" dirty="0" smtClean="0">
              <a:solidFill>
                <a:srgbClr val="FFFF00"/>
              </a:solidFill>
              <a:latin typeface="HP001 4 hàng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56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51" t="55572" r="25564" b="18797"/>
          <a:stretch/>
        </p:blipFill>
        <p:spPr>
          <a:xfrm>
            <a:off x="964140" y="2133600"/>
            <a:ext cx="1034994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2868E9-09D3-44C7-B988-78D9FA50F686}"/>
              </a:ext>
            </a:extLst>
          </p:cNvPr>
          <p:cNvSpPr txBox="1"/>
          <p:nvPr/>
        </p:nvSpPr>
        <p:spPr>
          <a:xfrm>
            <a:off x="1088947" y="2243970"/>
            <a:ext cx="5146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51" t="55572" r="47568" b="18797"/>
          <a:stretch/>
        </p:blipFill>
        <p:spPr>
          <a:xfrm>
            <a:off x="6148421" y="1981200"/>
            <a:ext cx="5349399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FD114-7A73-49D3-8F54-0A1A86BA4688}"/>
              </a:ext>
            </a:extLst>
          </p:cNvPr>
          <p:cNvSpPr txBox="1"/>
          <p:nvPr/>
        </p:nvSpPr>
        <p:spPr>
          <a:xfrm>
            <a:off x="1197383" y="3149976"/>
            <a:ext cx="473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hại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28736" y="3308511"/>
            <a:ext cx="460211" cy="27288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6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1077218"/>
            <a:chOff x="265201" y="846108"/>
            <a:chExt cx="14010916" cy="1436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143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Quan sát tranh và nói về việc làm của từng người trong tranh.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9F7921-8451-4FA5-9D96-80110A802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917" t="55572" r="25564" b="18797"/>
          <a:stretch/>
        </p:blipFill>
        <p:spPr>
          <a:xfrm>
            <a:off x="6385719" y="2019299"/>
            <a:ext cx="4687270" cy="299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FD114-7A73-49D3-8F54-0A1A86BA4688}"/>
              </a:ext>
            </a:extLst>
          </p:cNvPr>
          <p:cNvSpPr txBox="1"/>
          <p:nvPr/>
        </p:nvSpPr>
        <p:spPr>
          <a:xfrm>
            <a:off x="1267601" y="2136988"/>
            <a:ext cx="511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DA3BCD-A487-4B50-87D3-DB757ED90370}"/>
              </a:ext>
            </a:extLst>
          </p:cNvPr>
          <p:cNvSpPr txBox="1"/>
          <p:nvPr/>
        </p:nvSpPr>
        <p:spPr>
          <a:xfrm>
            <a:off x="1299691" y="2957978"/>
            <a:ext cx="4236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góp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44606" y="3006590"/>
            <a:ext cx="460211" cy="27288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8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66B0EA6-36E5-40DC-895F-3CAB3603D3E5}"/>
              </a:ext>
            </a:extLst>
          </p:cNvPr>
          <p:cNvGrpSpPr/>
          <p:nvPr/>
        </p:nvGrpSpPr>
        <p:grpSpPr>
          <a:xfrm>
            <a:off x="670719" y="608461"/>
            <a:ext cx="10972800" cy="1079029"/>
            <a:chOff x="265202" y="915918"/>
            <a:chExt cx="14594205" cy="14387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xmlns="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xmlns="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899E357-2A41-44F3-97D7-B3CDF3FCA4C4}"/>
                </a:ext>
              </a:extLst>
            </p:cNvPr>
            <p:cNvSpPr txBox="1"/>
            <p:nvPr/>
          </p:nvSpPr>
          <p:spPr>
            <a:xfrm>
              <a:off x="1011786" y="918333"/>
              <a:ext cx="13847621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kể về việc em đã làm để bảo vệ môi trường.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FB5EBD-1246-4E14-8F86-B906ED9698C0}"/>
              </a:ext>
            </a:extLst>
          </p:cNvPr>
          <p:cNvSpPr txBox="1"/>
          <p:nvPr/>
        </p:nvSpPr>
        <p:spPr>
          <a:xfrm>
            <a:off x="1163297" y="1981200"/>
            <a:ext cx="10411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	- Em đã làm việc gì để bảo vệ môi trường?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đã làm việc đó lúc nào? Ở đâu? Em làm như thế nào?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Ích lợi của việc làm đó là gì?</a:t>
            </a:r>
          </a:p>
          <a:p>
            <a:pPr algn="just"/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cảm thấy thế nào khi làm việc đó?</a:t>
            </a:r>
          </a:p>
        </p:txBody>
      </p: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525717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vi-VN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Bài làm</a:t>
            </a:r>
            <a:endParaRPr lang="en-US" altLang="en-US" sz="3192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97EDC7-64BB-45B4-8B74-A5CD7661525A}"/>
              </a:ext>
            </a:extLst>
          </p:cNvPr>
          <p:cNvSpPr/>
          <p:nvPr/>
        </p:nvSpPr>
        <p:spPr>
          <a:xfrm>
            <a:off x="675307" y="582114"/>
            <a:ext cx="10820399" cy="5693771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endParaRPr 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dịp 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mới,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em </a:t>
            </a:r>
            <a:r>
              <a:rPr lang="el-GR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đųg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ιΪ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Cô đã hưņg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em 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 cây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jưƟ 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chậu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jĕ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ột tháng sau, những bông hoa mười giờ đầu tiên đã khoe sắc rực rỡ dưới ánh nắng mặt trời. Chúng em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jang h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Ǉrang Ǉrí ở sân ǇrưŊg và </a:t>
            </a:r>
            <a:r>
              <a:rPr 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 lang lġ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KhŪg gian ǇrưŊg lġ Ǉrở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Ǉư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Α−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h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Em và các bạn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jì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gģ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làm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jċ ǇrưŊg 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Ǉư</a:t>
            </a:r>
            <a:r>
              <a:rPr lang="el-GR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Α−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409</Words>
  <Application>Microsoft Office PowerPoint</Application>
  <PresentationFormat>Custom</PresentationFormat>
  <Paragraphs>59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Quicksand Medium</vt:lpstr>
      <vt:lpstr>AvantGarde</vt:lpstr>
      <vt:lpstr>Quicksand SemiBold</vt:lpstr>
      <vt:lpstr>Calibri</vt:lpstr>
      <vt:lpstr>Bebas Neue</vt:lpstr>
      <vt:lpstr>Hammersmith One</vt:lpstr>
      <vt:lpstr>Arial-Rounded</vt:lpstr>
      <vt:lpstr>Titan One</vt:lpstr>
      <vt:lpstr>Dosis</vt:lpstr>
      <vt:lpstr>HP001 4 hàng</vt:lpstr>
      <vt:lpstr>Fredoka One</vt:lpstr>
      <vt:lpstr>Times New Roman</vt:lpstr>
      <vt:lpstr>Arial</vt:lpstr>
      <vt:lpstr>Quicksand</vt:lpstr>
      <vt:lpstr>Fira Sans Extra Condensed Medium</vt:lpstr>
      <vt:lpstr>Arial Rounded MT Bold</vt:lpstr>
      <vt:lpstr>Source Sans Pro</vt:lpstr>
      <vt:lpstr>Pre-K for Christian Schools: God Created Families to Love One Another by Slidesgo</vt:lpstr>
      <vt:lpstr>1_Fall Vibes Stickers fo Marketing by Slidesgo</vt:lpstr>
      <vt:lpstr>Fall Vibes Stickers fo Marketing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Tạm biệt các con!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ThaoPC</cp:lastModifiedBy>
  <cp:revision>141</cp:revision>
  <dcterms:modified xsi:type="dcterms:W3CDTF">2022-03-13T15:16:51Z</dcterms:modified>
</cp:coreProperties>
</file>