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Lst>
  <p:notesMasterIdLst>
    <p:notesMasterId r:id="rId19"/>
  </p:notesMasterIdLst>
  <p:sldIdLst>
    <p:sldId id="334" r:id="rId3"/>
    <p:sldId id="318" r:id="rId4"/>
    <p:sldId id="256" r:id="rId5"/>
    <p:sldId id="516" r:id="rId6"/>
    <p:sldId id="322" r:id="rId7"/>
    <p:sldId id="520" r:id="rId8"/>
    <p:sldId id="517" r:id="rId9"/>
    <p:sldId id="340" r:id="rId10"/>
    <p:sldId id="507" r:id="rId11"/>
    <p:sldId id="514" r:id="rId12"/>
    <p:sldId id="515" r:id="rId13"/>
    <p:sldId id="518" r:id="rId14"/>
    <p:sldId id="259" r:id="rId15"/>
    <p:sldId id="513" r:id="rId16"/>
    <p:sldId id="268" r:id="rId17"/>
    <p:sldId id="519" r:id="rId18"/>
  </p:sldIdLst>
  <p:sldSz cx="12161838" cy="6858000"/>
  <p:notesSz cx="6858000" cy="9144000"/>
  <p:embeddedFontLst>
    <p:embeddedFont>
      <p:font typeface="Hammersmith One" panose="020B0604020202020204" charset="0"/>
      <p:regular r:id="rId20"/>
    </p:embeddedFont>
    <p:embeddedFont>
      <p:font typeface="Quicksand Medium" panose="020B0604020202020204" charset="-93"/>
      <p:regular r:id="rId21"/>
      <p:bold r:id="rId22"/>
    </p:embeddedFont>
    <p:embeddedFont>
      <p:font typeface="Quicksand SemiBold" panose="020B0604020202020204" charset="-93"/>
      <p:regular r:id="rId23"/>
      <p:bold r:id="rId24"/>
    </p:embeddedFont>
    <p:embeddedFont>
      <p:font typeface="Arial Rounded MT Bold" panose="020F0704030504030204" pitchFamily="34" charset="0"/>
      <p:regular r:id="rId25"/>
    </p:embeddedFont>
    <p:embeddedFont>
      <p:font typeface="Bebas Neue" panose="020B0604020202020204" charset="0"/>
      <p:regular r:id="rId26"/>
    </p:embeddedFont>
    <p:embeddedFont>
      <p:font typeface="Fredoka One" panose="020B0604020202020204" charset="0"/>
      <p:regular r:id="rId27"/>
    </p:embeddedFont>
    <p:embeddedFont>
      <p:font typeface="HP001 4 hàng" panose="020B0603050302020204" pitchFamily="34" charset="-93"/>
      <p:regular r:id="rId28"/>
      <p:bold r:id="rId29"/>
    </p:embeddedFont>
    <p:embeddedFont>
      <p:font typeface="Calibri" panose="020F0502020204030204" pitchFamily="34" charset="0"/>
      <p:regular r:id="rId30"/>
      <p:bold r:id="rId31"/>
      <p:italic r:id="rId32"/>
      <p:boldItalic r:id="rId33"/>
    </p:embeddedFont>
    <p:embeddedFont>
      <p:font typeface="Arial-Rounded" panose="020B0500000000000000" pitchFamily="34" charset="-93"/>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C8D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0A9CCA-FA07-4F9C-BD01-891D97483D46}">
  <a:tblStyle styleId="{CD0A9CCA-FA07-4F9C-BD01-891D97483D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3" autoAdjust="0"/>
  </p:normalViewPr>
  <p:slideViewPr>
    <p:cSldViewPr>
      <p:cViewPr varScale="1">
        <p:scale>
          <a:sx n="63" d="100"/>
          <a:sy n="63" d="100"/>
        </p:scale>
        <p:origin x="1002" y="5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235628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 xmlns:ahyp="http://schemas.microsoft.com/office/drawing/2018/hyperlinkcolor"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 xmlns:ahyp="http://schemas.microsoft.com/office/drawing/2018/hyperlinkcolor"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lang="en-US">
              <a:solidFill>
                <a:srgbClr val="000000"/>
              </a:solidFill>
            </a:endParaRPr>
          </a:p>
          <a:p>
            <a:endParaRPr lang="en-US"/>
          </a:p>
        </p:txBody>
      </p:sp>
    </p:spTree>
    <p:extLst>
      <p:ext uri="{BB962C8B-B14F-4D97-AF65-F5344CB8AC3E}">
        <p14:creationId xmlns:p14="http://schemas.microsoft.com/office/powerpoint/2010/main" val="16269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101683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pPr/>
              <a:t>12</a:t>
            </a:fld>
            <a:endParaRPr lang="en-US"/>
          </a:p>
        </p:txBody>
      </p:sp>
    </p:spTree>
    <p:extLst>
      <p:ext uri="{BB962C8B-B14F-4D97-AF65-F5344CB8AC3E}">
        <p14:creationId xmlns:p14="http://schemas.microsoft.com/office/powerpoint/2010/main" val="414330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e7f82909be_0_6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e7f82909be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có thể cho HS đố nhau bằng trò chơi truyền điện, 1 HS đố 1 HS khác về từ ngữ là tên vật nuôi trong nhà hoặc từ ngữ chỉ đặc điểm bộ phận của vật nuôi</a:t>
            </a:r>
            <a:endParaRPr/>
          </a:p>
        </p:txBody>
      </p:sp>
    </p:spTree>
    <p:extLst>
      <p:ext uri="{BB962C8B-B14F-4D97-AF65-F5344CB8AC3E}">
        <p14:creationId xmlns:p14="http://schemas.microsoft.com/office/powerpoint/2010/main" val="147468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 xmlns:ahyp="http://schemas.microsoft.com/office/drawing/2018/hyperlinkcolor"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 xmlns:ahyp="http://schemas.microsoft.com/office/drawing/2018/hyperlinkcolor"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a:solidFill>
                <a:srgbClr val="000000"/>
              </a:solidFill>
            </a:endParaRPr>
          </a:p>
        </p:txBody>
      </p:sp>
    </p:spTree>
    <p:extLst>
      <p:ext uri="{BB962C8B-B14F-4D97-AF65-F5344CB8AC3E}">
        <p14:creationId xmlns:p14="http://schemas.microsoft.com/office/powerpoint/2010/main" val="338599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e7f82909be_0_171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e7f82909b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a:solidFill>
                  <a:srgbClr val="000000"/>
                </a:solidFill>
                <a:latin typeface="Arial" pitchFamily="34" charset="0"/>
                <a:cs typeface="Arial" pitchFamily="34" charset="0"/>
              </a:rPr>
              <a:t>Tác</a:t>
            </a:r>
            <a:r>
              <a:rPr lang="en-US" sz="1100" b="0" baseline="0">
                <a:solidFill>
                  <a:srgbClr val="000000"/>
                </a:solidFill>
                <a:latin typeface="Arial" pitchFamily="34" charset="0"/>
                <a:cs typeface="Arial" pitchFamily="34" charset="0"/>
              </a:rPr>
              <a:t> giả ppt: Phan Linh</a:t>
            </a:r>
            <a:endParaRPr lang="en-US" sz="1100" b="0">
              <a:solidFill>
                <a:srgbClr val="000000"/>
              </a:solidFill>
              <a:latin typeface="Arial" pitchFamily="34" charset="0"/>
              <a:cs typeface="Arial" pitchFamily="34" charset="0"/>
            </a:endParaRPr>
          </a:p>
          <a:p>
            <a:r>
              <a:rPr lang="en-US" sz="1100" b="0">
                <a:solidFill>
                  <a:srgbClr val="000000"/>
                </a:solidFill>
                <a:latin typeface="Arial" pitchFamily="34" charset="0"/>
                <a:cs typeface="Arial" pitchFamily="34" charset="0"/>
              </a:rPr>
              <a:t>+ Zalo: 0916.604.268</a:t>
            </a:r>
          </a:p>
          <a:p>
            <a:r>
              <a:rPr lang="en-US" sz="1100" b="0">
                <a:solidFill>
                  <a:srgbClr val="000000"/>
                </a:solidFill>
                <a:latin typeface="Arial" pitchFamily="34" charset="0"/>
                <a:cs typeface="Arial" pitchFamily="34" charset="0"/>
              </a:rPr>
              <a:t>+ Facebook cá nhân: </a:t>
            </a:r>
            <a:r>
              <a:rPr lang="en-US" sz="1100" b="0">
                <a:solidFill>
                  <a:srgbClr val="000000"/>
                </a:solidFill>
                <a:hlinkClick r:id="rId3">
                  <a:extLst>
                    <a:ext uri="{A12FA001-AC4F-418D-AE19-62706E023703}">
                      <ahyp:hlinkClr xmlns="" xmlns:ahyp="http://schemas.microsoft.com/office/drawing/2018/hyperlinkcolor" val="tx"/>
                    </a:ext>
                  </a:extLst>
                </a:hlinkClick>
              </a:rPr>
              <a:t>https://www.facebook.com/nhilinh.phan/</a:t>
            </a:r>
            <a:endParaRPr lang="en-US" sz="1100" b="0">
              <a:solidFill>
                <a:srgbClr val="000000"/>
              </a:solidFill>
            </a:endParaRPr>
          </a:p>
          <a:p>
            <a:r>
              <a:rPr lang="en-US" sz="1100" b="0">
                <a:solidFill>
                  <a:srgbClr val="000000"/>
                </a:solidFill>
                <a:latin typeface="Arial" pitchFamily="34" charset="0"/>
                <a:cs typeface="Arial" pitchFamily="34" charset="0"/>
              </a:rPr>
              <a:t>+ Nhóm chia sẻ tài liệu: </a:t>
            </a:r>
            <a:r>
              <a:rPr lang="en-US" sz="1100" b="0">
                <a:solidFill>
                  <a:srgbClr val="000000"/>
                </a:solidFill>
                <a:hlinkClick r:id="rId4">
                  <a:extLst>
                    <a:ext uri="{A12FA001-AC4F-418D-AE19-62706E023703}">
                      <ahyp:hlinkClr xmlns="" xmlns:ahyp="http://schemas.microsoft.com/office/drawing/2018/hyperlinkcolor" val="tx"/>
                    </a:ext>
                  </a:extLst>
                </a:hlinkClick>
              </a:rPr>
              <a:t>https://www.facebook.com/groups/443096903751589</a:t>
            </a:r>
            <a:endParaRPr lang="en-US" sz="1100" b="0">
              <a:solidFill>
                <a:srgbClr val="000000"/>
              </a:solidFill>
              <a:latin typeface="Arial" pitchFamily="34" charset="0"/>
              <a:cs typeface="Arial" pitchFamily="34" charset="0"/>
            </a:endParaRPr>
          </a:p>
          <a:p>
            <a:endParaRPr lang="en-US">
              <a:solidFill>
                <a:srgbClr val="000000"/>
              </a:solidFill>
            </a:endParaRPr>
          </a:p>
          <a:p>
            <a:pPr marL="0" lvl="0" indent="0" algn="l" rtl="0">
              <a:spcBef>
                <a:spcPts val="0"/>
              </a:spcBef>
              <a:spcAft>
                <a:spcPts val="0"/>
              </a:spcAft>
              <a:buNone/>
            </a:pPr>
            <a:endParaRPr>
              <a:solidFill>
                <a:srgbClr val="000000"/>
              </a:solidFill>
            </a:endParaRPr>
          </a:p>
        </p:txBody>
      </p:sp>
    </p:spTree>
    <p:extLst>
      <p:ext uri="{BB962C8B-B14F-4D97-AF65-F5344CB8AC3E}">
        <p14:creationId xmlns:p14="http://schemas.microsoft.com/office/powerpoint/2010/main" val="83624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92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32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buClr>
                <a:srgbClr val="000000"/>
              </a:buClr>
              <a:buFont typeface="Arial"/>
              <a:buNone/>
            </a:pPr>
            <a:fld id="{3D44AB91-A8C2-45A2-A8DC-9C24C78B8DEA}" type="slidenum">
              <a:rPr lang="en-US" sz="1900" kern="0" smtClean="0">
                <a:solidFill>
                  <a:srgbClr val="000000"/>
                </a:solidFill>
                <a:cs typeface="Arial"/>
                <a:sym typeface="Arial"/>
              </a:rPr>
              <a:pPr>
                <a:buClr>
                  <a:srgbClr val="000000"/>
                </a:buClr>
                <a:buFont typeface="Arial"/>
                <a:buNone/>
              </a:pPr>
              <a:t>4</a:t>
            </a:fld>
            <a:endParaRPr lang="en-US" sz="1900" kern="0">
              <a:solidFill>
                <a:srgbClr val="000000"/>
              </a:solidFill>
              <a:cs typeface="Arial"/>
              <a:sym typeface="Arial"/>
            </a:endParaRPr>
          </a:p>
        </p:txBody>
      </p:sp>
    </p:spTree>
    <p:extLst>
      <p:ext uri="{BB962C8B-B14F-4D97-AF65-F5344CB8AC3E}">
        <p14:creationId xmlns:p14="http://schemas.microsoft.com/office/powerpoint/2010/main" val="426334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GV linh động tổ chức hoạt động. Nếu dạy online, GV cho HS đố nhau theo hình thức truyền điện. 1 bạn đó 1 bạn bạn đó trả lời xong lại đố bạn tiếp theo…</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Chim gì e cũng k biết tên nên e gọi là chim ạ</a:t>
            </a:r>
          </a:p>
        </p:txBody>
      </p:sp>
    </p:spTree>
    <p:extLst>
      <p:ext uri="{BB962C8B-B14F-4D97-AF65-F5344CB8AC3E}">
        <p14:creationId xmlns:p14="http://schemas.microsoft.com/office/powerpoint/2010/main" val="181085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pPr/>
              <a:t>7</a:t>
            </a:fld>
            <a:endParaRPr lang="en-US"/>
          </a:p>
        </p:txBody>
      </p:sp>
    </p:spTree>
    <p:extLst>
      <p:ext uri="{BB962C8B-B14F-4D97-AF65-F5344CB8AC3E}">
        <p14:creationId xmlns:p14="http://schemas.microsoft.com/office/powerpoint/2010/main" val="267778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Click vào ô trắng, hỏi HS </a:t>
            </a:r>
          </a:p>
        </p:txBody>
      </p:sp>
    </p:spTree>
    <p:extLst>
      <p:ext uri="{BB962C8B-B14F-4D97-AF65-F5344CB8AC3E}">
        <p14:creationId xmlns:p14="http://schemas.microsoft.com/office/powerpoint/2010/main" val="14941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Bài này có thể cho HS trình bày vở</a:t>
            </a:r>
          </a:p>
        </p:txBody>
      </p:sp>
    </p:spTree>
    <p:extLst>
      <p:ext uri="{BB962C8B-B14F-4D97-AF65-F5344CB8AC3E}">
        <p14:creationId xmlns:p14="http://schemas.microsoft.com/office/powerpoint/2010/main" val="257819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a:t>HS có thể có nhiều cách hỏi, cách tl phù hợp</a:t>
            </a:r>
          </a:p>
        </p:txBody>
      </p:sp>
    </p:spTree>
    <p:extLst>
      <p:ext uri="{BB962C8B-B14F-4D97-AF65-F5344CB8AC3E}">
        <p14:creationId xmlns:p14="http://schemas.microsoft.com/office/powerpoint/2010/main" val="33223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3113135" y="22276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244028" y="3890133"/>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900171" y="3134020"/>
            <a:ext cx="9259520"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5304879" y="3485746"/>
            <a:ext cx="8853889"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a:off x="-1746599" y="3375012"/>
            <a:ext cx="8212110"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a:off x="-1745779" y="3686918"/>
            <a:ext cx="7852362"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2663594" y="1629351"/>
            <a:ext cx="6834650" cy="2198400"/>
          </a:xfrm>
          <a:prstGeom prst="rect">
            <a:avLst/>
          </a:prstGeom>
          <a:effectLst>
            <a:outerShdw dist="38100" dir="3960000" algn="bl" rotWithShape="0">
              <a:schemeClr val="lt1"/>
            </a:outerShdw>
          </a:effectLst>
        </p:spPr>
        <p:txBody>
          <a:bodyPr spcFirstLastPara="1" wrap="square" lIns="121705" tIns="121705" rIns="121705" bIns="121705" anchor="ctr" anchorCtr="0">
            <a:noAutofit/>
          </a:bodyPr>
          <a:lstStyle>
            <a:lvl1pPr lvl="0" algn="ctr">
              <a:lnSpc>
                <a:spcPct val="90000"/>
              </a:lnSpc>
              <a:spcBef>
                <a:spcPts val="1331"/>
              </a:spcBef>
              <a:spcAft>
                <a:spcPts val="0"/>
              </a:spcAft>
              <a:buClr>
                <a:srgbClr val="A3376C"/>
              </a:buClr>
              <a:buSzPts val="5200"/>
              <a:buNone/>
              <a:defRPr sz="8800">
                <a:solidFill>
                  <a:schemeClr val="lt2"/>
                </a:solidFill>
              </a:defRPr>
            </a:lvl1pPr>
            <a:lvl2pPr lvl="1" algn="ctr">
              <a:spcBef>
                <a:spcPts val="1331"/>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6" name="Google Shape;16;p2"/>
          <p:cNvSpPr txBox="1">
            <a:spLocks noGrp="1"/>
          </p:cNvSpPr>
          <p:nvPr>
            <p:ph type="subTitle" idx="1"/>
          </p:nvPr>
        </p:nvSpPr>
        <p:spPr>
          <a:xfrm>
            <a:off x="3182108" y="4761800"/>
            <a:ext cx="5797622" cy="546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600"/>
              <a:buNone/>
              <a:defRPr sz="2100">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28997" y="4062600"/>
            <a:ext cx="3651344" cy="609600"/>
          </a:xfrm>
          <a:prstGeom prst="rect">
            <a:avLst/>
          </a:prstGeom>
        </p:spPr>
        <p:txBody>
          <a:bodyPr spcFirstLastPara="1" wrap="square" lIns="121705" tIns="121705" rIns="121705" bIns="12170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0"/>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0"/>
              </a:spcBef>
              <a:spcAft>
                <a:spcPts val="213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0188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213" name="Google Shape;213;p14"/>
          <p:cNvSpPr/>
          <p:nvPr/>
        </p:nvSpPr>
        <p:spPr>
          <a:xfrm>
            <a:off x="-1246473" y="3301502"/>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404" tIns="121404" rIns="121404" bIns="121404" anchor="ctr" anchorCtr="0">
            <a:noAutofit/>
          </a:bodyPr>
          <a:lstStyle/>
          <a:p>
            <a:endParaRPr sz="1895">
              <a:ea typeface="+mn-ea"/>
            </a:endParaRPr>
          </a:p>
        </p:txBody>
      </p:sp>
      <p:sp>
        <p:nvSpPr>
          <p:cNvPr id="214" name="Google Shape;214;p14"/>
          <p:cNvSpPr/>
          <p:nvPr/>
        </p:nvSpPr>
        <p:spPr>
          <a:xfrm>
            <a:off x="-1246485" y="3445118"/>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404" tIns="121404" rIns="121404" bIns="121404" anchor="ctr" anchorCtr="0">
            <a:noAutofit/>
          </a:bodyPr>
          <a:lstStyle/>
          <a:p>
            <a:endParaRPr sz="1895">
              <a:ea typeface="+mn-ea"/>
            </a:endParaRPr>
          </a:p>
        </p:txBody>
      </p:sp>
      <p:grpSp>
        <p:nvGrpSpPr>
          <p:cNvPr id="215" name="Google Shape;215;p14"/>
          <p:cNvGrpSpPr/>
          <p:nvPr/>
        </p:nvGrpSpPr>
        <p:grpSpPr>
          <a:xfrm flipH="1">
            <a:off x="-443573" y="340063"/>
            <a:ext cx="1981731"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endParaRPr sz="1895">
                <a:ea typeface="+mn-ea"/>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endParaRPr sz="1895">
                <a:ea typeface="+mn-ea"/>
              </a:endParaRPr>
            </a:p>
          </p:txBody>
        </p:sp>
      </p:grpSp>
      <p:grpSp>
        <p:nvGrpSpPr>
          <p:cNvPr id="223" name="Google Shape;223;p14"/>
          <p:cNvGrpSpPr/>
          <p:nvPr/>
        </p:nvGrpSpPr>
        <p:grpSpPr>
          <a:xfrm>
            <a:off x="10534742" y="1606307"/>
            <a:ext cx="891787"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grpSp>
      <p:grpSp>
        <p:nvGrpSpPr>
          <p:cNvPr id="227" name="Google Shape;227;p14"/>
          <p:cNvGrpSpPr/>
          <p:nvPr/>
        </p:nvGrpSpPr>
        <p:grpSpPr>
          <a:xfrm>
            <a:off x="1145975" y="3175871"/>
            <a:ext cx="652020"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grpSp>
      <p:sp>
        <p:nvSpPr>
          <p:cNvPr id="231" name="Google Shape;231;p14"/>
          <p:cNvSpPr txBox="1">
            <a:spLocks noGrp="1"/>
          </p:cNvSpPr>
          <p:nvPr>
            <p:ph type="title"/>
          </p:nvPr>
        </p:nvSpPr>
        <p:spPr>
          <a:xfrm>
            <a:off x="2256589" y="1606300"/>
            <a:ext cx="7264783" cy="1656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ctr" rtl="0">
              <a:spcBef>
                <a:spcPts val="0"/>
              </a:spcBef>
              <a:spcAft>
                <a:spcPts val="0"/>
              </a:spcAft>
              <a:buSzPts val="100"/>
              <a:buNone/>
              <a:defRPr sz="11272"/>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72811" y="3236000"/>
            <a:ext cx="5832336" cy="1431600"/>
          </a:xfrm>
          <a:prstGeom prst="rect">
            <a:avLst/>
          </a:prstGeom>
        </p:spPr>
        <p:txBody>
          <a:bodyPr spcFirstLastPara="1" wrap="square" lIns="121705" tIns="121705" rIns="121705" bIns="121705" anchor="t" anchorCtr="0">
            <a:noAutofit/>
          </a:bodyPr>
          <a:lstStyle>
            <a:lvl1pPr lvl="0" algn="ctr" rtl="0">
              <a:lnSpc>
                <a:spcPct val="100000"/>
              </a:lnSpc>
              <a:spcBef>
                <a:spcPts val="1328"/>
              </a:spcBef>
              <a:spcAft>
                <a:spcPts val="0"/>
              </a:spcAft>
              <a:buSzPts val="1800"/>
              <a:buNone/>
              <a:defRPr sz="2394"/>
            </a:lvl1pPr>
            <a:lvl2pPr lvl="1" algn="ctr" rtl="0">
              <a:lnSpc>
                <a:spcPct val="100000"/>
              </a:lnSpc>
              <a:spcBef>
                <a:spcPts val="0"/>
              </a:spcBef>
              <a:spcAft>
                <a:spcPts val="0"/>
              </a:spcAft>
              <a:buSzPts val="1800"/>
              <a:buNone/>
              <a:defRPr sz="2394"/>
            </a:lvl2pPr>
            <a:lvl3pPr lvl="2" algn="ctr" rtl="0">
              <a:lnSpc>
                <a:spcPct val="100000"/>
              </a:lnSpc>
              <a:spcBef>
                <a:spcPts val="2125"/>
              </a:spcBef>
              <a:spcAft>
                <a:spcPts val="0"/>
              </a:spcAft>
              <a:buSzPts val="1800"/>
              <a:buNone/>
              <a:defRPr sz="2394"/>
            </a:lvl3pPr>
            <a:lvl4pPr lvl="3" algn="ctr" rtl="0">
              <a:lnSpc>
                <a:spcPct val="100000"/>
              </a:lnSpc>
              <a:spcBef>
                <a:spcPts val="2125"/>
              </a:spcBef>
              <a:spcAft>
                <a:spcPts val="0"/>
              </a:spcAft>
              <a:buSzPts val="1800"/>
              <a:buNone/>
              <a:defRPr sz="2394"/>
            </a:lvl4pPr>
            <a:lvl5pPr lvl="4" algn="ctr" rtl="0">
              <a:lnSpc>
                <a:spcPct val="100000"/>
              </a:lnSpc>
              <a:spcBef>
                <a:spcPts val="2125"/>
              </a:spcBef>
              <a:spcAft>
                <a:spcPts val="0"/>
              </a:spcAft>
              <a:buSzPts val="1800"/>
              <a:buNone/>
              <a:defRPr sz="2394"/>
            </a:lvl5pPr>
            <a:lvl6pPr lvl="5" algn="ctr" rtl="0">
              <a:lnSpc>
                <a:spcPct val="100000"/>
              </a:lnSpc>
              <a:spcBef>
                <a:spcPts val="2125"/>
              </a:spcBef>
              <a:spcAft>
                <a:spcPts val="0"/>
              </a:spcAft>
              <a:buSzPts val="1800"/>
              <a:buNone/>
              <a:defRPr sz="2394"/>
            </a:lvl6pPr>
            <a:lvl7pPr lvl="6" algn="ctr" rtl="0">
              <a:lnSpc>
                <a:spcPct val="100000"/>
              </a:lnSpc>
              <a:spcBef>
                <a:spcPts val="2125"/>
              </a:spcBef>
              <a:spcAft>
                <a:spcPts val="0"/>
              </a:spcAft>
              <a:buSzPts val="1800"/>
              <a:buNone/>
              <a:defRPr sz="2394"/>
            </a:lvl7pPr>
            <a:lvl8pPr lvl="7" algn="ctr" rtl="0">
              <a:lnSpc>
                <a:spcPct val="100000"/>
              </a:lnSpc>
              <a:spcBef>
                <a:spcPts val="2125"/>
              </a:spcBef>
              <a:spcAft>
                <a:spcPts val="0"/>
              </a:spcAft>
              <a:buSzPts val="1800"/>
              <a:buNone/>
              <a:defRPr sz="2394"/>
            </a:lvl8pPr>
            <a:lvl9pPr lvl="8" algn="ctr" rtl="0">
              <a:lnSpc>
                <a:spcPct val="100000"/>
              </a:lnSpc>
              <a:spcBef>
                <a:spcPts val="2125"/>
              </a:spcBef>
              <a:spcAft>
                <a:spcPts val="2125"/>
              </a:spcAft>
              <a:buSzPts val="1800"/>
              <a:buNone/>
              <a:defRPr sz="2394"/>
            </a:lvl9pPr>
          </a:lstStyle>
          <a:p>
            <a:endParaRPr/>
          </a:p>
        </p:txBody>
      </p:sp>
    </p:spTree>
    <p:extLst>
      <p:ext uri="{BB962C8B-B14F-4D97-AF65-F5344CB8AC3E}">
        <p14:creationId xmlns:p14="http://schemas.microsoft.com/office/powerpoint/2010/main" val="14274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46731" y="4413939"/>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404" tIns="121404" rIns="121404" bIns="121404" anchor="ctr" anchorCtr="0">
            <a:noAutofit/>
          </a:bodyPr>
          <a:lstStyle/>
          <a:p>
            <a:endParaRPr sz="1895">
              <a:ea typeface="+mn-ea"/>
            </a:endParaRPr>
          </a:p>
        </p:txBody>
      </p:sp>
      <p:sp>
        <p:nvSpPr>
          <p:cNvPr id="187" name="Google Shape;187;p11"/>
          <p:cNvSpPr/>
          <p:nvPr/>
        </p:nvSpPr>
        <p:spPr>
          <a:xfrm rot="-5400000">
            <a:off x="2198661" y="4506634"/>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404" tIns="121404" rIns="121404" bIns="121404" anchor="ctr" anchorCtr="0">
            <a:noAutofit/>
          </a:bodyPr>
          <a:lstStyle/>
          <a:p>
            <a:endParaRPr sz="1895">
              <a:ea typeface="+mn-ea"/>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404" tIns="121404" rIns="121404" bIns="121404" anchor="ctr" anchorCtr="0">
            <a:noAutofit/>
          </a:bodyPr>
          <a:lstStyle/>
          <a:p>
            <a:endParaRPr sz="1895">
              <a:ea typeface="+mn-ea"/>
            </a:endParaRPr>
          </a:p>
        </p:txBody>
      </p:sp>
      <p:sp>
        <p:nvSpPr>
          <p:cNvPr id="189" name="Google Shape;189;p11"/>
          <p:cNvSpPr/>
          <p:nvPr/>
        </p:nvSpPr>
        <p:spPr>
          <a:xfrm rot="10800000" flipH="1">
            <a:off x="8138917" y="5850482"/>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404" tIns="121404" rIns="121404" bIns="121404" anchor="ctr" anchorCtr="0">
            <a:noAutofit/>
          </a:bodyPr>
          <a:lstStyle/>
          <a:p>
            <a:endParaRPr sz="1895">
              <a:ea typeface="+mn-ea"/>
            </a:endParaRPr>
          </a:p>
        </p:txBody>
      </p:sp>
      <p:sp>
        <p:nvSpPr>
          <p:cNvPr id="190" name="Google Shape;190;p11"/>
          <p:cNvSpPr/>
          <p:nvPr/>
        </p:nvSpPr>
        <p:spPr>
          <a:xfrm rot="-5400000" flipH="1">
            <a:off x="799569" y="5058466"/>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404" tIns="121404" rIns="121404" bIns="121404" anchor="ctr" anchorCtr="0">
            <a:noAutofit/>
          </a:bodyPr>
          <a:lstStyle/>
          <a:p>
            <a:endParaRPr sz="1895">
              <a:ea typeface="+mn-ea"/>
            </a:endParaRPr>
          </a:p>
        </p:txBody>
      </p:sp>
      <p:sp>
        <p:nvSpPr>
          <p:cNvPr id="191" name="Google Shape;191;p11"/>
          <p:cNvSpPr txBox="1">
            <a:spLocks noGrp="1"/>
          </p:cNvSpPr>
          <p:nvPr>
            <p:ph type="title" hasCustomPrompt="1"/>
          </p:nvPr>
        </p:nvSpPr>
        <p:spPr>
          <a:xfrm>
            <a:off x="1902683"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7980"/>
            </a:lvl1pPr>
            <a:lvl2pPr lvl="1" algn="ctr">
              <a:spcBef>
                <a:spcPts val="0"/>
              </a:spcBef>
              <a:spcAft>
                <a:spcPts val="0"/>
              </a:spcAft>
              <a:buSzPts val="7200"/>
              <a:buNone/>
              <a:defRPr sz="9576"/>
            </a:lvl2pPr>
            <a:lvl3pPr lvl="2" algn="ctr">
              <a:spcBef>
                <a:spcPts val="0"/>
              </a:spcBef>
              <a:spcAft>
                <a:spcPts val="0"/>
              </a:spcAft>
              <a:buSzPts val="7200"/>
              <a:buNone/>
              <a:defRPr sz="9576"/>
            </a:lvl3pPr>
            <a:lvl4pPr lvl="3" algn="ctr">
              <a:spcBef>
                <a:spcPts val="0"/>
              </a:spcBef>
              <a:spcAft>
                <a:spcPts val="0"/>
              </a:spcAft>
              <a:buSzPts val="7200"/>
              <a:buNone/>
              <a:defRPr sz="9576"/>
            </a:lvl4pPr>
            <a:lvl5pPr lvl="4" algn="ctr">
              <a:spcBef>
                <a:spcPts val="0"/>
              </a:spcBef>
              <a:spcAft>
                <a:spcPts val="0"/>
              </a:spcAft>
              <a:buSzPts val="7200"/>
              <a:buNone/>
              <a:defRPr sz="9576"/>
            </a:lvl5pPr>
            <a:lvl6pPr lvl="5" algn="ctr">
              <a:spcBef>
                <a:spcPts val="0"/>
              </a:spcBef>
              <a:spcAft>
                <a:spcPts val="0"/>
              </a:spcAft>
              <a:buSzPts val="7200"/>
              <a:buNone/>
              <a:defRPr sz="9576"/>
            </a:lvl6pPr>
            <a:lvl7pPr lvl="6" algn="ctr">
              <a:spcBef>
                <a:spcPts val="0"/>
              </a:spcBef>
              <a:spcAft>
                <a:spcPts val="0"/>
              </a:spcAft>
              <a:buSzPts val="7200"/>
              <a:buNone/>
              <a:defRPr sz="9576"/>
            </a:lvl7pPr>
            <a:lvl8pPr lvl="7" algn="ctr">
              <a:spcBef>
                <a:spcPts val="0"/>
              </a:spcBef>
              <a:spcAft>
                <a:spcPts val="0"/>
              </a:spcAft>
              <a:buSzPts val="7200"/>
              <a:buNone/>
              <a:defRPr sz="9576"/>
            </a:lvl8pPr>
            <a:lvl9pPr lvl="8" algn="ctr">
              <a:spcBef>
                <a:spcPts val="0"/>
              </a:spcBef>
              <a:spcAft>
                <a:spcPts val="0"/>
              </a:spcAft>
              <a:buSzPts val="7200"/>
              <a:buNone/>
              <a:defRPr sz="9576"/>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25"/>
              </a:spcBef>
              <a:spcAft>
                <a:spcPts val="0"/>
              </a:spcAft>
              <a:buSzPts val="1600"/>
              <a:buNone/>
              <a:defRPr sz="2095"/>
            </a:lvl2pPr>
            <a:lvl3pPr lvl="2" algn="ctr">
              <a:spcBef>
                <a:spcPts val="2125"/>
              </a:spcBef>
              <a:spcAft>
                <a:spcPts val="0"/>
              </a:spcAft>
              <a:buSzPts val="1600"/>
              <a:buNone/>
              <a:defRPr sz="2095"/>
            </a:lvl3pPr>
            <a:lvl4pPr lvl="3" algn="ctr">
              <a:spcBef>
                <a:spcPts val="2125"/>
              </a:spcBef>
              <a:spcAft>
                <a:spcPts val="0"/>
              </a:spcAft>
              <a:buSzPts val="1600"/>
              <a:buNone/>
              <a:defRPr sz="2095"/>
            </a:lvl4pPr>
            <a:lvl5pPr lvl="4" algn="ctr">
              <a:spcBef>
                <a:spcPts val="2125"/>
              </a:spcBef>
              <a:spcAft>
                <a:spcPts val="0"/>
              </a:spcAft>
              <a:buSzPts val="1600"/>
              <a:buNone/>
              <a:defRPr sz="2095"/>
            </a:lvl5pPr>
            <a:lvl6pPr lvl="5" algn="ctr">
              <a:spcBef>
                <a:spcPts val="2125"/>
              </a:spcBef>
              <a:spcAft>
                <a:spcPts val="0"/>
              </a:spcAft>
              <a:buSzPts val="1600"/>
              <a:buNone/>
              <a:defRPr sz="2095"/>
            </a:lvl6pPr>
            <a:lvl7pPr lvl="6" algn="ctr">
              <a:spcBef>
                <a:spcPts val="2125"/>
              </a:spcBef>
              <a:spcAft>
                <a:spcPts val="0"/>
              </a:spcAft>
              <a:buSzPts val="1600"/>
              <a:buNone/>
              <a:defRPr sz="2095"/>
            </a:lvl7pPr>
            <a:lvl8pPr lvl="7" algn="ctr">
              <a:spcBef>
                <a:spcPts val="2125"/>
              </a:spcBef>
              <a:spcAft>
                <a:spcPts val="0"/>
              </a:spcAft>
              <a:buSzPts val="1600"/>
              <a:buNone/>
              <a:defRPr sz="2095"/>
            </a:lvl8pPr>
            <a:lvl9pPr lvl="8" algn="ctr">
              <a:spcBef>
                <a:spcPts val="2125"/>
              </a:spcBef>
              <a:spcAft>
                <a:spcPts val="2125"/>
              </a:spcAft>
              <a:buSzPts val="1600"/>
              <a:buNone/>
              <a:defRPr sz="2095"/>
            </a:lvl9pPr>
          </a:lstStyle>
          <a:p>
            <a:endParaRPr/>
          </a:p>
        </p:txBody>
      </p:sp>
      <p:sp>
        <p:nvSpPr>
          <p:cNvPr id="193" name="Google Shape;193;p11"/>
          <p:cNvSpPr/>
          <p:nvPr/>
        </p:nvSpPr>
        <p:spPr>
          <a:xfrm rot="-6674206">
            <a:off x="1439530"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194" name="Google Shape;194;p11"/>
          <p:cNvSpPr/>
          <p:nvPr/>
        </p:nvSpPr>
        <p:spPr>
          <a:xfrm rot="5400000" flipH="1">
            <a:off x="6121917"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404" tIns="121404" rIns="121404" bIns="121404" anchor="ctr" anchorCtr="0">
            <a:noAutofit/>
          </a:bodyPr>
          <a:lstStyle/>
          <a:p>
            <a:endParaRPr sz="1895">
              <a:ea typeface="+mn-ea"/>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404" tIns="121404" rIns="121404" bIns="121404" anchor="ctr" anchorCtr="0">
            <a:noAutofit/>
          </a:bodyPr>
          <a:lstStyle/>
          <a:p>
            <a:endParaRPr sz="1895">
              <a:ea typeface="+mn-ea"/>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404" tIns="121404" rIns="121404" bIns="121404" anchor="ctr" anchorCtr="0">
            <a:noAutofit/>
          </a:bodyPr>
          <a:lstStyle/>
          <a:p>
            <a:endParaRPr sz="1895">
              <a:ea typeface="+mn-ea"/>
            </a:endParaRPr>
          </a:p>
        </p:txBody>
      </p:sp>
      <p:sp>
        <p:nvSpPr>
          <p:cNvPr id="197" name="Google Shape;197;p11"/>
          <p:cNvSpPr/>
          <p:nvPr/>
        </p:nvSpPr>
        <p:spPr>
          <a:xfrm rot="-5400000">
            <a:off x="4155581"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404" tIns="121404" rIns="121404" bIns="121404" anchor="ctr" anchorCtr="0">
            <a:noAutofit/>
          </a:bodyPr>
          <a:lstStyle/>
          <a:p>
            <a:endParaRPr sz="1895">
              <a:ea typeface="+mn-ea"/>
            </a:endParaRPr>
          </a:p>
        </p:txBody>
      </p:sp>
      <p:sp>
        <p:nvSpPr>
          <p:cNvPr id="198" name="Google Shape;198;p11"/>
          <p:cNvSpPr/>
          <p:nvPr/>
        </p:nvSpPr>
        <p:spPr>
          <a:xfrm rot="5400000" flipH="1">
            <a:off x="6967103" y="470534"/>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404" tIns="121404" rIns="121404" bIns="121404" anchor="ctr" anchorCtr="0">
            <a:noAutofit/>
          </a:bodyPr>
          <a:lstStyle/>
          <a:p>
            <a:endParaRPr sz="1895">
              <a:ea typeface="+mn-ea"/>
            </a:endParaRPr>
          </a:p>
        </p:txBody>
      </p:sp>
      <p:sp>
        <p:nvSpPr>
          <p:cNvPr id="199" name="Google Shape;199;p11"/>
          <p:cNvSpPr/>
          <p:nvPr/>
        </p:nvSpPr>
        <p:spPr>
          <a:xfrm rot="5400000" flipH="1">
            <a:off x="6612311" y="506862"/>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404" tIns="121404" rIns="121404" bIns="121404" anchor="ctr" anchorCtr="0">
            <a:noAutofit/>
          </a:bodyPr>
          <a:lstStyle/>
          <a:p>
            <a:endParaRPr sz="1895">
              <a:ea typeface="+mn-ea"/>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404" tIns="121404" rIns="121404" bIns="121404" anchor="ctr" anchorCtr="0">
            <a:noAutofit/>
          </a:bodyPr>
          <a:lstStyle/>
          <a:p>
            <a:endParaRPr sz="1895">
              <a:ea typeface="+mn-ea"/>
            </a:endParaRPr>
          </a:p>
        </p:txBody>
      </p:sp>
      <p:sp>
        <p:nvSpPr>
          <p:cNvPr id="201" name="Google Shape;201;p11"/>
          <p:cNvSpPr/>
          <p:nvPr/>
        </p:nvSpPr>
        <p:spPr>
          <a:xfrm rot="5400000" flipH="1">
            <a:off x="4513846" y="4818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02" name="Google Shape;202;p11"/>
          <p:cNvSpPr/>
          <p:nvPr/>
        </p:nvSpPr>
        <p:spPr>
          <a:xfrm rot="5400000" flipH="1">
            <a:off x="4412347" y="366898"/>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03" name="Google Shape;203;p11"/>
          <p:cNvSpPr/>
          <p:nvPr/>
        </p:nvSpPr>
        <p:spPr>
          <a:xfrm rot="5400000" flipH="1">
            <a:off x="9785378" y="133475"/>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04" name="Google Shape;204;p11"/>
          <p:cNvSpPr/>
          <p:nvPr/>
        </p:nvSpPr>
        <p:spPr>
          <a:xfrm rot="-5400000">
            <a:off x="11031601" y="806722"/>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404" tIns="121404" rIns="121404" bIns="121404" anchor="ctr" anchorCtr="0">
            <a:noAutofit/>
          </a:bodyPr>
          <a:lstStyle/>
          <a:p>
            <a:endParaRPr sz="1895">
              <a:ea typeface="+mn-ea"/>
            </a:endParaRPr>
          </a:p>
        </p:txBody>
      </p:sp>
      <p:sp>
        <p:nvSpPr>
          <p:cNvPr id="205" name="Google Shape;205;p11"/>
          <p:cNvSpPr/>
          <p:nvPr/>
        </p:nvSpPr>
        <p:spPr>
          <a:xfrm rot="-5400000">
            <a:off x="11199540" y="543075"/>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404" tIns="121404" rIns="121404" bIns="121404" anchor="ctr" anchorCtr="0">
            <a:noAutofit/>
          </a:bodyPr>
          <a:lstStyle/>
          <a:p>
            <a:endParaRPr sz="1895">
              <a:ea typeface="+mn-ea"/>
            </a:endParaRPr>
          </a:p>
        </p:txBody>
      </p:sp>
      <p:sp>
        <p:nvSpPr>
          <p:cNvPr id="206" name="Google Shape;206;p11"/>
          <p:cNvSpPr/>
          <p:nvPr/>
        </p:nvSpPr>
        <p:spPr>
          <a:xfrm rot="7199165" flipH="1">
            <a:off x="2133575" y="679465"/>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208" name="Google Shape;208;p11"/>
          <p:cNvSpPr/>
          <p:nvPr/>
        </p:nvSpPr>
        <p:spPr>
          <a:xfrm rot="5400000" flipH="1">
            <a:off x="3995831" y="471155"/>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09" name="Google Shape;209;p11"/>
          <p:cNvSpPr/>
          <p:nvPr/>
        </p:nvSpPr>
        <p:spPr>
          <a:xfrm rot="5400000" flipH="1">
            <a:off x="388227"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10" name="Google Shape;210;p11"/>
          <p:cNvSpPr/>
          <p:nvPr/>
        </p:nvSpPr>
        <p:spPr>
          <a:xfrm rot="5400000" flipH="1">
            <a:off x="12022292" y="535205"/>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11" name="Google Shape;211;p11"/>
          <p:cNvSpPr/>
          <p:nvPr/>
        </p:nvSpPr>
        <p:spPr>
          <a:xfrm rot="5400000" flipH="1">
            <a:off x="9508326" y="228022"/>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12" name="Google Shape;212;p11"/>
          <p:cNvSpPr/>
          <p:nvPr/>
        </p:nvSpPr>
        <p:spPr>
          <a:xfrm rot="5400000" flipH="1">
            <a:off x="1591695" y="824295"/>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213" name="Google Shape;213;p11"/>
          <p:cNvSpPr/>
          <p:nvPr/>
        </p:nvSpPr>
        <p:spPr>
          <a:xfrm rot="7199165" flipH="1">
            <a:off x="7834237" y="6352765"/>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404" tIns="121404" rIns="121404" bIns="121404" anchor="ctr" anchorCtr="0">
            <a:noAutofit/>
          </a:bodyPr>
          <a:lstStyle/>
          <a:p>
            <a:endParaRPr sz="1895">
              <a:ea typeface="+mn-ea"/>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404" tIns="121404" rIns="121404" bIns="121404" anchor="ctr" anchorCtr="0">
            <a:noAutofit/>
          </a:bodyPr>
          <a:lstStyle/>
          <a:p>
            <a:endParaRPr sz="1895">
              <a:ea typeface="+mn-ea"/>
            </a:endParaRPr>
          </a:p>
        </p:txBody>
      </p:sp>
      <p:sp>
        <p:nvSpPr>
          <p:cNvPr id="215" name="Google Shape;215;p11"/>
          <p:cNvSpPr/>
          <p:nvPr/>
        </p:nvSpPr>
        <p:spPr>
          <a:xfrm rot="5400000" flipH="1">
            <a:off x="9722618" y="6170579"/>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404" tIns="121404" rIns="121404" bIns="121404" anchor="ctr" anchorCtr="0">
            <a:noAutofit/>
          </a:bodyPr>
          <a:lstStyle/>
          <a:p>
            <a:endParaRPr sz="1895">
              <a:ea typeface="+mn-ea"/>
            </a:endParaRPr>
          </a:p>
        </p:txBody>
      </p:sp>
      <p:sp>
        <p:nvSpPr>
          <p:cNvPr id="216" name="Google Shape;216;p11"/>
          <p:cNvSpPr/>
          <p:nvPr/>
        </p:nvSpPr>
        <p:spPr>
          <a:xfrm rot="-5400000">
            <a:off x="3966629" y="655849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17" name="Google Shape;217;p11"/>
          <p:cNvSpPr/>
          <p:nvPr/>
        </p:nvSpPr>
        <p:spPr>
          <a:xfrm rot="5400000" flipH="1">
            <a:off x="4789380" y="6550622"/>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18" name="Google Shape;218;p11"/>
          <p:cNvSpPr/>
          <p:nvPr/>
        </p:nvSpPr>
        <p:spPr>
          <a:xfrm rot="7199165" flipH="1">
            <a:off x="2412284" y="6325715"/>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404" tIns="121404" rIns="121404" bIns="121404" anchor="ctr" anchorCtr="0">
            <a:noAutofit/>
          </a:bodyPr>
          <a:lstStyle/>
          <a:p>
            <a:endParaRPr sz="1895">
              <a:ea typeface="+mn-ea"/>
            </a:endParaRPr>
          </a:p>
        </p:txBody>
      </p:sp>
      <p:sp>
        <p:nvSpPr>
          <p:cNvPr id="219" name="Google Shape;219;p11"/>
          <p:cNvSpPr/>
          <p:nvPr/>
        </p:nvSpPr>
        <p:spPr>
          <a:xfrm rot="5400000" flipH="1">
            <a:off x="666936"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220" name="Google Shape;220;p11"/>
          <p:cNvSpPr/>
          <p:nvPr/>
        </p:nvSpPr>
        <p:spPr>
          <a:xfrm rot="-5400000">
            <a:off x="424813" y="551709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404" tIns="121404" rIns="121404" bIns="121404" anchor="ctr" anchorCtr="0">
            <a:noAutofit/>
          </a:bodyPr>
          <a:lstStyle/>
          <a:p>
            <a:endParaRPr sz="1895">
              <a:ea typeface="+mn-ea"/>
            </a:endParaRPr>
          </a:p>
        </p:txBody>
      </p:sp>
      <p:sp>
        <p:nvSpPr>
          <p:cNvPr id="221" name="Google Shape;221;p11"/>
          <p:cNvSpPr/>
          <p:nvPr/>
        </p:nvSpPr>
        <p:spPr>
          <a:xfrm rot="-5400000">
            <a:off x="9983323" y="622974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404" tIns="121404" rIns="121404" bIns="121404" anchor="ctr" anchorCtr="0">
            <a:noAutofit/>
          </a:bodyPr>
          <a:lstStyle/>
          <a:p>
            <a:endParaRPr sz="1895">
              <a:ea typeface="+mn-ea"/>
            </a:endParaRPr>
          </a:p>
        </p:txBody>
      </p:sp>
      <p:sp>
        <p:nvSpPr>
          <p:cNvPr id="222" name="Google Shape;222;p11"/>
          <p:cNvSpPr/>
          <p:nvPr/>
        </p:nvSpPr>
        <p:spPr>
          <a:xfrm rot="5400000" flipH="1">
            <a:off x="12039707"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23" name="Google Shape;223;p11"/>
          <p:cNvSpPr/>
          <p:nvPr/>
        </p:nvSpPr>
        <p:spPr>
          <a:xfrm rot="5400000" flipH="1">
            <a:off x="11591560" y="66090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24" name="Google Shape;224;p11"/>
          <p:cNvSpPr/>
          <p:nvPr/>
        </p:nvSpPr>
        <p:spPr>
          <a:xfrm rot="5400000" flipH="1">
            <a:off x="2049507" y="6695698"/>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
        <p:nvSpPr>
          <p:cNvPr id="225" name="Google Shape;225;p11"/>
          <p:cNvSpPr/>
          <p:nvPr/>
        </p:nvSpPr>
        <p:spPr>
          <a:xfrm rot="5400000" flipH="1">
            <a:off x="3835777" y="6455632"/>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404" tIns="121404" rIns="121404" bIns="121404" anchor="ctr" anchorCtr="0">
            <a:noAutofit/>
          </a:bodyPr>
          <a:lstStyle/>
          <a:p>
            <a:endParaRPr sz="1895">
              <a:ea typeface="+mn-ea"/>
            </a:endParaRPr>
          </a:p>
        </p:txBody>
      </p:sp>
    </p:spTree>
    <p:extLst>
      <p:ext uri="{BB962C8B-B14F-4D97-AF65-F5344CB8AC3E}">
        <p14:creationId xmlns:p14="http://schemas.microsoft.com/office/powerpoint/2010/main" val="44331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8"/>
        <p:cNvGrpSpPr/>
        <p:nvPr/>
      </p:nvGrpSpPr>
      <p:grpSpPr>
        <a:xfrm>
          <a:off x="0" y="0"/>
          <a:ext cx="0" cy="0"/>
          <a:chOff x="0" y="0"/>
          <a:chExt cx="0" cy="0"/>
        </a:xfrm>
      </p:grpSpPr>
      <p:grpSp>
        <p:nvGrpSpPr>
          <p:cNvPr id="139" name="Google Shape;139;p8"/>
          <p:cNvGrpSpPr/>
          <p:nvPr/>
        </p:nvGrpSpPr>
        <p:grpSpPr>
          <a:xfrm flipH="1">
            <a:off x="302508" y="2662955"/>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8"/>
          <p:cNvGrpSpPr/>
          <p:nvPr/>
        </p:nvGrpSpPr>
        <p:grpSpPr>
          <a:xfrm>
            <a:off x="5711103"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8"/>
          <p:cNvGrpSpPr/>
          <p:nvPr/>
        </p:nvGrpSpPr>
        <p:grpSpPr>
          <a:xfrm rot="-784911">
            <a:off x="10617727" y="1855914"/>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8"/>
          <p:cNvSpPr/>
          <p:nvPr/>
        </p:nvSpPr>
        <p:spPr>
          <a:xfrm flipH="1">
            <a:off x="5512049"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flipH="1">
            <a:off x="5843288" y="3648350"/>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12"/>
        <p:cNvGrpSpPr/>
        <p:nvPr/>
      </p:nvGrpSpPr>
      <p:grpSpPr>
        <a:xfrm>
          <a:off x="0" y="0"/>
          <a:ext cx="0" cy="0"/>
          <a:chOff x="0" y="0"/>
          <a:chExt cx="0" cy="0"/>
        </a:xfrm>
      </p:grpSpPr>
      <p:sp>
        <p:nvSpPr>
          <p:cNvPr id="213" name="Google Shape;213;p14"/>
          <p:cNvSpPr/>
          <p:nvPr/>
        </p:nvSpPr>
        <p:spPr>
          <a:xfrm>
            <a:off x="-1246474" y="3301502"/>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4"/>
          <p:cNvSpPr/>
          <p:nvPr/>
        </p:nvSpPr>
        <p:spPr>
          <a:xfrm>
            <a:off x="-1246485" y="3445116"/>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15" name="Google Shape;215;p14"/>
          <p:cNvGrpSpPr/>
          <p:nvPr/>
        </p:nvGrpSpPr>
        <p:grpSpPr>
          <a:xfrm flipH="1">
            <a:off x="-443573" y="340063"/>
            <a:ext cx="1981731" cy="1850952"/>
            <a:chOff x="7195051" y="-202918"/>
            <a:chExt cx="880241" cy="820118"/>
          </a:xfrm>
        </p:grpSpPr>
        <p:sp>
          <p:nvSpPr>
            <p:cNvPr id="216" name="Google Shape;216;p14"/>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FEB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4"/>
          <p:cNvGrpSpPr/>
          <p:nvPr/>
        </p:nvGrpSpPr>
        <p:grpSpPr>
          <a:xfrm>
            <a:off x="10534741" y="1606305"/>
            <a:ext cx="891787" cy="584699"/>
            <a:chOff x="7555450" y="377766"/>
            <a:chExt cx="670499" cy="438524"/>
          </a:xfrm>
        </p:grpSpPr>
        <p:sp>
          <p:nvSpPr>
            <p:cNvPr id="224" name="Google Shape;224;p14"/>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4"/>
          <p:cNvGrpSpPr/>
          <p:nvPr/>
        </p:nvGrpSpPr>
        <p:grpSpPr>
          <a:xfrm>
            <a:off x="1145975" y="3175871"/>
            <a:ext cx="652020" cy="811748"/>
            <a:chOff x="7376250" y="1989890"/>
            <a:chExt cx="490228" cy="608811"/>
          </a:xfrm>
        </p:grpSpPr>
        <p:sp>
          <p:nvSpPr>
            <p:cNvPr id="228" name="Google Shape;228;p1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4"/>
          <p:cNvSpPr txBox="1">
            <a:spLocks noGrp="1"/>
          </p:cNvSpPr>
          <p:nvPr>
            <p:ph type="title"/>
          </p:nvPr>
        </p:nvSpPr>
        <p:spPr>
          <a:xfrm>
            <a:off x="2256588" y="1606300"/>
            <a:ext cx="7264783" cy="1656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ctr" rtl="0">
              <a:spcBef>
                <a:spcPts val="0"/>
              </a:spcBef>
              <a:spcAft>
                <a:spcPts val="0"/>
              </a:spcAft>
              <a:buSzPts val="100"/>
              <a:buNone/>
              <a:defRPr sz="113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72811" y="3236000"/>
            <a:ext cx="5832336" cy="1431600"/>
          </a:xfrm>
          <a:prstGeom prst="rect">
            <a:avLst/>
          </a:prstGeom>
        </p:spPr>
        <p:txBody>
          <a:bodyPr spcFirstLastPara="1" wrap="square" lIns="121705" tIns="121705" rIns="121705" bIns="121705" anchor="t" anchorCtr="0">
            <a:noAutofit/>
          </a:bodyPr>
          <a:lstStyle>
            <a:lvl1pPr lvl="0" algn="ctr" rtl="0">
              <a:lnSpc>
                <a:spcPct val="100000"/>
              </a:lnSpc>
              <a:spcBef>
                <a:spcPts val="1331"/>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0"/>
              </a:spcBef>
              <a:spcAft>
                <a:spcPts val="0"/>
              </a:spcAft>
              <a:buSzPts val="1800"/>
              <a:buNone/>
              <a:defRPr sz="2400"/>
            </a:lvl3pPr>
            <a:lvl4pPr lvl="3" algn="ctr" rtl="0">
              <a:lnSpc>
                <a:spcPct val="100000"/>
              </a:lnSpc>
              <a:spcBef>
                <a:spcPts val="2130"/>
              </a:spcBef>
              <a:spcAft>
                <a:spcPts val="0"/>
              </a:spcAft>
              <a:buSzPts val="1800"/>
              <a:buNone/>
              <a:defRPr sz="2400"/>
            </a:lvl4pPr>
            <a:lvl5pPr lvl="4" algn="ctr" rtl="0">
              <a:lnSpc>
                <a:spcPct val="100000"/>
              </a:lnSpc>
              <a:spcBef>
                <a:spcPts val="2130"/>
              </a:spcBef>
              <a:spcAft>
                <a:spcPts val="0"/>
              </a:spcAft>
              <a:buSzPts val="1800"/>
              <a:buNone/>
              <a:defRPr sz="2400"/>
            </a:lvl5pPr>
            <a:lvl6pPr lvl="5" algn="ctr" rtl="0">
              <a:lnSpc>
                <a:spcPct val="100000"/>
              </a:lnSpc>
              <a:spcBef>
                <a:spcPts val="2130"/>
              </a:spcBef>
              <a:spcAft>
                <a:spcPts val="0"/>
              </a:spcAft>
              <a:buSzPts val="1800"/>
              <a:buNone/>
              <a:defRPr sz="2400"/>
            </a:lvl6pPr>
            <a:lvl7pPr lvl="6" algn="ctr" rtl="0">
              <a:lnSpc>
                <a:spcPct val="100000"/>
              </a:lnSpc>
              <a:spcBef>
                <a:spcPts val="2130"/>
              </a:spcBef>
              <a:spcAft>
                <a:spcPts val="0"/>
              </a:spcAft>
              <a:buSzPts val="1800"/>
              <a:buNone/>
              <a:defRPr sz="2400"/>
            </a:lvl7pPr>
            <a:lvl8pPr lvl="7" algn="ctr" rtl="0">
              <a:lnSpc>
                <a:spcPct val="100000"/>
              </a:lnSpc>
              <a:spcBef>
                <a:spcPts val="2130"/>
              </a:spcBef>
              <a:spcAft>
                <a:spcPts val="0"/>
              </a:spcAft>
              <a:buSzPts val="1800"/>
              <a:buNone/>
              <a:defRPr sz="2400"/>
            </a:lvl8pPr>
            <a:lvl9pPr lvl="8" algn="ctr" rtl="0">
              <a:lnSpc>
                <a:spcPct val="100000"/>
              </a:lnSpc>
              <a:spcBef>
                <a:spcPts val="2130"/>
              </a:spcBef>
              <a:spcAft>
                <a:spcPts val="2130"/>
              </a:spcAft>
              <a:buSzPts val="18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46730" y="4413937"/>
            <a:ext cx="547133" cy="430732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7" name="Google Shape;187;p11"/>
          <p:cNvSpPr/>
          <p:nvPr/>
        </p:nvSpPr>
        <p:spPr>
          <a:xfrm rot="-5400000">
            <a:off x="2198661" y="4506633"/>
            <a:ext cx="575724" cy="4127009"/>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8" name="Google Shape;188;p11"/>
          <p:cNvSpPr/>
          <p:nvPr/>
        </p:nvSpPr>
        <p:spPr>
          <a:xfrm>
            <a:off x="6755180" y="6448033"/>
            <a:ext cx="4747056"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9" name="Google Shape;189;p11"/>
          <p:cNvSpPr/>
          <p:nvPr/>
        </p:nvSpPr>
        <p:spPr>
          <a:xfrm rot="10800000" flipH="1">
            <a:off x="8138916" y="5850480"/>
            <a:ext cx="4022896"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0" name="Google Shape;190;p11"/>
          <p:cNvSpPr/>
          <p:nvPr/>
        </p:nvSpPr>
        <p:spPr>
          <a:xfrm rot="-5400000" flipH="1">
            <a:off x="799568" y="5058464"/>
            <a:ext cx="999979" cy="2599101"/>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1" name="Google Shape;191;p11"/>
          <p:cNvSpPr txBox="1">
            <a:spLocks noGrp="1"/>
          </p:cNvSpPr>
          <p:nvPr>
            <p:ph type="title" hasCustomPrompt="1"/>
          </p:nvPr>
        </p:nvSpPr>
        <p:spPr>
          <a:xfrm>
            <a:off x="1902682" y="2865933"/>
            <a:ext cx="8356475" cy="1120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7200"/>
              <a:buNone/>
              <a:defRPr sz="8000"/>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92" name="Google Shape;192;p11"/>
          <p:cNvSpPr txBox="1">
            <a:spLocks noGrp="1"/>
          </p:cNvSpPr>
          <p:nvPr>
            <p:ph type="subTitle" idx="1"/>
          </p:nvPr>
        </p:nvSpPr>
        <p:spPr>
          <a:xfrm>
            <a:off x="2462493" y="4118533"/>
            <a:ext cx="7236852" cy="4100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600"/>
              <a:buNone/>
              <a:defRPr/>
            </a:lvl1pPr>
            <a:lvl2pPr lvl="1" algn="ctr">
              <a:spcBef>
                <a:spcPts val="2130"/>
              </a:spcBef>
              <a:spcAft>
                <a:spcPts val="0"/>
              </a:spcAft>
              <a:buSzPts val="1600"/>
              <a:buNone/>
              <a:defRPr sz="2100"/>
            </a:lvl2pPr>
            <a:lvl3pPr lvl="2" algn="ctr">
              <a:spcBef>
                <a:spcPts val="2130"/>
              </a:spcBef>
              <a:spcAft>
                <a:spcPts val="0"/>
              </a:spcAft>
              <a:buSzPts val="1600"/>
              <a:buNone/>
              <a:defRPr sz="2100"/>
            </a:lvl3pPr>
            <a:lvl4pPr lvl="3" algn="ctr">
              <a:spcBef>
                <a:spcPts val="2130"/>
              </a:spcBef>
              <a:spcAft>
                <a:spcPts val="0"/>
              </a:spcAft>
              <a:buSzPts val="1600"/>
              <a:buNone/>
              <a:defRPr sz="2100"/>
            </a:lvl4pPr>
            <a:lvl5pPr lvl="4" algn="ctr">
              <a:spcBef>
                <a:spcPts val="2130"/>
              </a:spcBef>
              <a:spcAft>
                <a:spcPts val="0"/>
              </a:spcAft>
              <a:buSzPts val="1600"/>
              <a:buNone/>
              <a:defRPr sz="2100"/>
            </a:lvl5pPr>
            <a:lvl6pPr lvl="5" algn="ctr">
              <a:spcBef>
                <a:spcPts val="2130"/>
              </a:spcBef>
              <a:spcAft>
                <a:spcPts val="0"/>
              </a:spcAft>
              <a:buSzPts val="1600"/>
              <a:buNone/>
              <a:defRPr sz="2100"/>
            </a:lvl6pPr>
            <a:lvl7pPr lvl="6" algn="ctr">
              <a:spcBef>
                <a:spcPts val="2130"/>
              </a:spcBef>
              <a:spcAft>
                <a:spcPts val="0"/>
              </a:spcAft>
              <a:buSzPts val="1600"/>
              <a:buNone/>
              <a:defRPr sz="2100"/>
            </a:lvl7pPr>
            <a:lvl8pPr lvl="7" algn="ctr">
              <a:spcBef>
                <a:spcPts val="2130"/>
              </a:spcBef>
              <a:spcAft>
                <a:spcPts val="0"/>
              </a:spcAft>
              <a:buSzPts val="1600"/>
              <a:buNone/>
              <a:defRPr sz="2100"/>
            </a:lvl8pPr>
            <a:lvl9pPr lvl="8" algn="ctr">
              <a:spcBef>
                <a:spcPts val="2130"/>
              </a:spcBef>
              <a:spcAft>
                <a:spcPts val="2130"/>
              </a:spcAft>
              <a:buSzPts val="1600"/>
              <a:buNone/>
              <a:defRPr sz="2100"/>
            </a:lvl9pPr>
          </a:lstStyle>
          <a:p>
            <a:endParaRPr/>
          </a:p>
        </p:txBody>
      </p:sp>
      <p:sp>
        <p:nvSpPr>
          <p:cNvPr id="193" name="Google Shape;193;p11"/>
          <p:cNvSpPr/>
          <p:nvPr/>
        </p:nvSpPr>
        <p:spPr>
          <a:xfrm rot="-6674206">
            <a:off x="1439529" y="-820372"/>
            <a:ext cx="510603" cy="2372935"/>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4" name="Google Shape;194;p11"/>
          <p:cNvSpPr/>
          <p:nvPr/>
        </p:nvSpPr>
        <p:spPr>
          <a:xfrm rot="5400000" flipH="1">
            <a:off x="6121916" y="-2874670"/>
            <a:ext cx="598819"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5" name="Google Shape;195;p11"/>
          <p:cNvSpPr/>
          <p:nvPr/>
        </p:nvSpPr>
        <p:spPr>
          <a:xfrm rot="-5400000" flipH="1">
            <a:off x="7390398" y="-1860104"/>
            <a:ext cx="533072"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6" name="Google Shape;196;p11"/>
          <p:cNvSpPr/>
          <p:nvPr/>
        </p:nvSpPr>
        <p:spPr>
          <a:xfrm rot="5400000">
            <a:off x="9995320" y="-1385274"/>
            <a:ext cx="781176"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7" name="Google Shape;197;p11"/>
          <p:cNvSpPr/>
          <p:nvPr/>
        </p:nvSpPr>
        <p:spPr>
          <a:xfrm rot="-5400000">
            <a:off x="4155580" y="-1411337"/>
            <a:ext cx="774121"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8" name="Google Shape;198;p11"/>
          <p:cNvSpPr/>
          <p:nvPr/>
        </p:nvSpPr>
        <p:spPr>
          <a:xfrm rot="5400000" flipH="1">
            <a:off x="6967102" y="470533"/>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9" name="Google Shape;199;p11"/>
          <p:cNvSpPr/>
          <p:nvPr/>
        </p:nvSpPr>
        <p:spPr>
          <a:xfrm rot="5400000" flipH="1">
            <a:off x="6612310" y="506861"/>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0" name="Google Shape;200;p11"/>
          <p:cNvSpPr/>
          <p:nvPr/>
        </p:nvSpPr>
        <p:spPr>
          <a:xfrm rot="10800000">
            <a:off x="33" y="3"/>
            <a:ext cx="4513015"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1" name="Google Shape;201;p11"/>
          <p:cNvSpPr/>
          <p:nvPr/>
        </p:nvSpPr>
        <p:spPr>
          <a:xfrm rot="5400000" flipH="1">
            <a:off x="4513845" y="4818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2" name="Google Shape;202;p11"/>
          <p:cNvSpPr/>
          <p:nvPr/>
        </p:nvSpPr>
        <p:spPr>
          <a:xfrm rot="5400000" flipH="1">
            <a:off x="4412347" y="3668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3" name="Google Shape;203;p11"/>
          <p:cNvSpPr/>
          <p:nvPr/>
        </p:nvSpPr>
        <p:spPr>
          <a:xfrm rot="5400000" flipH="1">
            <a:off x="9785377" y="1334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4" name="Google Shape;204;p11"/>
          <p:cNvSpPr/>
          <p:nvPr/>
        </p:nvSpPr>
        <p:spPr>
          <a:xfrm rot="-5400000">
            <a:off x="11031600" y="8067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5" name="Google Shape;205;p11"/>
          <p:cNvSpPr/>
          <p:nvPr/>
        </p:nvSpPr>
        <p:spPr>
          <a:xfrm rot="-5400000">
            <a:off x="11199539" y="543074"/>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6" name="Google Shape;206;p11"/>
          <p:cNvSpPr/>
          <p:nvPr/>
        </p:nvSpPr>
        <p:spPr>
          <a:xfrm rot="7199165" flipH="1">
            <a:off x="2133574" y="6794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7" name="Google Shape;207;p11"/>
          <p:cNvSpPr/>
          <p:nvPr/>
        </p:nvSpPr>
        <p:spPr>
          <a:xfrm rot="7199142" flipH="1">
            <a:off x="2832447" y="507547"/>
            <a:ext cx="68956" cy="7023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8" name="Google Shape;208;p11"/>
          <p:cNvSpPr/>
          <p:nvPr/>
        </p:nvSpPr>
        <p:spPr>
          <a:xfrm rot="5400000" flipH="1">
            <a:off x="3995830" y="47115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9" name="Google Shape;209;p11"/>
          <p:cNvSpPr/>
          <p:nvPr/>
        </p:nvSpPr>
        <p:spPr>
          <a:xfrm rot="5400000" flipH="1">
            <a:off x="388226" y="332100"/>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0" name="Google Shape;210;p11"/>
          <p:cNvSpPr/>
          <p:nvPr/>
        </p:nvSpPr>
        <p:spPr>
          <a:xfrm rot="5400000" flipH="1">
            <a:off x="12022291" y="535203"/>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1" name="Google Shape;211;p11"/>
          <p:cNvSpPr/>
          <p:nvPr/>
        </p:nvSpPr>
        <p:spPr>
          <a:xfrm rot="5400000" flipH="1">
            <a:off x="9508325" y="2280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2" name="Google Shape;212;p11"/>
          <p:cNvSpPr/>
          <p:nvPr/>
        </p:nvSpPr>
        <p:spPr>
          <a:xfrm rot="5400000" flipH="1">
            <a:off x="1591694" y="824294"/>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3" name="Google Shape;213;p11"/>
          <p:cNvSpPr/>
          <p:nvPr/>
        </p:nvSpPr>
        <p:spPr>
          <a:xfrm rot="7199165" flipH="1">
            <a:off x="7834236" y="635276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4" name="Google Shape;214;p11"/>
          <p:cNvSpPr/>
          <p:nvPr/>
        </p:nvSpPr>
        <p:spPr>
          <a:xfrm rot="7199165" flipH="1">
            <a:off x="8521182" y="6160201"/>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5" name="Google Shape;215;p11"/>
          <p:cNvSpPr/>
          <p:nvPr/>
        </p:nvSpPr>
        <p:spPr>
          <a:xfrm rot="5400000" flipH="1">
            <a:off x="9722618" y="6170578"/>
            <a:ext cx="60400" cy="6151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6" name="Google Shape;216;p11"/>
          <p:cNvSpPr/>
          <p:nvPr/>
        </p:nvSpPr>
        <p:spPr>
          <a:xfrm rot="-5400000">
            <a:off x="3966628" y="65584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7" name="Google Shape;217;p11"/>
          <p:cNvSpPr/>
          <p:nvPr/>
        </p:nvSpPr>
        <p:spPr>
          <a:xfrm rot="5400000" flipH="1">
            <a:off x="4789379" y="6550620"/>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8" name="Google Shape;218;p11"/>
          <p:cNvSpPr/>
          <p:nvPr/>
        </p:nvSpPr>
        <p:spPr>
          <a:xfrm rot="7199165" flipH="1">
            <a:off x="2412283" y="6325713"/>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9" name="Google Shape;219;p11"/>
          <p:cNvSpPr/>
          <p:nvPr/>
        </p:nvSpPr>
        <p:spPr>
          <a:xfrm rot="5400000" flipH="1">
            <a:off x="666935" y="5978351"/>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0" name="Google Shape;220;p11"/>
          <p:cNvSpPr/>
          <p:nvPr/>
        </p:nvSpPr>
        <p:spPr>
          <a:xfrm rot="-5400000">
            <a:off x="424812" y="551709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1" name="Google Shape;221;p11"/>
          <p:cNvSpPr/>
          <p:nvPr/>
        </p:nvSpPr>
        <p:spPr>
          <a:xfrm rot="-5400000">
            <a:off x="9983322" y="6229740"/>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2" name="Google Shape;222;p11"/>
          <p:cNvSpPr/>
          <p:nvPr/>
        </p:nvSpPr>
        <p:spPr>
          <a:xfrm rot="5400000" flipH="1">
            <a:off x="12039706" y="6327702"/>
            <a:ext cx="69029" cy="70308"/>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3" name="Google Shape;223;p11"/>
          <p:cNvSpPr/>
          <p:nvPr/>
        </p:nvSpPr>
        <p:spPr>
          <a:xfrm rot="5400000" flipH="1">
            <a:off x="11591559" y="6609069"/>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4" name="Google Shape;224;p11"/>
          <p:cNvSpPr/>
          <p:nvPr/>
        </p:nvSpPr>
        <p:spPr>
          <a:xfrm rot="5400000" flipH="1">
            <a:off x="2049507" y="6695697"/>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5" name="Google Shape;225;p11"/>
          <p:cNvSpPr/>
          <p:nvPr/>
        </p:nvSpPr>
        <p:spPr>
          <a:xfrm rot="5400000" flipH="1">
            <a:off x="3835777" y="6455631"/>
            <a:ext cx="51716" cy="5267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163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13135" y="22276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404" tIns="121404" rIns="121404" bIns="121404" anchor="ctr" anchorCtr="0">
            <a:noAutofit/>
          </a:bodyPr>
          <a:lstStyle/>
          <a:p>
            <a:endParaRPr sz="1895">
              <a:ea typeface="+mn-ea"/>
            </a:endParaRPr>
          </a:p>
        </p:txBody>
      </p:sp>
      <p:sp>
        <p:nvSpPr>
          <p:cNvPr id="10" name="Google Shape;10;p2"/>
          <p:cNvSpPr/>
          <p:nvPr/>
        </p:nvSpPr>
        <p:spPr>
          <a:xfrm>
            <a:off x="-244027" y="3890133"/>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404" tIns="121404" rIns="121404" bIns="121404" anchor="ctr" anchorCtr="0">
            <a:noAutofit/>
          </a:bodyPr>
          <a:lstStyle/>
          <a:p>
            <a:endParaRPr sz="1895">
              <a:ea typeface="+mn-ea"/>
            </a:endParaRPr>
          </a:p>
        </p:txBody>
      </p:sp>
      <p:sp>
        <p:nvSpPr>
          <p:cNvPr id="11" name="Google Shape;11;p2"/>
          <p:cNvSpPr/>
          <p:nvPr/>
        </p:nvSpPr>
        <p:spPr>
          <a:xfrm flipH="1">
            <a:off x="4900171" y="3134022"/>
            <a:ext cx="9259520"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404" tIns="121404" rIns="121404" bIns="121404" anchor="ctr" anchorCtr="0">
            <a:noAutofit/>
          </a:bodyPr>
          <a:lstStyle/>
          <a:p>
            <a:endParaRPr sz="1895">
              <a:ea typeface="+mn-ea"/>
            </a:endParaRPr>
          </a:p>
        </p:txBody>
      </p:sp>
      <p:sp>
        <p:nvSpPr>
          <p:cNvPr id="12" name="Google Shape;12;p2"/>
          <p:cNvSpPr/>
          <p:nvPr/>
        </p:nvSpPr>
        <p:spPr>
          <a:xfrm flipH="1">
            <a:off x="5304880" y="3485746"/>
            <a:ext cx="8853889"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404" tIns="121404" rIns="121404" bIns="121404" anchor="ctr" anchorCtr="0">
            <a:noAutofit/>
          </a:bodyPr>
          <a:lstStyle/>
          <a:p>
            <a:endParaRPr sz="1895">
              <a:ea typeface="+mn-ea"/>
            </a:endParaRPr>
          </a:p>
        </p:txBody>
      </p:sp>
      <p:sp>
        <p:nvSpPr>
          <p:cNvPr id="13" name="Google Shape;13;p2"/>
          <p:cNvSpPr/>
          <p:nvPr/>
        </p:nvSpPr>
        <p:spPr>
          <a:xfrm>
            <a:off x="-1746599" y="3375012"/>
            <a:ext cx="8212110"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404" tIns="121404" rIns="121404" bIns="121404" anchor="ctr" anchorCtr="0">
            <a:noAutofit/>
          </a:bodyPr>
          <a:lstStyle/>
          <a:p>
            <a:endParaRPr sz="1895">
              <a:ea typeface="+mn-ea"/>
            </a:endParaRPr>
          </a:p>
        </p:txBody>
      </p:sp>
      <p:sp>
        <p:nvSpPr>
          <p:cNvPr id="14" name="Google Shape;14;p2"/>
          <p:cNvSpPr/>
          <p:nvPr/>
        </p:nvSpPr>
        <p:spPr>
          <a:xfrm>
            <a:off x="-1745779" y="3686918"/>
            <a:ext cx="7852362"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404" tIns="121404" rIns="121404" bIns="121404" anchor="ctr" anchorCtr="0">
            <a:noAutofit/>
          </a:bodyPr>
          <a:lstStyle/>
          <a:p>
            <a:endParaRPr sz="1895">
              <a:ea typeface="+mn-ea"/>
            </a:endParaRPr>
          </a:p>
        </p:txBody>
      </p:sp>
      <p:sp>
        <p:nvSpPr>
          <p:cNvPr id="15" name="Google Shape;15;p2"/>
          <p:cNvSpPr txBox="1">
            <a:spLocks noGrp="1"/>
          </p:cNvSpPr>
          <p:nvPr>
            <p:ph type="ctrTitle"/>
          </p:nvPr>
        </p:nvSpPr>
        <p:spPr>
          <a:xfrm>
            <a:off x="2663594" y="1629351"/>
            <a:ext cx="6834650" cy="2198400"/>
          </a:xfrm>
          <a:prstGeom prst="rect">
            <a:avLst/>
          </a:prstGeom>
          <a:effectLst>
            <a:outerShdw dist="38100" dir="3960000" algn="bl" rotWithShape="0">
              <a:schemeClr val="lt1"/>
            </a:outerShdw>
          </a:effectLst>
        </p:spPr>
        <p:txBody>
          <a:bodyPr spcFirstLastPara="1" wrap="square" lIns="121705" tIns="121705" rIns="121705" bIns="121705" anchor="ctr" anchorCtr="0">
            <a:noAutofit/>
          </a:bodyPr>
          <a:lstStyle>
            <a:lvl1pPr lvl="0" algn="ctr">
              <a:lnSpc>
                <a:spcPct val="90000"/>
              </a:lnSpc>
              <a:spcBef>
                <a:spcPts val="1328"/>
              </a:spcBef>
              <a:spcAft>
                <a:spcPts val="0"/>
              </a:spcAft>
              <a:buClr>
                <a:srgbClr val="A3376C"/>
              </a:buClr>
              <a:buSzPts val="5200"/>
              <a:buNone/>
              <a:defRPr sz="8778">
                <a:solidFill>
                  <a:schemeClr val="lt2"/>
                </a:solidFill>
              </a:defRPr>
            </a:lvl1pPr>
            <a:lvl2pPr lvl="1" algn="ctr">
              <a:spcBef>
                <a:spcPts val="1328"/>
              </a:spcBef>
              <a:spcAft>
                <a:spcPts val="0"/>
              </a:spcAft>
              <a:buClr>
                <a:srgbClr val="191919"/>
              </a:buClr>
              <a:buSzPts val="5200"/>
              <a:buNone/>
              <a:defRPr sz="6883">
                <a:solidFill>
                  <a:srgbClr val="191919"/>
                </a:solidFill>
              </a:defRPr>
            </a:lvl2pPr>
            <a:lvl3pPr lvl="2" algn="ctr">
              <a:spcBef>
                <a:spcPts val="0"/>
              </a:spcBef>
              <a:spcAft>
                <a:spcPts val="0"/>
              </a:spcAft>
              <a:buClr>
                <a:srgbClr val="191919"/>
              </a:buClr>
              <a:buSzPts val="5200"/>
              <a:buNone/>
              <a:defRPr sz="6883">
                <a:solidFill>
                  <a:srgbClr val="191919"/>
                </a:solidFill>
              </a:defRPr>
            </a:lvl3pPr>
            <a:lvl4pPr lvl="3" algn="ctr">
              <a:spcBef>
                <a:spcPts val="0"/>
              </a:spcBef>
              <a:spcAft>
                <a:spcPts val="0"/>
              </a:spcAft>
              <a:buClr>
                <a:srgbClr val="191919"/>
              </a:buClr>
              <a:buSzPts val="5200"/>
              <a:buNone/>
              <a:defRPr sz="6883">
                <a:solidFill>
                  <a:srgbClr val="191919"/>
                </a:solidFill>
              </a:defRPr>
            </a:lvl4pPr>
            <a:lvl5pPr lvl="4" algn="ctr">
              <a:spcBef>
                <a:spcPts val="0"/>
              </a:spcBef>
              <a:spcAft>
                <a:spcPts val="0"/>
              </a:spcAft>
              <a:buClr>
                <a:srgbClr val="191919"/>
              </a:buClr>
              <a:buSzPts val="5200"/>
              <a:buNone/>
              <a:defRPr sz="6883">
                <a:solidFill>
                  <a:srgbClr val="191919"/>
                </a:solidFill>
              </a:defRPr>
            </a:lvl5pPr>
            <a:lvl6pPr lvl="5" algn="ctr">
              <a:spcBef>
                <a:spcPts val="0"/>
              </a:spcBef>
              <a:spcAft>
                <a:spcPts val="0"/>
              </a:spcAft>
              <a:buClr>
                <a:srgbClr val="191919"/>
              </a:buClr>
              <a:buSzPts val="5200"/>
              <a:buNone/>
              <a:defRPr sz="6883">
                <a:solidFill>
                  <a:srgbClr val="191919"/>
                </a:solidFill>
              </a:defRPr>
            </a:lvl6pPr>
            <a:lvl7pPr lvl="6" algn="ctr">
              <a:spcBef>
                <a:spcPts val="0"/>
              </a:spcBef>
              <a:spcAft>
                <a:spcPts val="0"/>
              </a:spcAft>
              <a:buClr>
                <a:srgbClr val="191919"/>
              </a:buClr>
              <a:buSzPts val="5200"/>
              <a:buNone/>
              <a:defRPr sz="6883">
                <a:solidFill>
                  <a:srgbClr val="191919"/>
                </a:solidFill>
              </a:defRPr>
            </a:lvl7pPr>
            <a:lvl8pPr lvl="7" algn="ctr">
              <a:spcBef>
                <a:spcPts val="0"/>
              </a:spcBef>
              <a:spcAft>
                <a:spcPts val="0"/>
              </a:spcAft>
              <a:buClr>
                <a:srgbClr val="191919"/>
              </a:buClr>
              <a:buSzPts val="5200"/>
              <a:buNone/>
              <a:defRPr sz="6883">
                <a:solidFill>
                  <a:srgbClr val="191919"/>
                </a:solidFill>
              </a:defRPr>
            </a:lvl8pPr>
            <a:lvl9pPr lvl="8" algn="ctr">
              <a:spcBef>
                <a:spcPts val="0"/>
              </a:spcBef>
              <a:spcAft>
                <a:spcPts val="0"/>
              </a:spcAft>
              <a:buClr>
                <a:srgbClr val="191919"/>
              </a:buClr>
              <a:buSzPts val="5200"/>
              <a:buNone/>
              <a:defRPr sz="6883">
                <a:solidFill>
                  <a:srgbClr val="191919"/>
                </a:solidFill>
              </a:defRPr>
            </a:lvl9pPr>
          </a:lstStyle>
          <a:p>
            <a:endParaRPr/>
          </a:p>
        </p:txBody>
      </p:sp>
      <p:sp>
        <p:nvSpPr>
          <p:cNvPr id="16" name="Google Shape;16;p2"/>
          <p:cNvSpPr txBox="1">
            <a:spLocks noGrp="1"/>
          </p:cNvSpPr>
          <p:nvPr>
            <p:ph type="subTitle" idx="1"/>
          </p:nvPr>
        </p:nvSpPr>
        <p:spPr>
          <a:xfrm>
            <a:off x="3182108" y="4761800"/>
            <a:ext cx="5797622" cy="546000"/>
          </a:xfrm>
          <a:prstGeom prst="rect">
            <a:avLst/>
          </a:prstGeom>
        </p:spPr>
        <p:txBody>
          <a:bodyPr spcFirstLastPara="1" wrap="square" lIns="121705" tIns="121705" rIns="121705" bIns="121705" anchor="ctr" anchorCtr="0">
            <a:noAutofit/>
          </a:bodyPr>
          <a:lstStyle>
            <a:lvl1pPr lvl="0" algn="ctr">
              <a:lnSpc>
                <a:spcPct val="100000"/>
              </a:lnSpc>
              <a:spcBef>
                <a:spcPts val="0"/>
              </a:spcBef>
              <a:spcAft>
                <a:spcPts val="0"/>
              </a:spcAft>
              <a:buSzPts val="1600"/>
              <a:buNone/>
              <a:defRPr sz="2095">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7" name="Google Shape;17;p2"/>
          <p:cNvSpPr txBox="1">
            <a:spLocks noGrp="1"/>
          </p:cNvSpPr>
          <p:nvPr>
            <p:ph type="subTitle" idx="2"/>
          </p:nvPr>
        </p:nvSpPr>
        <p:spPr>
          <a:xfrm>
            <a:off x="4328997" y="4062600"/>
            <a:ext cx="3651344" cy="609600"/>
          </a:xfrm>
          <a:prstGeom prst="rect">
            <a:avLst/>
          </a:prstGeom>
        </p:spPr>
        <p:txBody>
          <a:bodyPr spcFirstLastPara="1" wrap="square" lIns="121705" tIns="121705" rIns="121705" bIns="121705" anchor="t" anchorCtr="0">
            <a:noAutofit/>
          </a:bodyPr>
          <a:lstStyle>
            <a:lvl1pPr lvl="0" algn="ctr">
              <a:spcBef>
                <a:spcPts val="0"/>
              </a:spcBef>
              <a:spcAft>
                <a:spcPts val="0"/>
              </a:spcAft>
              <a:buClr>
                <a:schemeClr val="lt2"/>
              </a:buClr>
              <a:buSzPts val="2400"/>
              <a:buFont typeface="Hammersmith One"/>
              <a:buNone/>
              <a:defRPr sz="3192">
                <a:solidFill>
                  <a:schemeClr val="lt2"/>
                </a:solidFill>
                <a:latin typeface="Fredoka One"/>
                <a:ea typeface="Fredoka One"/>
                <a:cs typeface="Fredoka One"/>
                <a:sym typeface="Fredoka One"/>
              </a:defRPr>
            </a:lvl1pPr>
            <a:lvl2pPr lvl="1"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2pPr>
            <a:lvl3pPr lvl="2"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3pPr>
            <a:lvl4pPr lvl="3"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4pPr>
            <a:lvl5pPr lvl="4"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5pPr>
            <a:lvl6pPr lvl="5"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6pPr>
            <a:lvl7pPr lvl="6"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7pPr>
            <a:lvl8pPr lvl="7" algn="ctr">
              <a:spcBef>
                <a:spcPts val="2125"/>
              </a:spcBef>
              <a:spcAft>
                <a:spcPts val="0"/>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8pPr>
            <a:lvl9pPr lvl="8" algn="ctr">
              <a:spcBef>
                <a:spcPts val="2125"/>
              </a:spcBef>
              <a:spcAft>
                <a:spcPts val="2125"/>
              </a:spcAft>
              <a:buClr>
                <a:schemeClr val="lt2"/>
              </a:buClr>
              <a:buSzPts val="2400"/>
              <a:buFont typeface="Hammersmith One"/>
              <a:buNone/>
              <a:defRPr sz="3192">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64750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6"/>
          <p:cNvSpPr/>
          <p:nvPr/>
        </p:nvSpPr>
        <p:spPr>
          <a:xfrm flipH="1">
            <a:off x="-4085457" y="1639447"/>
            <a:ext cx="18388106"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404" tIns="121404" rIns="121404" bIns="121404" anchor="ctr" anchorCtr="0">
            <a:noAutofit/>
          </a:bodyPr>
          <a:lstStyle/>
          <a:p>
            <a:endParaRPr sz="1895">
              <a:ea typeface="+mn-ea"/>
            </a:endParaRPr>
          </a:p>
        </p:txBody>
      </p:sp>
      <p:sp>
        <p:nvSpPr>
          <p:cNvPr id="116" name="Google Shape;116;p6"/>
          <p:cNvSpPr/>
          <p:nvPr/>
        </p:nvSpPr>
        <p:spPr>
          <a:xfrm>
            <a:off x="-1086639" y="3991167"/>
            <a:ext cx="14547620"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404" tIns="121404" rIns="121404" bIns="121404" anchor="ctr" anchorCtr="0">
            <a:noAutofit/>
          </a:bodyPr>
          <a:lstStyle/>
          <a:p>
            <a:endParaRPr sz="1895">
              <a:ea typeface="+mn-ea"/>
            </a:endParaRPr>
          </a:p>
        </p:txBody>
      </p:sp>
      <p:sp>
        <p:nvSpPr>
          <p:cNvPr id="117" name="Google Shape;117;p6"/>
          <p:cNvSpPr txBox="1">
            <a:spLocks noGrp="1"/>
          </p:cNvSpPr>
          <p:nvPr>
            <p:ph type="title"/>
          </p:nvPr>
        </p:nvSpPr>
        <p:spPr>
          <a:xfrm>
            <a:off x="957625" y="719328"/>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38534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2509" y="2662957"/>
            <a:ext cx="891787"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grpSp>
      <p:grpSp>
        <p:nvGrpSpPr>
          <p:cNvPr id="143" name="Google Shape;143;p8"/>
          <p:cNvGrpSpPr/>
          <p:nvPr/>
        </p:nvGrpSpPr>
        <p:grpSpPr>
          <a:xfrm>
            <a:off x="5711104" y="5489654"/>
            <a:ext cx="652020"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sz="1895">
                <a:ea typeface="+mn-ea"/>
              </a:endParaRPr>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sz="1895">
                <a:ea typeface="+mn-ea"/>
              </a:endParaRPr>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sz="1895">
                <a:ea typeface="+mn-ea"/>
              </a:endParaRPr>
            </a:p>
          </p:txBody>
        </p:sp>
      </p:grpSp>
      <p:grpSp>
        <p:nvGrpSpPr>
          <p:cNvPr id="147" name="Google Shape;147;p8"/>
          <p:cNvGrpSpPr/>
          <p:nvPr/>
        </p:nvGrpSpPr>
        <p:grpSpPr>
          <a:xfrm rot="-784911">
            <a:off x="10617727" y="1855916"/>
            <a:ext cx="1484251"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endParaRPr sz="1895">
                <a:ea typeface="+mn-ea"/>
              </a:endParaRPr>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endParaRPr sz="1895">
                <a:ea typeface="+mn-ea"/>
              </a:endParaRPr>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endParaRPr sz="1895">
                <a:ea typeface="+mn-ea"/>
              </a:endParaRPr>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endParaRPr sz="1895">
                <a:ea typeface="+mn-ea"/>
              </a:endParaRPr>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endParaRPr sz="1895">
                <a:ea typeface="+mn-ea"/>
              </a:endParaRPr>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endParaRPr sz="1895">
                <a:ea typeface="+mn-ea"/>
              </a:endParaRPr>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endParaRPr sz="1895">
                <a:ea typeface="+mn-ea"/>
              </a:endParaRPr>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endParaRPr sz="1895">
                <a:ea typeface="+mn-ea"/>
              </a:endParaRPr>
            </a:p>
          </p:txBody>
        </p:sp>
      </p:grpSp>
      <p:sp>
        <p:nvSpPr>
          <p:cNvPr id="156" name="Google Shape;156;p8"/>
          <p:cNvSpPr/>
          <p:nvPr/>
        </p:nvSpPr>
        <p:spPr>
          <a:xfrm flipH="1">
            <a:off x="5512050" y="3504735"/>
            <a:ext cx="7561119"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404" tIns="121404" rIns="121404" bIns="121404" anchor="ctr" anchorCtr="0">
            <a:noAutofit/>
          </a:bodyPr>
          <a:lstStyle/>
          <a:p>
            <a:endParaRPr sz="1895">
              <a:ea typeface="+mn-ea"/>
            </a:endParaRPr>
          </a:p>
        </p:txBody>
      </p:sp>
      <p:sp>
        <p:nvSpPr>
          <p:cNvPr id="157" name="Google Shape;157;p8"/>
          <p:cNvSpPr/>
          <p:nvPr/>
        </p:nvSpPr>
        <p:spPr>
          <a:xfrm flipH="1">
            <a:off x="5843288" y="3648352"/>
            <a:ext cx="7229888"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404" tIns="121404" rIns="121404" bIns="121404" anchor="ctr" anchorCtr="0">
            <a:noAutofit/>
          </a:bodyPr>
          <a:lstStyle/>
          <a:p>
            <a:endParaRPr sz="1895">
              <a:ea typeface="+mn-ea"/>
            </a:endParaRPr>
          </a:p>
        </p:txBody>
      </p:sp>
      <p:grpSp>
        <p:nvGrpSpPr>
          <p:cNvPr id="158" name="Google Shape;158;p8"/>
          <p:cNvGrpSpPr/>
          <p:nvPr/>
        </p:nvGrpSpPr>
        <p:grpSpPr>
          <a:xfrm flipH="1">
            <a:off x="11092293" y="626238"/>
            <a:ext cx="652020"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sz="1895">
                <a:ea typeface="+mn-ea"/>
              </a:endParaRPr>
            </a:p>
          </p:txBody>
        </p:sp>
      </p:grpSp>
      <p:sp>
        <p:nvSpPr>
          <p:cNvPr id="162" name="Google Shape;162;p8"/>
          <p:cNvSpPr txBox="1">
            <a:spLocks noGrp="1"/>
          </p:cNvSpPr>
          <p:nvPr>
            <p:ph type="title"/>
          </p:nvPr>
        </p:nvSpPr>
        <p:spPr>
          <a:xfrm>
            <a:off x="2504289" y="1438000"/>
            <a:ext cx="6876147" cy="3372400"/>
          </a:xfrm>
          <a:prstGeom prst="rect">
            <a:avLst/>
          </a:prstGeom>
          <a:effectLst>
            <a:outerShdw dist="57150" dir="3960000" algn="bl" rotWithShape="0">
              <a:schemeClr val="lt1"/>
            </a:outerShdw>
          </a:effectLst>
        </p:spPr>
        <p:txBody>
          <a:bodyPr spcFirstLastPara="1" wrap="square" lIns="121705" tIns="121705" rIns="121705" bIns="121705" anchor="ctr" anchorCtr="0">
            <a:noAutofit/>
          </a:bodyPr>
          <a:lstStyle>
            <a:lvl1pPr lvl="0" algn="r">
              <a:spcBef>
                <a:spcPts val="0"/>
              </a:spcBef>
              <a:spcAft>
                <a:spcPts val="0"/>
              </a:spcAft>
              <a:buSzPts val="6000"/>
              <a:buNone/>
              <a:defRPr sz="9576"/>
            </a:lvl1pPr>
            <a:lvl2pPr lvl="1" algn="ctr">
              <a:spcBef>
                <a:spcPts val="0"/>
              </a:spcBef>
              <a:spcAft>
                <a:spcPts val="0"/>
              </a:spcAft>
              <a:buSzPts val="6000"/>
              <a:buNone/>
              <a:defRPr sz="7980"/>
            </a:lvl2pPr>
            <a:lvl3pPr lvl="2" algn="ctr">
              <a:spcBef>
                <a:spcPts val="0"/>
              </a:spcBef>
              <a:spcAft>
                <a:spcPts val="0"/>
              </a:spcAft>
              <a:buSzPts val="6000"/>
              <a:buNone/>
              <a:defRPr sz="7980"/>
            </a:lvl3pPr>
            <a:lvl4pPr lvl="3" algn="ctr">
              <a:spcBef>
                <a:spcPts val="0"/>
              </a:spcBef>
              <a:spcAft>
                <a:spcPts val="0"/>
              </a:spcAft>
              <a:buSzPts val="6000"/>
              <a:buNone/>
              <a:defRPr sz="7980"/>
            </a:lvl4pPr>
            <a:lvl5pPr lvl="4" algn="ctr">
              <a:spcBef>
                <a:spcPts val="0"/>
              </a:spcBef>
              <a:spcAft>
                <a:spcPts val="0"/>
              </a:spcAft>
              <a:buSzPts val="6000"/>
              <a:buNone/>
              <a:defRPr sz="7980"/>
            </a:lvl5pPr>
            <a:lvl6pPr lvl="5" algn="ctr">
              <a:spcBef>
                <a:spcPts val="0"/>
              </a:spcBef>
              <a:spcAft>
                <a:spcPts val="0"/>
              </a:spcAft>
              <a:buSzPts val="6000"/>
              <a:buNone/>
              <a:defRPr sz="7980"/>
            </a:lvl6pPr>
            <a:lvl7pPr lvl="6" algn="ctr">
              <a:spcBef>
                <a:spcPts val="0"/>
              </a:spcBef>
              <a:spcAft>
                <a:spcPts val="0"/>
              </a:spcAft>
              <a:buSzPts val="6000"/>
              <a:buNone/>
              <a:defRPr sz="7980"/>
            </a:lvl7pPr>
            <a:lvl8pPr lvl="7" algn="ctr">
              <a:spcBef>
                <a:spcPts val="0"/>
              </a:spcBef>
              <a:spcAft>
                <a:spcPts val="0"/>
              </a:spcAft>
              <a:buSzPts val="6000"/>
              <a:buNone/>
              <a:defRPr sz="7980"/>
            </a:lvl8pPr>
            <a:lvl9pPr lvl="8" algn="ctr">
              <a:spcBef>
                <a:spcPts val="0"/>
              </a:spcBef>
              <a:spcAft>
                <a:spcPts val="0"/>
              </a:spcAft>
              <a:buSzPts val="6000"/>
              <a:buNone/>
              <a:defRPr sz="7980"/>
            </a:lvl9pPr>
          </a:lstStyle>
          <a:p>
            <a:endParaRPr/>
          </a:p>
        </p:txBody>
      </p:sp>
    </p:spTree>
    <p:extLst>
      <p:ext uri="{BB962C8B-B14F-4D97-AF65-F5344CB8AC3E}">
        <p14:creationId xmlns:p14="http://schemas.microsoft.com/office/powerpoint/2010/main" val="15234792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8" r:id="rId4"/>
    <p:sldLayoutId id="2147483660"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08" y="593367"/>
            <a:ext cx="10259755" cy="763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lt2"/>
              </a:buClr>
              <a:buSzPts val="2800"/>
              <a:buFont typeface="Fredoka One"/>
              <a:buNone/>
              <a:defRPr sz="2800">
                <a:solidFill>
                  <a:schemeClr val="l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08" y="1536633"/>
            <a:ext cx="10259755" cy="45552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430268879"/>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95"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3096553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33457" t="3003" r="40376" b="34235"/>
          <a:stretch/>
        </p:blipFill>
        <p:spPr>
          <a:xfrm>
            <a:off x="7747535" y="2057400"/>
            <a:ext cx="3588329" cy="3200400"/>
          </a:xfrm>
          <a:prstGeom prst="rect">
            <a:avLst/>
          </a:prstGeom>
        </p:spPr>
      </p:pic>
      <p:sp>
        <p:nvSpPr>
          <p:cNvPr id="7" name="Title 1">
            <a:extLst>
              <a:ext uri="{FF2B5EF4-FFF2-40B4-BE49-F238E27FC236}">
                <a16:creationId xmlns="" xmlns:a16="http://schemas.microsoft.com/office/drawing/2014/main" id="{E6E5640B-73F3-4AF7-82DA-147FF5060E2F}"/>
              </a:ext>
            </a:extLst>
          </p:cNvPr>
          <p:cNvSpPr txBox="1">
            <a:spLocks/>
          </p:cNvSpPr>
          <p:nvPr/>
        </p:nvSpPr>
        <p:spPr>
          <a:xfrm>
            <a:off x="957625" y="23622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Ốc</a:t>
            </a:r>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sên</a:t>
            </a:r>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bò</a:t>
            </a:r>
            <a:r>
              <a:rPr lang="en-US" sz="4000" dirty="0">
                <a:solidFill>
                  <a:srgbClr val="002060"/>
                </a:solidFill>
                <a:latin typeface="+mj-lt"/>
                <a:ea typeface="Arial-Rounded" pitchFamily="34" charset="0"/>
                <a:cs typeface="Arial-Rounded" pitchFamily="34" charset="0"/>
              </a:rPr>
              <a:t> ở </a:t>
            </a:r>
            <a:r>
              <a:rPr lang="en-US" sz="4000" dirty="0" err="1">
                <a:solidFill>
                  <a:srgbClr val="002060"/>
                </a:solidFill>
                <a:latin typeface="+mj-lt"/>
                <a:ea typeface="Arial-Rounded" pitchFamily="34" charset="0"/>
                <a:cs typeface="Arial-Rounded" pitchFamily="34" charset="0"/>
              </a:rPr>
              <a:t>đâu</a:t>
            </a:r>
            <a:r>
              <a:rPr lang="en-US" sz="4000" dirty="0">
                <a:solidFill>
                  <a:srgbClr val="002060"/>
                </a:solidFill>
                <a:latin typeface="+mj-lt"/>
                <a:ea typeface="Arial-Rounded" pitchFamily="34" charset="0"/>
                <a:cs typeface="Arial-Rounded" pitchFamily="34" charset="0"/>
              </a:rPr>
              <a:t>?</a:t>
            </a:r>
          </a:p>
        </p:txBody>
      </p:sp>
      <p:sp>
        <p:nvSpPr>
          <p:cNvPr id="8" name="Title 1">
            <a:extLst>
              <a:ext uri="{FF2B5EF4-FFF2-40B4-BE49-F238E27FC236}">
                <a16:creationId xmlns="" xmlns:a16="http://schemas.microsoft.com/office/drawing/2014/main" id="{45FEDDE8-1306-42DB-B067-4502177720B2}"/>
              </a:ext>
            </a:extLst>
          </p:cNvPr>
          <p:cNvSpPr txBox="1">
            <a:spLocks/>
          </p:cNvSpPr>
          <p:nvPr/>
        </p:nvSpPr>
        <p:spPr>
          <a:xfrm>
            <a:off x="957625" y="3275800"/>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Ốc</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sên</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bò</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trên</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lá</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cây</a:t>
            </a:r>
            <a:r>
              <a:rPr lang="en-US" sz="4000" dirty="0">
                <a:solidFill>
                  <a:srgbClr val="FF0000"/>
                </a:solidFill>
                <a:latin typeface="+mj-lt"/>
                <a:ea typeface="Arial-Rounded" pitchFamily="34" charset="0"/>
                <a:cs typeface="Arial-Rounded" pitchFamily="34" charset="0"/>
              </a:rPr>
              <a:t>.</a:t>
            </a:r>
          </a:p>
        </p:txBody>
      </p:sp>
    </p:spTree>
    <p:extLst>
      <p:ext uri="{BB962C8B-B14F-4D97-AF65-F5344CB8AC3E}">
        <p14:creationId xmlns:p14="http://schemas.microsoft.com/office/powerpoint/2010/main" val="16696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60389" t="2989" r="-469" b="34249"/>
          <a:stretch/>
        </p:blipFill>
        <p:spPr>
          <a:xfrm>
            <a:off x="2956719" y="1675600"/>
            <a:ext cx="5496184" cy="3200400"/>
          </a:xfrm>
          <a:prstGeom prst="rect">
            <a:avLst/>
          </a:prstGeom>
        </p:spPr>
      </p:pic>
      <p:sp>
        <p:nvSpPr>
          <p:cNvPr id="7" name="Title 1">
            <a:extLst>
              <a:ext uri="{FF2B5EF4-FFF2-40B4-BE49-F238E27FC236}">
                <a16:creationId xmlns="" xmlns:a16="http://schemas.microsoft.com/office/drawing/2014/main" id="{E6E5640B-73F3-4AF7-82DA-147FF5060E2F}"/>
              </a:ext>
            </a:extLst>
          </p:cNvPr>
          <p:cNvSpPr txBox="1">
            <a:spLocks/>
          </p:cNvSpPr>
          <p:nvPr/>
        </p:nvSpPr>
        <p:spPr>
          <a:xfrm>
            <a:off x="2956719" y="50524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Nhện</a:t>
            </a:r>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chăng</a:t>
            </a:r>
            <a:r>
              <a:rPr lang="en-US" sz="4000" dirty="0">
                <a:solidFill>
                  <a:srgbClr val="002060"/>
                </a:solidFill>
                <a:latin typeface="+mj-lt"/>
                <a:ea typeface="Arial-Rounded" pitchFamily="34" charset="0"/>
                <a:cs typeface="Arial-Rounded" pitchFamily="34" charset="0"/>
              </a:rPr>
              <a:t> </a:t>
            </a:r>
            <a:r>
              <a:rPr lang="en-US" sz="4000" dirty="0" err="1">
                <a:solidFill>
                  <a:srgbClr val="002060"/>
                </a:solidFill>
                <a:latin typeface="+mj-lt"/>
                <a:ea typeface="Arial-Rounded" pitchFamily="34" charset="0"/>
                <a:cs typeface="Arial-Rounded" pitchFamily="34" charset="0"/>
              </a:rPr>
              <a:t>tơ</a:t>
            </a:r>
            <a:r>
              <a:rPr lang="en-US" sz="4000" dirty="0">
                <a:solidFill>
                  <a:srgbClr val="002060"/>
                </a:solidFill>
                <a:latin typeface="+mj-lt"/>
                <a:ea typeface="Arial-Rounded" pitchFamily="34" charset="0"/>
                <a:cs typeface="Arial-Rounded" pitchFamily="34" charset="0"/>
              </a:rPr>
              <a:t> ở </a:t>
            </a:r>
            <a:r>
              <a:rPr lang="en-US" sz="4000" dirty="0" err="1">
                <a:solidFill>
                  <a:srgbClr val="002060"/>
                </a:solidFill>
                <a:latin typeface="+mj-lt"/>
                <a:ea typeface="Arial-Rounded" pitchFamily="34" charset="0"/>
                <a:cs typeface="Arial-Rounded" pitchFamily="34" charset="0"/>
              </a:rPr>
              <a:t>đâu</a:t>
            </a:r>
            <a:r>
              <a:rPr lang="en-US" sz="4000" dirty="0">
                <a:solidFill>
                  <a:srgbClr val="002060"/>
                </a:solidFill>
                <a:latin typeface="+mj-lt"/>
                <a:ea typeface="Arial-Rounded" pitchFamily="34" charset="0"/>
                <a:cs typeface="Arial-Rounded" pitchFamily="34" charset="0"/>
              </a:rPr>
              <a:t>?</a:t>
            </a:r>
          </a:p>
        </p:txBody>
      </p:sp>
      <p:sp>
        <p:nvSpPr>
          <p:cNvPr id="8" name="Title 1">
            <a:extLst>
              <a:ext uri="{FF2B5EF4-FFF2-40B4-BE49-F238E27FC236}">
                <a16:creationId xmlns="" xmlns:a16="http://schemas.microsoft.com/office/drawing/2014/main" id="{45FEDDE8-1306-42DB-B067-4502177720B2}"/>
              </a:ext>
            </a:extLst>
          </p:cNvPr>
          <p:cNvSpPr txBox="1">
            <a:spLocks/>
          </p:cNvSpPr>
          <p:nvPr/>
        </p:nvSpPr>
        <p:spPr>
          <a:xfrm>
            <a:off x="2956719" y="5966065"/>
            <a:ext cx="10246588"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Nhện</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chăng</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tơ</a:t>
            </a:r>
            <a:r>
              <a:rPr lang="en-US" sz="4000" dirty="0">
                <a:solidFill>
                  <a:srgbClr val="FF0000"/>
                </a:solidFill>
                <a:latin typeface="+mj-lt"/>
                <a:ea typeface="Arial-Rounded" pitchFamily="34" charset="0"/>
                <a:cs typeface="Arial-Rounded" pitchFamily="34" charset="0"/>
              </a:rPr>
              <a:t> </a:t>
            </a:r>
            <a:r>
              <a:rPr lang="en-US" sz="4000" dirty="0" err="1">
                <a:solidFill>
                  <a:srgbClr val="FF0000"/>
                </a:solidFill>
                <a:latin typeface="+mj-lt"/>
                <a:ea typeface="Arial-Rounded" pitchFamily="34" charset="0"/>
                <a:cs typeface="Arial-Rounded" pitchFamily="34" charset="0"/>
              </a:rPr>
              <a:t>trên</a:t>
            </a:r>
            <a:r>
              <a:rPr lang="en-US" sz="4000" dirty="0">
                <a:solidFill>
                  <a:srgbClr val="FF0000"/>
                </a:solidFill>
                <a:latin typeface="+mj-lt"/>
                <a:ea typeface="Arial-Rounded" pitchFamily="34" charset="0"/>
                <a:cs typeface="Arial-Rounded" pitchFamily="34" charset="0"/>
              </a:rPr>
              <a:t> </a:t>
            </a:r>
            <a:r>
              <a:rPr lang="en-US" sz="4000" dirty="0" err="1" smtClean="0">
                <a:solidFill>
                  <a:srgbClr val="FF0000"/>
                </a:solidFill>
                <a:latin typeface="+mj-lt"/>
                <a:ea typeface="Arial-Rounded" pitchFamily="34" charset="0"/>
                <a:cs typeface="Arial-Rounded" pitchFamily="34" charset="0"/>
              </a:rPr>
              <a:t>cành</a:t>
            </a:r>
            <a:r>
              <a:rPr lang="en-US" sz="4000" dirty="0" smtClean="0">
                <a:solidFill>
                  <a:srgbClr val="FF0000"/>
                </a:solidFill>
                <a:latin typeface="+mj-lt"/>
                <a:ea typeface="Arial-Rounded" pitchFamily="34" charset="0"/>
                <a:cs typeface="Arial-Rounded" pitchFamily="34" charset="0"/>
              </a:rPr>
              <a:t> </a:t>
            </a:r>
            <a:r>
              <a:rPr lang="en-US" sz="4000" dirty="0" err="1" smtClean="0">
                <a:solidFill>
                  <a:srgbClr val="FF0000"/>
                </a:solidFill>
                <a:latin typeface="+mj-lt"/>
                <a:ea typeface="Arial-Rounded" pitchFamily="34" charset="0"/>
                <a:cs typeface="Arial-Rounded" pitchFamily="34" charset="0"/>
              </a:rPr>
              <a:t>cây</a:t>
            </a:r>
            <a:r>
              <a:rPr lang="en-US" sz="4000" dirty="0">
                <a:solidFill>
                  <a:srgbClr val="FF0000"/>
                </a:solidFill>
                <a:latin typeface="+mj-lt"/>
                <a:ea typeface="Arial-Rounded" pitchFamily="34" charset="0"/>
                <a:cs typeface="Arial-Rounded" pitchFamily="34" charset="0"/>
              </a:rPr>
              <a:t>.</a:t>
            </a:r>
          </a:p>
        </p:txBody>
      </p:sp>
    </p:spTree>
    <p:extLst>
      <p:ext uri="{BB962C8B-B14F-4D97-AF65-F5344CB8AC3E}">
        <p14:creationId xmlns:p14="http://schemas.microsoft.com/office/powerpoint/2010/main" val="6582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0" y="-15240"/>
            <a:ext cx="12541894" cy="7121602"/>
          </a:xfrm>
          <a:prstGeom prst="rect">
            <a:avLst/>
          </a:prstGeom>
        </p:spPr>
      </p:pic>
      <p:sp>
        <p:nvSpPr>
          <p:cNvPr id="10" name="Rectangle 9">
            <a:extLst>
              <a:ext uri="{FF2B5EF4-FFF2-40B4-BE49-F238E27FC236}">
                <a16:creationId xmlns:a16="http://schemas.microsoft.com/office/drawing/2014/main" xmlns="" id="{DE8E93A4-CCF0-42E7-89DA-CFD7CBCDE3EC}"/>
              </a:ext>
            </a:extLst>
          </p:cNvPr>
          <p:cNvSpPr/>
          <p:nvPr/>
        </p:nvSpPr>
        <p:spPr>
          <a:xfrm>
            <a:off x="836285" y="762000"/>
            <a:ext cx="10869642" cy="1231106"/>
          </a:xfrm>
          <a:prstGeom prst="rect">
            <a:avLst/>
          </a:prstGeom>
        </p:spPr>
        <p:txBody>
          <a:bodyPr wrap="square">
            <a:spAutoFit/>
          </a:bodyPr>
          <a:lstStyle/>
          <a:p>
            <a:pPr algn="just">
              <a:spcBef>
                <a:spcPts val="599"/>
              </a:spcBef>
              <a:spcAft>
                <a:spcPts val="599"/>
              </a:spcAft>
            </a:pPr>
            <a:r>
              <a:rPr lang="en-US" sz="3200" b="1" dirty="0" err="1">
                <a:solidFill>
                  <a:srgbClr val="FFFFFF"/>
                </a:solidFill>
                <a:latin typeface="HP001 4 hàng" pitchFamily="34" charset="0"/>
                <a:ea typeface="+mn-ea"/>
              </a:rPr>
              <a:t>Bài</a:t>
            </a:r>
            <a:r>
              <a:rPr lang="en-US" sz="3200" b="1" dirty="0">
                <a:solidFill>
                  <a:srgbClr val="FFFFFF"/>
                </a:solidFill>
                <a:latin typeface="HP001 4 hàng" pitchFamily="34" charset="0"/>
                <a:ea typeface="+mn-ea"/>
              </a:rPr>
              <a:t> 1: </a:t>
            </a:r>
            <a:r>
              <a:rPr lang="en-US" sz="3200" b="1" dirty="0" err="1">
                <a:solidFill>
                  <a:srgbClr val="FFFFFF"/>
                </a:solidFill>
                <a:latin typeface="HP001 4 hàng" pitchFamily="34" charset="0"/>
                <a:ea typeface="+mn-ea"/>
              </a:rPr>
              <a:t>Từ</a:t>
            </a:r>
            <a:r>
              <a:rPr lang="en-US" sz="3200" b="1" dirty="0">
                <a:solidFill>
                  <a:srgbClr val="FFFFFF"/>
                </a:solidFill>
                <a:latin typeface="HP001 4 hàng" pitchFamily="34" charset="0"/>
                <a:ea typeface="+mn-ea"/>
              </a:rPr>
              <a:t> </a:t>
            </a:r>
            <a:r>
              <a:rPr lang="en-US" sz="3200" b="1" dirty="0" err="1">
                <a:solidFill>
                  <a:srgbClr val="FFFFFF"/>
                </a:solidFill>
                <a:latin typeface="HP001 4 hàng" pitchFamily="34" charset="0"/>
                <a:ea typeface="+mn-ea"/>
              </a:rPr>
              <a:t>ngữ</a:t>
            </a:r>
            <a:r>
              <a:rPr lang="en-US" sz="3200" b="1" dirty="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chỉ</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các</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loài</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vật</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trong</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đoạn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văn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là</a:t>
            </a:r>
            <a:r>
              <a:rPr lang="en-US" sz="3200" b="1" dirty="0" smtClean="0">
                <a:solidFill>
                  <a:srgbClr val="FFFFFF"/>
                </a:solidFill>
                <a:latin typeface="HP001 4 hàng" pitchFamily="34" charset="0"/>
                <a:ea typeface="+mn-ea"/>
              </a:rPr>
              <a:t>:</a:t>
            </a:r>
          </a:p>
          <a:p>
            <a:pPr algn="just">
              <a:spcBef>
                <a:spcPts val="599"/>
              </a:spcBef>
              <a:spcAft>
                <a:spcPts val="599"/>
              </a:spcAft>
            </a:pP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Dế</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sên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đom</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đóm</a:t>
            </a:r>
            <a:endParaRPr lang="en-US" sz="3200" b="1" dirty="0">
              <a:solidFill>
                <a:srgbClr val="FFFFFF"/>
              </a:solidFill>
              <a:latin typeface="HP001 4 hàng" pitchFamily="34" charset="0"/>
              <a:ea typeface="+mn-ea"/>
            </a:endParaRPr>
          </a:p>
        </p:txBody>
      </p:sp>
      <p:sp>
        <p:nvSpPr>
          <p:cNvPr id="7" name="Rectangle 6">
            <a:extLst>
              <a:ext uri="{FF2B5EF4-FFF2-40B4-BE49-F238E27FC236}">
                <a16:creationId xmlns:a16="http://schemas.microsoft.com/office/drawing/2014/main" xmlns="" id="{DE8E93A4-CCF0-42E7-89DA-CFD7CBCDE3EC}"/>
              </a:ext>
            </a:extLst>
          </p:cNvPr>
          <p:cNvSpPr/>
          <p:nvPr/>
        </p:nvSpPr>
        <p:spPr>
          <a:xfrm>
            <a:off x="836285" y="2178962"/>
            <a:ext cx="10869642" cy="584775"/>
          </a:xfrm>
          <a:prstGeom prst="rect">
            <a:avLst/>
          </a:prstGeom>
        </p:spPr>
        <p:txBody>
          <a:bodyPr wrap="square">
            <a:spAutoFit/>
          </a:bodyPr>
          <a:lstStyle/>
          <a:p>
            <a:pPr algn="just">
              <a:spcBef>
                <a:spcPts val="599"/>
              </a:spcBef>
              <a:spcAft>
                <a:spcPts val="599"/>
              </a:spcAft>
            </a:pPr>
            <a:r>
              <a:rPr lang="en-US" sz="3200" b="1" dirty="0" err="1">
                <a:solidFill>
                  <a:srgbClr val="FFFFFF"/>
                </a:solidFill>
                <a:latin typeface="HP001 4 hàng" pitchFamily="34" charset="0"/>
                <a:ea typeface="+mn-ea"/>
              </a:rPr>
              <a:t>Bài</a:t>
            </a:r>
            <a:r>
              <a:rPr lang="en-US" sz="3200" b="1" dirty="0">
                <a:solidFill>
                  <a:srgbClr val="FFFFFF"/>
                </a:solidFill>
                <a:latin typeface="HP001 4 hàng" pitchFamily="34" charset="0"/>
                <a:ea typeface="+mn-ea"/>
              </a:rPr>
              <a:t> </a:t>
            </a:r>
            <a:r>
              <a:rPr lang="en-US" sz="3200" b="1" dirty="0" smtClean="0">
                <a:solidFill>
                  <a:srgbClr val="FFFFFF"/>
                </a:solidFill>
                <a:latin typeface="HP001 4 hàng" pitchFamily="34" charset="0"/>
                <a:ea typeface="+mn-ea"/>
              </a:rPr>
              <a:t>3: </a:t>
            </a:r>
            <a:r>
              <a:rPr lang="en-US" sz="3200" b="1" dirty="0" err="1" smtClean="0">
                <a:solidFill>
                  <a:srgbClr val="FFFFFF"/>
                </a:solidFill>
                <a:latin typeface="HP001 4 hàng" pitchFamily="34" charset="0"/>
                <a:ea typeface="+mn-ea"/>
              </a:rPr>
              <a:t>Hỏi</a:t>
            </a:r>
            <a:r>
              <a:rPr lang="en-US" sz="3200" b="1" dirty="0" smtClean="0">
                <a:solidFill>
                  <a:srgbClr val="FFFFFF"/>
                </a:solidFill>
                <a:latin typeface="HP001 4 hàng" pitchFamily="34" charset="0"/>
                <a:ea typeface="+mn-ea"/>
              </a:rPr>
              <a:t> – </a:t>
            </a:r>
            <a:r>
              <a:rPr lang="en-US" sz="3200" b="1" dirty="0" err="1" smtClean="0">
                <a:solidFill>
                  <a:srgbClr val="FFFFFF"/>
                </a:solidFill>
                <a:latin typeface="HP001 4 hàng" pitchFamily="34" charset="0"/>
                <a:ea typeface="+mn-ea"/>
              </a:rPr>
              <a:t>đáp</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theo</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mẫu</a:t>
            </a:r>
            <a:endParaRPr lang="en-US" sz="3200" b="1" dirty="0">
              <a:solidFill>
                <a:srgbClr val="FFFFFF"/>
              </a:solidFill>
              <a:latin typeface="HP001 4 hàng" pitchFamily="34" charset="0"/>
              <a:ea typeface="+mn-ea"/>
            </a:endParaRPr>
          </a:p>
        </p:txBody>
      </p:sp>
      <p:sp>
        <p:nvSpPr>
          <p:cNvPr id="11" name="Rectangle 10">
            <a:extLst>
              <a:ext uri="{FF2B5EF4-FFF2-40B4-BE49-F238E27FC236}">
                <a16:creationId xmlns:a16="http://schemas.microsoft.com/office/drawing/2014/main" xmlns="" id="{DE8E93A4-CCF0-42E7-89DA-CFD7CBCDE3EC}"/>
              </a:ext>
            </a:extLst>
          </p:cNvPr>
          <p:cNvSpPr/>
          <p:nvPr/>
        </p:nvSpPr>
        <p:spPr>
          <a:xfrm>
            <a:off x="836126" y="2770346"/>
            <a:ext cx="10869642" cy="3816429"/>
          </a:xfrm>
          <a:prstGeom prst="rect">
            <a:avLst/>
          </a:prstGeom>
        </p:spPr>
        <p:txBody>
          <a:bodyPr wrap="square">
            <a:spAutoFit/>
          </a:bodyPr>
          <a:lstStyle/>
          <a:p>
            <a:pPr marL="571500" indent="-571500" algn="just">
              <a:spcBef>
                <a:spcPts val="599"/>
              </a:spcBef>
              <a:spcAft>
                <a:spcPts val="599"/>
              </a:spcAft>
              <a:buFontTx/>
              <a:buChar char="-"/>
            </a:pP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Chuột</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sống</a:t>
            </a:r>
            <a:r>
              <a:rPr lang="en-US" sz="3200" b="1" dirty="0" smtClean="0">
                <a:solidFill>
                  <a:srgbClr val="FFFFFF"/>
                </a:solidFill>
                <a:latin typeface="HP001 4 hàng" pitchFamily="34" charset="0"/>
                <a:ea typeface="+mn-ea"/>
              </a:rPr>
              <a:t> ở </a:t>
            </a:r>
            <a:r>
              <a:rPr lang="en-US" sz="3200" b="1" dirty="0" err="1" smtClean="0">
                <a:solidFill>
                  <a:srgbClr val="FFFFFF"/>
                </a:solidFill>
                <a:latin typeface="HP001 4 hàng" pitchFamily="34" charset="0"/>
                <a:ea typeface="+mn-ea"/>
              </a:rPr>
              <a:t>đâu</a:t>
            </a:r>
            <a:r>
              <a:rPr lang="en-US" sz="3200" b="1" dirty="0" smtClean="0">
                <a:solidFill>
                  <a:srgbClr val="FFFFFF"/>
                </a:solidFill>
                <a:latin typeface="HP001 4 hàng" pitchFamily="34" charset="0"/>
                <a:ea typeface="+mn-ea"/>
              </a:rPr>
              <a:t>?</a:t>
            </a:r>
          </a:p>
          <a:p>
            <a:pPr marL="571500" indent="-571500" algn="just">
              <a:spcBef>
                <a:spcPts val="599"/>
              </a:spcBef>
              <a:spcAft>
                <a:spcPts val="599"/>
              </a:spcAft>
              <a:buFontTx/>
              <a:buChar char="-"/>
            </a:pPr>
            <a:r>
              <a:rPr lang="en-US" sz="3200" b="1" dirty="0">
                <a:solidFill>
                  <a:srgbClr val="FFFFFF"/>
                </a:solidFill>
                <a:latin typeface="HP001 4 hàng" pitchFamily="34" charset="0"/>
                <a:ea typeface="+mn-ea"/>
              </a:rPr>
              <a:t> </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Chuột</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sống</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trong</a:t>
            </a:r>
            <a:r>
              <a:rPr lang="en-US" sz="3200" b="1" dirty="0" smtClean="0">
                <a:solidFill>
                  <a:srgbClr val="FFFFFF"/>
                </a:solidFill>
                <a:latin typeface="HP001 4 hàng" pitchFamily="34" charset="0"/>
                <a:ea typeface="+mn-ea"/>
              </a:rPr>
              <a:t> hang. </a:t>
            </a:r>
          </a:p>
          <a:p>
            <a:pPr marL="571500" indent="-571500" algn="just">
              <a:spcBef>
                <a:spcPts val="599"/>
              </a:spcBef>
              <a:spcAft>
                <a:spcPts val="599"/>
              </a:spcAft>
              <a:buFontTx/>
              <a:buChar char="-"/>
            </a:pP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Ốc</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sên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bò</a:t>
            </a:r>
            <a:r>
              <a:rPr lang="en-US" sz="3200" b="1" dirty="0" smtClean="0">
                <a:solidFill>
                  <a:srgbClr val="FFFFFF"/>
                </a:solidFill>
                <a:latin typeface="HP001 4 hàng" pitchFamily="34" charset="0"/>
                <a:ea typeface="+mn-ea"/>
              </a:rPr>
              <a:t> ở </a:t>
            </a:r>
            <a:r>
              <a:rPr lang="en-US" sz="3200" b="1" dirty="0" err="1" smtClean="0">
                <a:solidFill>
                  <a:srgbClr val="FFFFFF"/>
                </a:solidFill>
                <a:latin typeface="HP001 4 hàng" pitchFamily="34" charset="0"/>
                <a:ea typeface="+mn-ea"/>
              </a:rPr>
              <a:t>đâu</a:t>
            </a:r>
            <a:r>
              <a:rPr lang="en-US" sz="3200" b="1" dirty="0" smtClean="0">
                <a:solidFill>
                  <a:srgbClr val="FFFFFF"/>
                </a:solidFill>
                <a:latin typeface="HP001 4 hàng" pitchFamily="34" charset="0"/>
                <a:ea typeface="+mn-ea"/>
              </a:rPr>
              <a:t>?</a:t>
            </a:r>
          </a:p>
          <a:p>
            <a:pPr marL="571500" indent="-571500" algn="just">
              <a:spcBef>
                <a:spcPts val="599"/>
              </a:spcBef>
              <a:spcAft>
                <a:spcPts val="599"/>
              </a:spcAft>
              <a:buFontTx/>
              <a:buChar char="-"/>
            </a:pP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Ốc</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sên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bò</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trên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lá</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cây</a:t>
            </a:r>
            <a:r>
              <a:rPr lang="en-US" sz="3200" b="1" dirty="0" smtClean="0">
                <a:solidFill>
                  <a:srgbClr val="FFFFFF"/>
                </a:solidFill>
                <a:latin typeface="HP001 4 hàng" pitchFamily="34" charset="0"/>
                <a:ea typeface="+mn-ea"/>
              </a:rPr>
              <a:t>.</a:t>
            </a:r>
          </a:p>
          <a:p>
            <a:pPr marL="571500" indent="-571500" algn="just">
              <a:spcBef>
                <a:spcPts val="599"/>
              </a:spcBef>
              <a:spcAft>
                <a:spcPts val="599"/>
              </a:spcAft>
              <a:buFontTx/>
              <a:buChar char="-"/>
            </a:pP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Nhện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chăng</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tơ</a:t>
            </a:r>
            <a:r>
              <a:rPr lang="en-US" sz="3200" b="1" dirty="0" smtClean="0">
                <a:solidFill>
                  <a:srgbClr val="FFFFFF"/>
                </a:solidFill>
                <a:latin typeface="HP001 4 hàng" pitchFamily="34" charset="0"/>
                <a:ea typeface="+mn-ea"/>
              </a:rPr>
              <a:t> ở </a:t>
            </a:r>
            <a:r>
              <a:rPr lang="en-US" sz="3200" b="1" dirty="0" err="1" smtClean="0">
                <a:solidFill>
                  <a:srgbClr val="FFFFFF"/>
                </a:solidFill>
                <a:latin typeface="HP001 4 hàng" pitchFamily="34" charset="0"/>
                <a:ea typeface="+mn-ea"/>
              </a:rPr>
              <a:t>đâu</a:t>
            </a:r>
            <a:r>
              <a:rPr lang="en-US" sz="3200" b="1" dirty="0" smtClean="0">
                <a:solidFill>
                  <a:srgbClr val="FFFFFF"/>
                </a:solidFill>
                <a:latin typeface="HP001 4 hàng" pitchFamily="34" charset="0"/>
                <a:ea typeface="+mn-ea"/>
              </a:rPr>
              <a:t>?</a:t>
            </a:r>
          </a:p>
          <a:p>
            <a:pPr marL="571500" indent="-571500" algn="just">
              <a:spcBef>
                <a:spcPts val="599"/>
              </a:spcBef>
              <a:spcAft>
                <a:spcPts val="599"/>
              </a:spcAft>
              <a:buFontTx/>
              <a:buChar char="-"/>
            </a:pPr>
            <a:r>
              <a:rPr lang="en-US" sz="3200" b="1" dirty="0">
                <a:solidFill>
                  <a:srgbClr val="FFFFFF"/>
                </a:solidFill>
                <a:latin typeface="HP001 4 hàng" pitchFamily="34" charset="0"/>
                <a:ea typeface="+mn-ea"/>
              </a:rPr>
              <a:t> </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Nhện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chăng</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tơ</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trên</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cành</a:t>
            </a:r>
            <a:r>
              <a:rPr lang="en-US" sz="3200" b="1" dirty="0" smtClean="0">
                <a:solidFill>
                  <a:srgbClr val="FFFFFF"/>
                </a:solidFill>
                <a:latin typeface="HP001 4 hàng" pitchFamily="34" charset="0"/>
                <a:ea typeface="+mn-ea"/>
              </a:rPr>
              <a:t> </a:t>
            </a:r>
            <a:r>
              <a:rPr lang="en-US" sz="3200" b="1" dirty="0" err="1" smtClean="0">
                <a:solidFill>
                  <a:srgbClr val="FFFFFF"/>
                </a:solidFill>
                <a:latin typeface="HP001 4 hàng" pitchFamily="34" charset="0"/>
                <a:ea typeface="+mn-ea"/>
              </a:rPr>
              <a:t>cây</a:t>
            </a:r>
            <a:r>
              <a:rPr lang="en-US" sz="3200" b="1" dirty="0" smtClean="0">
                <a:solidFill>
                  <a:srgbClr val="FFFFFF"/>
                </a:solidFill>
                <a:latin typeface="HP001 4 hàng" pitchFamily="34" charset="0"/>
                <a:ea typeface="+mn-ea"/>
              </a:rPr>
              <a:t>.  </a:t>
            </a:r>
            <a:endParaRPr lang="en-US" sz="3200" b="1" dirty="0">
              <a:solidFill>
                <a:srgbClr val="FFFFFF"/>
              </a:solidFill>
              <a:latin typeface="HP001 4 hàng" pitchFamily="34" charset="0"/>
              <a:ea typeface="+mn-ea"/>
            </a:endParaRPr>
          </a:p>
        </p:txBody>
      </p:sp>
    </p:spTree>
    <p:extLst>
      <p:ext uri="{BB962C8B-B14F-4D97-AF65-F5344CB8AC3E}">
        <p14:creationId xmlns:p14="http://schemas.microsoft.com/office/powerpoint/2010/main" val="215731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36"/>
          <p:cNvSpPr/>
          <p:nvPr/>
        </p:nvSpPr>
        <p:spPr>
          <a:xfrm flipH="1">
            <a:off x="2256623" y="732567"/>
            <a:ext cx="7341873" cy="50554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841" name="Google Shape;841;p36"/>
          <p:cNvSpPr txBox="1">
            <a:spLocks noGrp="1"/>
          </p:cNvSpPr>
          <p:nvPr>
            <p:ph type="title"/>
          </p:nvPr>
        </p:nvSpPr>
        <p:spPr>
          <a:xfrm>
            <a:off x="2256623" y="1737236"/>
            <a:ext cx="7264783" cy="1656400"/>
          </a:xfrm>
          <a:prstGeom prst="rect">
            <a:avLst/>
          </a:prstGeom>
        </p:spPr>
        <p:txBody>
          <a:bodyPr spcFirstLastPara="1" wrap="square" lIns="121705" tIns="121705" rIns="121705" bIns="121705" anchor="ctr" anchorCtr="0">
            <a:noAutofit/>
          </a:bodyPr>
          <a:lstStyle/>
          <a:p>
            <a:r>
              <a:rPr lang="en" b="1">
                <a:latin typeface="Arial-Rounded" pitchFamily="34" charset="0"/>
                <a:ea typeface="Arial-Rounded" pitchFamily="34" charset="0"/>
                <a:cs typeface="Arial-Rounded" pitchFamily="34" charset="0"/>
              </a:rPr>
              <a:t>Vận dụng</a:t>
            </a:r>
            <a:endParaRPr b="1">
              <a:latin typeface="Arial-Rounded" pitchFamily="34" charset="0"/>
              <a:ea typeface="Arial-Rounded" pitchFamily="34" charset="0"/>
              <a:cs typeface="Arial-Rounded" pitchFamily="34" charset="0"/>
            </a:endParaRPr>
          </a:p>
        </p:txBody>
      </p:sp>
      <p:sp>
        <p:nvSpPr>
          <p:cNvPr id="843" name="Google Shape;843;p36"/>
          <p:cNvSpPr/>
          <p:nvPr/>
        </p:nvSpPr>
        <p:spPr>
          <a:xfrm>
            <a:off x="4141995" y="-1336733"/>
            <a:ext cx="11272" cy="15833"/>
          </a:xfrm>
          <a:custGeom>
            <a:avLst/>
            <a:gdLst/>
            <a:ahLst/>
            <a:cxnLst/>
            <a:rect l="l" t="t"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4" name="Google Shape;844;p36"/>
          <p:cNvSpPr/>
          <p:nvPr/>
        </p:nvSpPr>
        <p:spPr>
          <a:xfrm>
            <a:off x="4157291" y="-1338533"/>
            <a:ext cx="9476" cy="12567"/>
          </a:xfrm>
          <a:custGeom>
            <a:avLst/>
            <a:gdLst/>
            <a:ahLst/>
            <a:cxnLst/>
            <a:rect l="l" t="t"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5" name="Google Shape;845;p36"/>
          <p:cNvSpPr/>
          <p:nvPr/>
        </p:nvSpPr>
        <p:spPr>
          <a:xfrm>
            <a:off x="4176177" y="-1324100"/>
            <a:ext cx="11272" cy="12567"/>
          </a:xfrm>
          <a:custGeom>
            <a:avLst/>
            <a:gdLst/>
            <a:ahLst/>
            <a:cxnLst/>
            <a:rect l="l" t="t"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6" name="Google Shape;846;p36"/>
          <p:cNvSpPr/>
          <p:nvPr/>
        </p:nvSpPr>
        <p:spPr>
          <a:xfrm>
            <a:off x="3962473" y="-1366033"/>
            <a:ext cx="11605" cy="13167"/>
          </a:xfrm>
          <a:custGeom>
            <a:avLst/>
            <a:gdLst/>
            <a:ahLst/>
            <a:cxnLst/>
            <a:rect l="l" t="t"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7" name="Google Shape;847;p36"/>
          <p:cNvSpPr/>
          <p:nvPr/>
        </p:nvSpPr>
        <p:spPr>
          <a:xfrm>
            <a:off x="3983156" y="-1359900"/>
            <a:ext cx="12203" cy="13467"/>
          </a:xfrm>
          <a:custGeom>
            <a:avLst/>
            <a:gdLst/>
            <a:ahLst/>
            <a:cxnLst/>
            <a:rect l="l" t="t"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8" name="Google Shape;848;p36"/>
          <p:cNvSpPr/>
          <p:nvPr/>
        </p:nvSpPr>
        <p:spPr>
          <a:xfrm>
            <a:off x="4005666" y="-1338066"/>
            <a:ext cx="11272" cy="15100"/>
          </a:xfrm>
          <a:custGeom>
            <a:avLst/>
            <a:gdLst/>
            <a:ahLst/>
            <a:cxnLst/>
            <a:rect l="l" t="t"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49" name="Google Shape;849;p36"/>
          <p:cNvSpPr/>
          <p:nvPr/>
        </p:nvSpPr>
        <p:spPr>
          <a:xfrm>
            <a:off x="3986780" y="-1330400"/>
            <a:ext cx="9476" cy="9333"/>
          </a:xfrm>
          <a:custGeom>
            <a:avLst/>
            <a:gdLst/>
            <a:ahLst/>
            <a:cxnLst/>
            <a:rect l="l" t="t"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0" name="Google Shape;850;p36"/>
          <p:cNvSpPr/>
          <p:nvPr/>
        </p:nvSpPr>
        <p:spPr>
          <a:xfrm>
            <a:off x="3897667" y="-1390400"/>
            <a:ext cx="9443" cy="9933"/>
          </a:xfrm>
          <a:custGeom>
            <a:avLst/>
            <a:gdLst/>
            <a:ahLst/>
            <a:cxnLst/>
            <a:rect l="l" t="t"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1" name="Google Shape;851;p36"/>
          <p:cNvSpPr/>
          <p:nvPr/>
        </p:nvSpPr>
        <p:spPr>
          <a:xfrm>
            <a:off x="3908940" y="-1393567"/>
            <a:ext cx="11272" cy="11533"/>
          </a:xfrm>
          <a:custGeom>
            <a:avLst/>
            <a:gdLst/>
            <a:ahLst/>
            <a:cxnLst/>
            <a:rect l="l" t="t"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2" name="Google Shape;852;p36"/>
          <p:cNvSpPr/>
          <p:nvPr/>
        </p:nvSpPr>
        <p:spPr>
          <a:xfrm>
            <a:off x="3916587" y="-1368300"/>
            <a:ext cx="11738" cy="14933"/>
          </a:xfrm>
          <a:custGeom>
            <a:avLst/>
            <a:gdLst/>
            <a:ahLst/>
            <a:cxnLst/>
            <a:rect l="l" t="t"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853" name="Google Shape;853;p36"/>
          <p:cNvSpPr/>
          <p:nvPr/>
        </p:nvSpPr>
        <p:spPr>
          <a:xfrm>
            <a:off x="3912963" y="-1304233"/>
            <a:ext cx="499" cy="33"/>
          </a:xfrm>
          <a:custGeom>
            <a:avLst/>
            <a:gdLst/>
            <a:ahLst/>
            <a:cxnLst/>
            <a:rect l="l" t="t" r="r" b="b"/>
            <a:pathLst>
              <a:path w="15" h="1" extrusionOk="0">
                <a:moveTo>
                  <a:pt x="15" y="0"/>
                </a:moveTo>
                <a:lnTo>
                  <a:pt x="1" y="0"/>
                </a:lnTo>
                <a:lnTo>
                  <a:pt x="1" y="0"/>
                </a:lnTo>
                <a:close/>
              </a:path>
            </a:pathLst>
          </a:custGeom>
          <a:solidFill>
            <a:srgbClr val="EC8D7F"/>
          </a:solidFill>
          <a:ln>
            <a:noFill/>
          </a:ln>
        </p:spPr>
        <p:txBody>
          <a:bodyPr spcFirstLastPara="1" wrap="square" lIns="121705" tIns="121705" rIns="121705" bIns="121705" anchor="ctr" anchorCtr="0">
            <a:noAutofit/>
          </a:bodyPr>
          <a:lstStyle/>
          <a:p>
            <a:endParaRPr/>
          </a:p>
        </p:txBody>
      </p:sp>
      <p:grpSp>
        <p:nvGrpSpPr>
          <p:cNvPr id="854" name="Google Shape;854;p36"/>
          <p:cNvGrpSpPr/>
          <p:nvPr/>
        </p:nvGrpSpPr>
        <p:grpSpPr>
          <a:xfrm>
            <a:off x="8045713" y="2747167"/>
            <a:ext cx="3489801" cy="3679749"/>
            <a:chOff x="5699225" y="1848700"/>
            <a:chExt cx="2623842" cy="2759812"/>
          </a:xfrm>
        </p:grpSpPr>
        <p:sp>
          <p:nvSpPr>
            <p:cNvPr id="855" name="Google Shape;855;p36"/>
            <p:cNvSpPr/>
            <p:nvPr/>
          </p:nvSpPr>
          <p:spPr>
            <a:xfrm>
              <a:off x="5699225" y="1848700"/>
              <a:ext cx="2623842" cy="2759812"/>
            </a:xfrm>
            <a:custGeom>
              <a:avLst/>
              <a:gdLst/>
              <a:ahLst/>
              <a:cxnLst/>
              <a:rect l="l" t="t" r="r" b="b"/>
              <a:pathLst>
                <a:path w="33693" h="35439" extrusionOk="0">
                  <a:moveTo>
                    <a:pt x="27496" y="5535"/>
                  </a:moveTo>
                  <a:cubicBezTo>
                    <a:pt x="27496" y="5589"/>
                    <a:pt x="27509" y="5643"/>
                    <a:pt x="27509" y="5698"/>
                  </a:cubicBezTo>
                  <a:lnTo>
                    <a:pt x="27509" y="5765"/>
                  </a:lnTo>
                  <a:cubicBezTo>
                    <a:pt x="27387" y="5873"/>
                    <a:pt x="27266" y="5982"/>
                    <a:pt x="27130" y="6131"/>
                  </a:cubicBezTo>
                  <a:cubicBezTo>
                    <a:pt x="26968" y="6279"/>
                    <a:pt x="26819" y="6455"/>
                    <a:pt x="26684" y="6631"/>
                  </a:cubicBezTo>
                  <a:cubicBezTo>
                    <a:pt x="26616" y="6604"/>
                    <a:pt x="26535" y="6563"/>
                    <a:pt x="26467" y="6550"/>
                  </a:cubicBezTo>
                  <a:cubicBezTo>
                    <a:pt x="26630" y="6455"/>
                    <a:pt x="26792" y="6347"/>
                    <a:pt x="26927" y="6212"/>
                  </a:cubicBezTo>
                  <a:cubicBezTo>
                    <a:pt x="27103" y="6049"/>
                    <a:pt x="27252" y="5873"/>
                    <a:pt x="27387" y="5684"/>
                  </a:cubicBezTo>
                  <a:cubicBezTo>
                    <a:pt x="27428" y="5630"/>
                    <a:pt x="27469" y="5576"/>
                    <a:pt x="27496" y="5535"/>
                  </a:cubicBezTo>
                  <a:close/>
                  <a:moveTo>
                    <a:pt x="25398" y="1"/>
                  </a:moveTo>
                  <a:cubicBezTo>
                    <a:pt x="25358" y="1"/>
                    <a:pt x="25317" y="1"/>
                    <a:pt x="25263" y="14"/>
                  </a:cubicBezTo>
                  <a:cubicBezTo>
                    <a:pt x="25060" y="42"/>
                    <a:pt x="24871" y="163"/>
                    <a:pt x="24762" y="353"/>
                  </a:cubicBezTo>
                  <a:cubicBezTo>
                    <a:pt x="24654" y="529"/>
                    <a:pt x="24614" y="732"/>
                    <a:pt x="24668" y="935"/>
                  </a:cubicBezTo>
                  <a:cubicBezTo>
                    <a:pt x="24695" y="1043"/>
                    <a:pt x="24722" y="1151"/>
                    <a:pt x="24735" y="1259"/>
                  </a:cubicBezTo>
                  <a:cubicBezTo>
                    <a:pt x="24221" y="1368"/>
                    <a:pt x="23761" y="1692"/>
                    <a:pt x="23490" y="2152"/>
                  </a:cubicBezTo>
                  <a:cubicBezTo>
                    <a:pt x="23382" y="2328"/>
                    <a:pt x="23301" y="2518"/>
                    <a:pt x="23233" y="2734"/>
                  </a:cubicBezTo>
                  <a:cubicBezTo>
                    <a:pt x="23152" y="2991"/>
                    <a:pt x="23125" y="3275"/>
                    <a:pt x="23166" y="3560"/>
                  </a:cubicBezTo>
                  <a:cubicBezTo>
                    <a:pt x="23233" y="3857"/>
                    <a:pt x="23423" y="4128"/>
                    <a:pt x="23693" y="4290"/>
                  </a:cubicBezTo>
                  <a:cubicBezTo>
                    <a:pt x="23869" y="4385"/>
                    <a:pt x="24059" y="4439"/>
                    <a:pt x="24262" y="4439"/>
                  </a:cubicBezTo>
                  <a:lnTo>
                    <a:pt x="24302" y="4439"/>
                  </a:lnTo>
                  <a:cubicBezTo>
                    <a:pt x="24221" y="4615"/>
                    <a:pt x="24167" y="4818"/>
                    <a:pt x="24153" y="5021"/>
                  </a:cubicBezTo>
                  <a:cubicBezTo>
                    <a:pt x="24126" y="5319"/>
                    <a:pt x="24153" y="5616"/>
                    <a:pt x="24248" y="5900"/>
                  </a:cubicBezTo>
                  <a:cubicBezTo>
                    <a:pt x="24356" y="6171"/>
                    <a:pt x="24532" y="6415"/>
                    <a:pt x="24776" y="6577"/>
                  </a:cubicBezTo>
                  <a:cubicBezTo>
                    <a:pt x="24438" y="6672"/>
                    <a:pt x="24099" y="6794"/>
                    <a:pt x="23761" y="6942"/>
                  </a:cubicBezTo>
                  <a:cubicBezTo>
                    <a:pt x="23044" y="7294"/>
                    <a:pt x="22340" y="7700"/>
                    <a:pt x="21677" y="8174"/>
                  </a:cubicBezTo>
                  <a:cubicBezTo>
                    <a:pt x="21068" y="8593"/>
                    <a:pt x="20432" y="9094"/>
                    <a:pt x="19729" y="9676"/>
                  </a:cubicBezTo>
                  <a:cubicBezTo>
                    <a:pt x="19255" y="10068"/>
                    <a:pt x="18768" y="10501"/>
                    <a:pt x="18267" y="10961"/>
                  </a:cubicBezTo>
                  <a:cubicBezTo>
                    <a:pt x="18308" y="10812"/>
                    <a:pt x="18335" y="10663"/>
                    <a:pt x="18349" y="10488"/>
                  </a:cubicBezTo>
                  <a:cubicBezTo>
                    <a:pt x="18403" y="10149"/>
                    <a:pt x="18457" y="9811"/>
                    <a:pt x="18497" y="9459"/>
                  </a:cubicBezTo>
                  <a:cubicBezTo>
                    <a:pt x="18511" y="9324"/>
                    <a:pt x="18552" y="9013"/>
                    <a:pt x="18552" y="9013"/>
                  </a:cubicBezTo>
                  <a:cubicBezTo>
                    <a:pt x="18552" y="8999"/>
                    <a:pt x="18565" y="8891"/>
                    <a:pt x="18565" y="8891"/>
                  </a:cubicBezTo>
                  <a:cubicBezTo>
                    <a:pt x="18592" y="8769"/>
                    <a:pt x="18606" y="8634"/>
                    <a:pt x="18619" y="8512"/>
                  </a:cubicBezTo>
                  <a:cubicBezTo>
                    <a:pt x="18646" y="8025"/>
                    <a:pt x="18254" y="7619"/>
                    <a:pt x="17767" y="7619"/>
                  </a:cubicBezTo>
                  <a:cubicBezTo>
                    <a:pt x="17713" y="7619"/>
                    <a:pt x="17659" y="7619"/>
                    <a:pt x="17604" y="7632"/>
                  </a:cubicBezTo>
                  <a:cubicBezTo>
                    <a:pt x="17483" y="7660"/>
                    <a:pt x="17361" y="7673"/>
                    <a:pt x="17239" y="7700"/>
                  </a:cubicBezTo>
                  <a:lnTo>
                    <a:pt x="17009" y="7727"/>
                  </a:lnTo>
                  <a:cubicBezTo>
                    <a:pt x="16779" y="7768"/>
                    <a:pt x="16549" y="7822"/>
                    <a:pt x="16332" y="7862"/>
                  </a:cubicBezTo>
                  <a:cubicBezTo>
                    <a:pt x="15845" y="7971"/>
                    <a:pt x="15372" y="8120"/>
                    <a:pt x="14912" y="8295"/>
                  </a:cubicBezTo>
                  <a:cubicBezTo>
                    <a:pt x="14682" y="8390"/>
                    <a:pt x="14452" y="8498"/>
                    <a:pt x="14235" y="8620"/>
                  </a:cubicBezTo>
                  <a:cubicBezTo>
                    <a:pt x="14019" y="8742"/>
                    <a:pt x="13816" y="8891"/>
                    <a:pt x="13626" y="9040"/>
                  </a:cubicBezTo>
                  <a:cubicBezTo>
                    <a:pt x="13572" y="8959"/>
                    <a:pt x="13504" y="8877"/>
                    <a:pt x="13437" y="8810"/>
                  </a:cubicBezTo>
                  <a:cubicBezTo>
                    <a:pt x="13207" y="8553"/>
                    <a:pt x="12896" y="8377"/>
                    <a:pt x="12557" y="8323"/>
                  </a:cubicBezTo>
                  <a:cubicBezTo>
                    <a:pt x="12490" y="8309"/>
                    <a:pt x="12422" y="8309"/>
                    <a:pt x="12341" y="8309"/>
                  </a:cubicBezTo>
                  <a:cubicBezTo>
                    <a:pt x="12111" y="8309"/>
                    <a:pt x="11867" y="8363"/>
                    <a:pt x="11651" y="8471"/>
                  </a:cubicBezTo>
                  <a:cubicBezTo>
                    <a:pt x="11177" y="8715"/>
                    <a:pt x="10771" y="9067"/>
                    <a:pt x="10460" y="9500"/>
                  </a:cubicBezTo>
                  <a:cubicBezTo>
                    <a:pt x="10392" y="9594"/>
                    <a:pt x="10338" y="9703"/>
                    <a:pt x="10298" y="9824"/>
                  </a:cubicBezTo>
                  <a:cubicBezTo>
                    <a:pt x="10271" y="9892"/>
                    <a:pt x="10243" y="9960"/>
                    <a:pt x="10230" y="10027"/>
                  </a:cubicBezTo>
                  <a:cubicBezTo>
                    <a:pt x="10203" y="10122"/>
                    <a:pt x="10203" y="10230"/>
                    <a:pt x="10203" y="10325"/>
                  </a:cubicBezTo>
                  <a:cubicBezTo>
                    <a:pt x="10203" y="10501"/>
                    <a:pt x="10230" y="10677"/>
                    <a:pt x="10284" y="10839"/>
                  </a:cubicBezTo>
                  <a:cubicBezTo>
                    <a:pt x="10338" y="10988"/>
                    <a:pt x="10406" y="11137"/>
                    <a:pt x="10487" y="11286"/>
                  </a:cubicBezTo>
                  <a:cubicBezTo>
                    <a:pt x="10568" y="11408"/>
                    <a:pt x="10649" y="11529"/>
                    <a:pt x="10731" y="11638"/>
                  </a:cubicBezTo>
                  <a:cubicBezTo>
                    <a:pt x="10339" y="11558"/>
                    <a:pt x="9936" y="11517"/>
                    <a:pt x="9534" y="11517"/>
                  </a:cubicBezTo>
                  <a:cubicBezTo>
                    <a:pt x="9185" y="11517"/>
                    <a:pt x="8837" y="11548"/>
                    <a:pt x="8498" y="11611"/>
                  </a:cubicBezTo>
                  <a:cubicBezTo>
                    <a:pt x="8254" y="11665"/>
                    <a:pt x="8011" y="11732"/>
                    <a:pt x="7781" y="11814"/>
                  </a:cubicBezTo>
                  <a:cubicBezTo>
                    <a:pt x="7537" y="11895"/>
                    <a:pt x="7307" y="11989"/>
                    <a:pt x="7091" y="12111"/>
                  </a:cubicBezTo>
                  <a:cubicBezTo>
                    <a:pt x="6644" y="12355"/>
                    <a:pt x="6238" y="12666"/>
                    <a:pt x="5886" y="13031"/>
                  </a:cubicBezTo>
                  <a:cubicBezTo>
                    <a:pt x="5548" y="13370"/>
                    <a:pt x="5250" y="13762"/>
                    <a:pt x="5007" y="14195"/>
                  </a:cubicBezTo>
                  <a:cubicBezTo>
                    <a:pt x="4777" y="14587"/>
                    <a:pt x="4601" y="15020"/>
                    <a:pt x="4479" y="15467"/>
                  </a:cubicBezTo>
                  <a:lnTo>
                    <a:pt x="4182" y="15386"/>
                  </a:lnTo>
                  <a:cubicBezTo>
                    <a:pt x="4127" y="15359"/>
                    <a:pt x="4060" y="15359"/>
                    <a:pt x="4006" y="15345"/>
                  </a:cubicBezTo>
                  <a:lnTo>
                    <a:pt x="3924" y="15345"/>
                  </a:lnTo>
                  <a:cubicBezTo>
                    <a:pt x="3776" y="15345"/>
                    <a:pt x="3627" y="15386"/>
                    <a:pt x="3505" y="15467"/>
                  </a:cubicBezTo>
                  <a:cubicBezTo>
                    <a:pt x="3086" y="15724"/>
                    <a:pt x="2734" y="16076"/>
                    <a:pt x="2490" y="16509"/>
                  </a:cubicBezTo>
                  <a:cubicBezTo>
                    <a:pt x="2260" y="16901"/>
                    <a:pt x="2071" y="17307"/>
                    <a:pt x="1935" y="17740"/>
                  </a:cubicBezTo>
                  <a:cubicBezTo>
                    <a:pt x="1597" y="18728"/>
                    <a:pt x="1489" y="19783"/>
                    <a:pt x="1624" y="20812"/>
                  </a:cubicBezTo>
                  <a:cubicBezTo>
                    <a:pt x="1651" y="21069"/>
                    <a:pt x="1705" y="21312"/>
                    <a:pt x="1787" y="21556"/>
                  </a:cubicBezTo>
                  <a:cubicBezTo>
                    <a:pt x="1800" y="21569"/>
                    <a:pt x="1800" y="21597"/>
                    <a:pt x="1814" y="21610"/>
                  </a:cubicBezTo>
                  <a:cubicBezTo>
                    <a:pt x="1489" y="21867"/>
                    <a:pt x="1205" y="22178"/>
                    <a:pt x="1002" y="22530"/>
                  </a:cubicBezTo>
                  <a:cubicBezTo>
                    <a:pt x="772" y="22923"/>
                    <a:pt x="582" y="23342"/>
                    <a:pt x="447" y="23775"/>
                  </a:cubicBezTo>
                  <a:cubicBezTo>
                    <a:pt x="109" y="24763"/>
                    <a:pt x="0" y="25805"/>
                    <a:pt x="136" y="26847"/>
                  </a:cubicBezTo>
                  <a:cubicBezTo>
                    <a:pt x="163" y="27090"/>
                    <a:pt x="217" y="27334"/>
                    <a:pt x="298" y="27564"/>
                  </a:cubicBezTo>
                  <a:cubicBezTo>
                    <a:pt x="393" y="27848"/>
                    <a:pt x="636" y="28051"/>
                    <a:pt x="921" y="28091"/>
                  </a:cubicBezTo>
                  <a:lnTo>
                    <a:pt x="1895" y="28362"/>
                  </a:lnTo>
                  <a:cubicBezTo>
                    <a:pt x="1895" y="28389"/>
                    <a:pt x="1895" y="28430"/>
                    <a:pt x="1895" y="28470"/>
                  </a:cubicBezTo>
                  <a:cubicBezTo>
                    <a:pt x="1922" y="28646"/>
                    <a:pt x="2003" y="28822"/>
                    <a:pt x="2125" y="28957"/>
                  </a:cubicBezTo>
                  <a:cubicBezTo>
                    <a:pt x="2436" y="29269"/>
                    <a:pt x="2774" y="29526"/>
                    <a:pt x="3167" y="29729"/>
                  </a:cubicBezTo>
                  <a:cubicBezTo>
                    <a:pt x="3559" y="29932"/>
                    <a:pt x="3965" y="30094"/>
                    <a:pt x="4398" y="30216"/>
                  </a:cubicBezTo>
                  <a:cubicBezTo>
                    <a:pt x="4817" y="30338"/>
                    <a:pt x="5264" y="30432"/>
                    <a:pt x="5697" y="30473"/>
                  </a:cubicBezTo>
                  <a:cubicBezTo>
                    <a:pt x="5995" y="30514"/>
                    <a:pt x="6279" y="30527"/>
                    <a:pt x="6577" y="30527"/>
                  </a:cubicBezTo>
                  <a:cubicBezTo>
                    <a:pt x="6698" y="30527"/>
                    <a:pt x="6834" y="30527"/>
                    <a:pt x="6955" y="30514"/>
                  </a:cubicBezTo>
                  <a:cubicBezTo>
                    <a:pt x="7118" y="30514"/>
                    <a:pt x="7294" y="30486"/>
                    <a:pt x="7456" y="30459"/>
                  </a:cubicBezTo>
                  <a:cubicBezTo>
                    <a:pt x="7551" y="30446"/>
                    <a:pt x="7645" y="30405"/>
                    <a:pt x="7727" y="30365"/>
                  </a:cubicBezTo>
                  <a:cubicBezTo>
                    <a:pt x="7889" y="30284"/>
                    <a:pt x="8011" y="30148"/>
                    <a:pt x="8092" y="29986"/>
                  </a:cubicBezTo>
                  <a:lnTo>
                    <a:pt x="16332" y="32164"/>
                  </a:lnTo>
                  <a:lnTo>
                    <a:pt x="16387" y="32178"/>
                  </a:lnTo>
                  <a:lnTo>
                    <a:pt x="20879" y="33355"/>
                  </a:lnTo>
                  <a:cubicBezTo>
                    <a:pt x="20879" y="33369"/>
                    <a:pt x="20879" y="33369"/>
                    <a:pt x="20879" y="33382"/>
                  </a:cubicBezTo>
                  <a:cubicBezTo>
                    <a:pt x="20906" y="33558"/>
                    <a:pt x="20974" y="33734"/>
                    <a:pt x="21109" y="33869"/>
                  </a:cubicBezTo>
                  <a:cubicBezTo>
                    <a:pt x="21407" y="34180"/>
                    <a:pt x="21758" y="34438"/>
                    <a:pt x="22137" y="34641"/>
                  </a:cubicBezTo>
                  <a:cubicBezTo>
                    <a:pt x="22530" y="34843"/>
                    <a:pt x="22949" y="35006"/>
                    <a:pt x="23382" y="35128"/>
                  </a:cubicBezTo>
                  <a:cubicBezTo>
                    <a:pt x="23802" y="35249"/>
                    <a:pt x="24235" y="35344"/>
                    <a:pt x="24681" y="35385"/>
                  </a:cubicBezTo>
                  <a:cubicBezTo>
                    <a:pt x="24965" y="35425"/>
                    <a:pt x="25263" y="35439"/>
                    <a:pt x="25561" y="35439"/>
                  </a:cubicBezTo>
                  <a:cubicBezTo>
                    <a:pt x="25682" y="35439"/>
                    <a:pt x="25818" y="35439"/>
                    <a:pt x="25940" y="35425"/>
                  </a:cubicBezTo>
                  <a:cubicBezTo>
                    <a:pt x="26102" y="35425"/>
                    <a:pt x="26278" y="35412"/>
                    <a:pt x="26440" y="35371"/>
                  </a:cubicBezTo>
                  <a:cubicBezTo>
                    <a:pt x="26535" y="35358"/>
                    <a:pt x="26630" y="35331"/>
                    <a:pt x="26711" y="35276"/>
                  </a:cubicBezTo>
                  <a:cubicBezTo>
                    <a:pt x="26846" y="35209"/>
                    <a:pt x="26954" y="35101"/>
                    <a:pt x="27022" y="34979"/>
                  </a:cubicBezTo>
                  <a:lnTo>
                    <a:pt x="27902" y="35209"/>
                  </a:lnTo>
                  <a:cubicBezTo>
                    <a:pt x="27969" y="35236"/>
                    <a:pt x="28050" y="35249"/>
                    <a:pt x="28118" y="35249"/>
                  </a:cubicBezTo>
                  <a:cubicBezTo>
                    <a:pt x="28307" y="35249"/>
                    <a:pt x="28497" y="35182"/>
                    <a:pt x="28646" y="35046"/>
                  </a:cubicBezTo>
                  <a:lnTo>
                    <a:pt x="28659" y="35033"/>
                  </a:lnTo>
                  <a:cubicBezTo>
                    <a:pt x="28849" y="34857"/>
                    <a:pt x="29011" y="34681"/>
                    <a:pt x="29160" y="34478"/>
                  </a:cubicBezTo>
                  <a:cubicBezTo>
                    <a:pt x="29309" y="34275"/>
                    <a:pt x="29444" y="34072"/>
                    <a:pt x="29552" y="33842"/>
                  </a:cubicBezTo>
                  <a:cubicBezTo>
                    <a:pt x="29769" y="33423"/>
                    <a:pt x="29945" y="32963"/>
                    <a:pt x="30053" y="32489"/>
                  </a:cubicBezTo>
                  <a:cubicBezTo>
                    <a:pt x="30175" y="32056"/>
                    <a:pt x="30256" y="31610"/>
                    <a:pt x="30297" y="31149"/>
                  </a:cubicBezTo>
                  <a:cubicBezTo>
                    <a:pt x="30364" y="30581"/>
                    <a:pt x="30351" y="30013"/>
                    <a:pt x="30256" y="29445"/>
                  </a:cubicBezTo>
                  <a:cubicBezTo>
                    <a:pt x="30229" y="29309"/>
                    <a:pt x="30188" y="29160"/>
                    <a:pt x="30148" y="29025"/>
                  </a:cubicBezTo>
                  <a:lnTo>
                    <a:pt x="30148" y="28998"/>
                  </a:lnTo>
                  <a:cubicBezTo>
                    <a:pt x="30324" y="28836"/>
                    <a:pt x="30486" y="28646"/>
                    <a:pt x="30635" y="28443"/>
                  </a:cubicBezTo>
                  <a:cubicBezTo>
                    <a:pt x="30784" y="28254"/>
                    <a:pt x="30919" y="28037"/>
                    <a:pt x="31027" y="27821"/>
                  </a:cubicBezTo>
                  <a:cubicBezTo>
                    <a:pt x="31257" y="27388"/>
                    <a:pt x="31420" y="26941"/>
                    <a:pt x="31541" y="26468"/>
                  </a:cubicBezTo>
                  <a:cubicBezTo>
                    <a:pt x="31650" y="26021"/>
                    <a:pt x="31731" y="25575"/>
                    <a:pt x="31771" y="25128"/>
                  </a:cubicBezTo>
                  <a:cubicBezTo>
                    <a:pt x="31853" y="24560"/>
                    <a:pt x="31839" y="23978"/>
                    <a:pt x="31744" y="23410"/>
                  </a:cubicBezTo>
                  <a:cubicBezTo>
                    <a:pt x="31717" y="23274"/>
                    <a:pt x="31677" y="23139"/>
                    <a:pt x="31623" y="23004"/>
                  </a:cubicBezTo>
                  <a:cubicBezTo>
                    <a:pt x="31541" y="22747"/>
                    <a:pt x="31338" y="22544"/>
                    <a:pt x="31068" y="22476"/>
                  </a:cubicBezTo>
                  <a:lnTo>
                    <a:pt x="30973" y="22449"/>
                  </a:lnTo>
                  <a:cubicBezTo>
                    <a:pt x="31054" y="22205"/>
                    <a:pt x="31136" y="21962"/>
                    <a:pt x="31203" y="21718"/>
                  </a:cubicBezTo>
                  <a:cubicBezTo>
                    <a:pt x="31541" y="20622"/>
                    <a:pt x="31812" y="19526"/>
                    <a:pt x="32015" y="18687"/>
                  </a:cubicBezTo>
                  <a:lnTo>
                    <a:pt x="32069" y="18444"/>
                  </a:lnTo>
                  <a:cubicBezTo>
                    <a:pt x="32123" y="18227"/>
                    <a:pt x="32177" y="18011"/>
                    <a:pt x="32218" y="17794"/>
                  </a:cubicBezTo>
                  <a:cubicBezTo>
                    <a:pt x="32259" y="17578"/>
                    <a:pt x="32299" y="17402"/>
                    <a:pt x="32326" y="17199"/>
                  </a:cubicBezTo>
                  <a:cubicBezTo>
                    <a:pt x="32421" y="16631"/>
                    <a:pt x="32502" y="16049"/>
                    <a:pt x="32570" y="15440"/>
                  </a:cubicBezTo>
                  <a:cubicBezTo>
                    <a:pt x="32665" y="14655"/>
                    <a:pt x="32705" y="13938"/>
                    <a:pt x="32719" y="13275"/>
                  </a:cubicBezTo>
                  <a:cubicBezTo>
                    <a:pt x="32719" y="12896"/>
                    <a:pt x="32719" y="12531"/>
                    <a:pt x="32692" y="12165"/>
                  </a:cubicBezTo>
                  <a:cubicBezTo>
                    <a:pt x="32665" y="11814"/>
                    <a:pt x="32624" y="11462"/>
                    <a:pt x="32570" y="11123"/>
                  </a:cubicBezTo>
                  <a:cubicBezTo>
                    <a:pt x="32516" y="10799"/>
                    <a:pt x="32421" y="10474"/>
                    <a:pt x="32313" y="10163"/>
                  </a:cubicBezTo>
                  <a:cubicBezTo>
                    <a:pt x="32204" y="9865"/>
                    <a:pt x="32042" y="9594"/>
                    <a:pt x="31839" y="9337"/>
                  </a:cubicBezTo>
                  <a:cubicBezTo>
                    <a:pt x="31636" y="9080"/>
                    <a:pt x="31352" y="8877"/>
                    <a:pt x="31041" y="8756"/>
                  </a:cubicBezTo>
                  <a:cubicBezTo>
                    <a:pt x="30960" y="8728"/>
                    <a:pt x="30892" y="8701"/>
                    <a:pt x="30811" y="8688"/>
                  </a:cubicBezTo>
                  <a:cubicBezTo>
                    <a:pt x="30824" y="8580"/>
                    <a:pt x="30824" y="8471"/>
                    <a:pt x="30851" y="8377"/>
                  </a:cubicBezTo>
                  <a:cubicBezTo>
                    <a:pt x="30865" y="8282"/>
                    <a:pt x="30892" y="8187"/>
                    <a:pt x="30933" y="8093"/>
                  </a:cubicBezTo>
                  <a:cubicBezTo>
                    <a:pt x="30960" y="8065"/>
                    <a:pt x="30973" y="8025"/>
                    <a:pt x="31000" y="7984"/>
                  </a:cubicBezTo>
                  <a:cubicBezTo>
                    <a:pt x="31027" y="7971"/>
                    <a:pt x="31054" y="7944"/>
                    <a:pt x="31068" y="7930"/>
                  </a:cubicBezTo>
                  <a:cubicBezTo>
                    <a:pt x="31136" y="7890"/>
                    <a:pt x="31190" y="7862"/>
                    <a:pt x="31257" y="7835"/>
                  </a:cubicBezTo>
                  <a:lnTo>
                    <a:pt x="31284" y="7822"/>
                  </a:lnTo>
                  <a:cubicBezTo>
                    <a:pt x="31366" y="7808"/>
                    <a:pt x="31433" y="7795"/>
                    <a:pt x="31514" y="7781"/>
                  </a:cubicBezTo>
                  <a:lnTo>
                    <a:pt x="31541" y="7781"/>
                  </a:lnTo>
                  <a:cubicBezTo>
                    <a:pt x="31623" y="7781"/>
                    <a:pt x="31717" y="7795"/>
                    <a:pt x="31799" y="7808"/>
                  </a:cubicBezTo>
                  <a:lnTo>
                    <a:pt x="31893" y="7822"/>
                  </a:lnTo>
                  <a:cubicBezTo>
                    <a:pt x="32029" y="7835"/>
                    <a:pt x="32164" y="7862"/>
                    <a:pt x="32299" y="7862"/>
                  </a:cubicBezTo>
                  <a:lnTo>
                    <a:pt x="32367" y="7862"/>
                  </a:lnTo>
                  <a:cubicBezTo>
                    <a:pt x="32597" y="7862"/>
                    <a:pt x="32827" y="7808"/>
                    <a:pt x="33043" y="7687"/>
                  </a:cubicBezTo>
                  <a:cubicBezTo>
                    <a:pt x="33314" y="7524"/>
                    <a:pt x="33517" y="7267"/>
                    <a:pt x="33598" y="6956"/>
                  </a:cubicBezTo>
                  <a:cubicBezTo>
                    <a:pt x="33639" y="6821"/>
                    <a:pt x="33666" y="6685"/>
                    <a:pt x="33679" y="6536"/>
                  </a:cubicBezTo>
                  <a:cubicBezTo>
                    <a:pt x="33693" y="6415"/>
                    <a:pt x="33693" y="6279"/>
                    <a:pt x="33679" y="6144"/>
                  </a:cubicBezTo>
                  <a:cubicBezTo>
                    <a:pt x="33652" y="5914"/>
                    <a:pt x="33558" y="5684"/>
                    <a:pt x="33436" y="5467"/>
                  </a:cubicBezTo>
                  <a:cubicBezTo>
                    <a:pt x="33314" y="5278"/>
                    <a:pt x="33152" y="5116"/>
                    <a:pt x="32976" y="4980"/>
                  </a:cubicBezTo>
                  <a:cubicBezTo>
                    <a:pt x="32800" y="4845"/>
                    <a:pt x="32624" y="4750"/>
                    <a:pt x="32421" y="4683"/>
                  </a:cubicBezTo>
                  <a:cubicBezTo>
                    <a:pt x="32286" y="4629"/>
                    <a:pt x="32137" y="4574"/>
                    <a:pt x="31988" y="4547"/>
                  </a:cubicBezTo>
                  <a:lnTo>
                    <a:pt x="31866" y="4520"/>
                  </a:lnTo>
                  <a:cubicBezTo>
                    <a:pt x="31677" y="4480"/>
                    <a:pt x="31487" y="4466"/>
                    <a:pt x="31298" y="4453"/>
                  </a:cubicBezTo>
                  <a:cubicBezTo>
                    <a:pt x="31176" y="4439"/>
                    <a:pt x="31054" y="4439"/>
                    <a:pt x="30919" y="4439"/>
                  </a:cubicBezTo>
                  <a:cubicBezTo>
                    <a:pt x="30716" y="4439"/>
                    <a:pt x="30500" y="4439"/>
                    <a:pt x="30270" y="4466"/>
                  </a:cubicBezTo>
                  <a:cubicBezTo>
                    <a:pt x="29918" y="4507"/>
                    <a:pt x="29552" y="4588"/>
                    <a:pt x="29214" y="4710"/>
                  </a:cubicBezTo>
                  <a:cubicBezTo>
                    <a:pt x="29173" y="4601"/>
                    <a:pt x="29146" y="4480"/>
                    <a:pt x="29092" y="4371"/>
                  </a:cubicBezTo>
                  <a:cubicBezTo>
                    <a:pt x="28916" y="3911"/>
                    <a:pt x="28619" y="3519"/>
                    <a:pt x="28226" y="3235"/>
                  </a:cubicBezTo>
                  <a:cubicBezTo>
                    <a:pt x="28118" y="3154"/>
                    <a:pt x="27996" y="3100"/>
                    <a:pt x="27888" y="3032"/>
                  </a:cubicBezTo>
                  <a:cubicBezTo>
                    <a:pt x="27820" y="3005"/>
                    <a:pt x="27753" y="2978"/>
                    <a:pt x="27685" y="2951"/>
                  </a:cubicBezTo>
                  <a:cubicBezTo>
                    <a:pt x="27685" y="2937"/>
                    <a:pt x="27672" y="2910"/>
                    <a:pt x="27658" y="2897"/>
                  </a:cubicBezTo>
                  <a:cubicBezTo>
                    <a:pt x="27509" y="2585"/>
                    <a:pt x="27320" y="2301"/>
                    <a:pt x="27076" y="2071"/>
                  </a:cubicBezTo>
                  <a:cubicBezTo>
                    <a:pt x="26833" y="1828"/>
                    <a:pt x="26562" y="1638"/>
                    <a:pt x="26278" y="1489"/>
                  </a:cubicBezTo>
                  <a:cubicBezTo>
                    <a:pt x="26251" y="1178"/>
                    <a:pt x="26197" y="867"/>
                    <a:pt x="26115" y="569"/>
                  </a:cubicBezTo>
                  <a:cubicBezTo>
                    <a:pt x="26034" y="231"/>
                    <a:pt x="25737" y="1"/>
                    <a:pt x="2539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856" name="Google Shape;856;p36"/>
            <p:cNvSpPr/>
            <p:nvPr/>
          </p:nvSpPr>
          <p:spPr>
            <a:xfrm>
              <a:off x="7553824" y="1900331"/>
              <a:ext cx="380419" cy="486797"/>
            </a:xfrm>
            <a:custGeom>
              <a:avLst/>
              <a:gdLst/>
              <a:ahLst/>
              <a:cxnLst/>
              <a:rect l="l" t="t" r="r" b="b"/>
              <a:pathLst>
                <a:path w="4885" h="6251" extrusionOk="0">
                  <a:moveTo>
                    <a:pt x="1272" y="1516"/>
                  </a:moveTo>
                  <a:cubicBezTo>
                    <a:pt x="1380" y="1530"/>
                    <a:pt x="1489" y="1530"/>
                    <a:pt x="1597" y="1557"/>
                  </a:cubicBezTo>
                  <a:cubicBezTo>
                    <a:pt x="1597" y="1598"/>
                    <a:pt x="1583" y="1638"/>
                    <a:pt x="1570" y="1679"/>
                  </a:cubicBezTo>
                  <a:lnTo>
                    <a:pt x="1570" y="1665"/>
                  </a:lnTo>
                  <a:cubicBezTo>
                    <a:pt x="1529" y="1841"/>
                    <a:pt x="1462" y="2017"/>
                    <a:pt x="1380" y="2179"/>
                  </a:cubicBezTo>
                  <a:cubicBezTo>
                    <a:pt x="1313" y="2301"/>
                    <a:pt x="1232" y="2423"/>
                    <a:pt x="1137" y="2518"/>
                  </a:cubicBezTo>
                  <a:cubicBezTo>
                    <a:pt x="1056" y="2612"/>
                    <a:pt x="961" y="2680"/>
                    <a:pt x="853" y="2748"/>
                  </a:cubicBezTo>
                  <a:lnTo>
                    <a:pt x="853" y="2748"/>
                  </a:lnTo>
                  <a:cubicBezTo>
                    <a:pt x="780" y="2784"/>
                    <a:pt x="707" y="2818"/>
                    <a:pt x="623" y="2842"/>
                  </a:cubicBezTo>
                  <a:cubicBezTo>
                    <a:pt x="582" y="2856"/>
                    <a:pt x="528" y="2870"/>
                    <a:pt x="474" y="2870"/>
                  </a:cubicBezTo>
                  <a:cubicBezTo>
                    <a:pt x="447" y="2870"/>
                    <a:pt x="420" y="2870"/>
                    <a:pt x="393" y="2856"/>
                  </a:cubicBezTo>
                  <a:cubicBezTo>
                    <a:pt x="379" y="2856"/>
                    <a:pt x="352" y="2856"/>
                    <a:pt x="338" y="2842"/>
                  </a:cubicBezTo>
                  <a:cubicBezTo>
                    <a:pt x="325" y="2842"/>
                    <a:pt x="325" y="2829"/>
                    <a:pt x="311" y="2815"/>
                  </a:cubicBezTo>
                  <a:cubicBezTo>
                    <a:pt x="298" y="2815"/>
                    <a:pt x="298" y="2802"/>
                    <a:pt x="284" y="2788"/>
                  </a:cubicBezTo>
                  <a:cubicBezTo>
                    <a:pt x="271" y="2775"/>
                    <a:pt x="271" y="2761"/>
                    <a:pt x="271" y="2748"/>
                  </a:cubicBezTo>
                  <a:cubicBezTo>
                    <a:pt x="257" y="2721"/>
                    <a:pt x="257" y="2694"/>
                    <a:pt x="257" y="2667"/>
                  </a:cubicBezTo>
                  <a:cubicBezTo>
                    <a:pt x="257" y="2599"/>
                    <a:pt x="257" y="2531"/>
                    <a:pt x="271" y="2464"/>
                  </a:cubicBezTo>
                  <a:cubicBezTo>
                    <a:pt x="311" y="2342"/>
                    <a:pt x="352" y="2220"/>
                    <a:pt x="420" y="2098"/>
                  </a:cubicBezTo>
                  <a:cubicBezTo>
                    <a:pt x="474" y="2004"/>
                    <a:pt x="541" y="1909"/>
                    <a:pt x="609" y="1828"/>
                  </a:cubicBezTo>
                  <a:cubicBezTo>
                    <a:pt x="677" y="1760"/>
                    <a:pt x="744" y="1706"/>
                    <a:pt x="812" y="1652"/>
                  </a:cubicBezTo>
                  <a:cubicBezTo>
                    <a:pt x="880" y="1625"/>
                    <a:pt x="947" y="1584"/>
                    <a:pt x="1015" y="1571"/>
                  </a:cubicBezTo>
                  <a:cubicBezTo>
                    <a:pt x="1096" y="1543"/>
                    <a:pt x="1191" y="1530"/>
                    <a:pt x="1272" y="1516"/>
                  </a:cubicBezTo>
                  <a:close/>
                  <a:moveTo>
                    <a:pt x="3045" y="3289"/>
                  </a:moveTo>
                  <a:lnTo>
                    <a:pt x="3045" y="3303"/>
                  </a:lnTo>
                  <a:cubicBezTo>
                    <a:pt x="3045" y="3438"/>
                    <a:pt x="3031" y="3573"/>
                    <a:pt x="3004" y="3708"/>
                  </a:cubicBezTo>
                  <a:cubicBezTo>
                    <a:pt x="2963" y="3857"/>
                    <a:pt x="2909" y="4006"/>
                    <a:pt x="2828" y="4141"/>
                  </a:cubicBezTo>
                  <a:cubicBezTo>
                    <a:pt x="2720" y="4331"/>
                    <a:pt x="2598" y="4507"/>
                    <a:pt x="2449" y="4656"/>
                  </a:cubicBezTo>
                  <a:cubicBezTo>
                    <a:pt x="2368" y="4737"/>
                    <a:pt x="2273" y="4818"/>
                    <a:pt x="2165" y="4886"/>
                  </a:cubicBezTo>
                  <a:cubicBezTo>
                    <a:pt x="2097" y="4940"/>
                    <a:pt x="2016" y="4967"/>
                    <a:pt x="1922" y="4994"/>
                  </a:cubicBezTo>
                  <a:cubicBezTo>
                    <a:pt x="1867" y="5007"/>
                    <a:pt x="1813" y="5021"/>
                    <a:pt x="1759" y="5021"/>
                  </a:cubicBezTo>
                  <a:lnTo>
                    <a:pt x="1664" y="5021"/>
                  </a:lnTo>
                  <a:cubicBezTo>
                    <a:pt x="1637" y="5007"/>
                    <a:pt x="1610" y="5007"/>
                    <a:pt x="1597" y="4994"/>
                  </a:cubicBezTo>
                  <a:cubicBezTo>
                    <a:pt x="1583" y="4980"/>
                    <a:pt x="1556" y="4967"/>
                    <a:pt x="1543" y="4953"/>
                  </a:cubicBezTo>
                  <a:cubicBezTo>
                    <a:pt x="1529" y="4940"/>
                    <a:pt x="1516" y="4926"/>
                    <a:pt x="1502" y="4899"/>
                  </a:cubicBezTo>
                  <a:cubicBezTo>
                    <a:pt x="1489" y="4872"/>
                    <a:pt x="1475" y="4845"/>
                    <a:pt x="1462" y="4818"/>
                  </a:cubicBezTo>
                  <a:cubicBezTo>
                    <a:pt x="1448" y="4750"/>
                    <a:pt x="1434" y="4696"/>
                    <a:pt x="1434" y="4629"/>
                  </a:cubicBezTo>
                  <a:cubicBezTo>
                    <a:pt x="1434" y="4534"/>
                    <a:pt x="1448" y="4453"/>
                    <a:pt x="1462" y="4358"/>
                  </a:cubicBezTo>
                  <a:cubicBezTo>
                    <a:pt x="1489" y="4277"/>
                    <a:pt x="1516" y="4209"/>
                    <a:pt x="1543" y="4128"/>
                  </a:cubicBezTo>
                  <a:cubicBezTo>
                    <a:pt x="1610" y="4033"/>
                    <a:pt x="1678" y="3952"/>
                    <a:pt x="1746" y="3871"/>
                  </a:cubicBezTo>
                  <a:cubicBezTo>
                    <a:pt x="1854" y="3763"/>
                    <a:pt x="1976" y="3668"/>
                    <a:pt x="2097" y="3587"/>
                  </a:cubicBezTo>
                  <a:cubicBezTo>
                    <a:pt x="2260" y="3492"/>
                    <a:pt x="2409" y="3424"/>
                    <a:pt x="2585" y="3370"/>
                  </a:cubicBezTo>
                  <a:cubicBezTo>
                    <a:pt x="2733" y="3330"/>
                    <a:pt x="2882" y="3303"/>
                    <a:pt x="3031" y="3289"/>
                  </a:cubicBezTo>
                  <a:close/>
                  <a:moveTo>
                    <a:pt x="1570" y="1"/>
                  </a:moveTo>
                  <a:lnTo>
                    <a:pt x="1570" y="14"/>
                  </a:lnTo>
                  <a:cubicBezTo>
                    <a:pt x="1529" y="14"/>
                    <a:pt x="1502" y="55"/>
                    <a:pt x="1516" y="96"/>
                  </a:cubicBezTo>
                  <a:cubicBezTo>
                    <a:pt x="1583" y="366"/>
                    <a:pt x="1624" y="637"/>
                    <a:pt x="1637" y="921"/>
                  </a:cubicBezTo>
                  <a:lnTo>
                    <a:pt x="1637" y="1246"/>
                  </a:lnTo>
                  <a:cubicBezTo>
                    <a:pt x="1545" y="1228"/>
                    <a:pt x="1452" y="1219"/>
                    <a:pt x="1358" y="1219"/>
                  </a:cubicBezTo>
                  <a:cubicBezTo>
                    <a:pt x="1164" y="1219"/>
                    <a:pt x="972" y="1258"/>
                    <a:pt x="799" y="1341"/>
                  </a:cubicBezTo>
                  <a:cubicBezTo>
                    <a:pt x="568" y="1449"/>
                    <a:pt x="393" y="1625"/>
                    <a:pt x="271" y="1828"/>
                  </a:cubicBezTo>
                  <a:cubicBezTo>
                    <a:pt x="190" y="1963"/>
                    <a:pt x="122" y="2112"/>
                    <a:pt x="81" y="2261"/>
                  </a:cubicBezTo>
                  <a:cubicBezTo>
                    <a:pt x="27" y="2409"/>
                    <a:pt x="0" y="2585"/>
                    <a:pt x="27" y="2748"/>
                  </a:cubicBezTo>
                  <a:cubicBezTo>
                    <a:pt x="54" y="2870"/>
                    <a:pt x="122" y="2964"/>
                    <a:pt x="217" y="3032"/>
                  </a:cubicBezTo>
                  <a:cubicBezTo>
                    <a:pt x="289" y="3068"/>
                    <a:pt x="361" y="3086"/>
                    <a:pt x="437" y="3086"/>
                  </a:cubicBezTo>
                  <a:cubicBezTo>
                    <a:pt x="475" y="3086"/>
                    <a:pt x="514" y="3082"/>
                    <a:pt x="555" y="3072"/>
                  </a:cubicBezTo>
                  <a:cubicBezTo>
                    <a:pt x="690" y="3045"/>
                    <a:pt x="812" y="3005"/>
                    <a:pt x="920" y="2937"/>
                  </a:cubicBezTo>
                  <a:cubicBezTo>
                    <a:pt x="1056" y="2856"/>
                    <a:pt x="1164" y="2761"/>
                    <a:pt x="1272" y="2653"/>
                  </a:cubicBezTo>
                  <a:cubicBezTo>
                    <a:pt x="1407" y="2491"/>
                    <a:pt x="1529" y="2301"/>
                    <a:pt x="1610" y="2098"/>
                  </a:cubicBezTo>
                  <a:cubicBezTo>
                    <a:pt x="1678" y="1936"/>
                    <a:pt x="1719" y="1774"/>
                    <a:pt x="1746" y="1611"/>
                  </a:cubicBezTo>
                  <a:cubicBezTo>
                    <a:pt x="1840" y="1638"/>
                    <a:pt x="1935" y="1679"/>
                    <a:pt x="2016" y="1719"/>
                  </a:cubicBezTo>
                  <a:cubicBezTo>
                    <a:pt x="2179" y="1814"/>
                    <a:pt x="2314" y="1909"/>
                    <a:pt x="2449" y="2031"/>
                  </a:cubicBezTo>
                  <a:cubicBezTo>
                    <a:pt x="2571" y="2166"/>
                    <a:pt x="2693" y="2301"/>
                    <a:pt x="2788" y="2464"/>
                  </a:cubicBezTo>
                  <a:cubicBezTo>
                    <a:pt x="2855" y="2585"/>
                    <a:pt x="2909" y="2707"/>
                    <a:pt x="2950" y="2829"/>
                  </a:cubicBezTo>
                  <a:cubicBezTo>
                    <a:pt x="2788" y="2842"/>
                    <a:pt x="2612" y="2883"/>
                    <a:pt x="2449" y="2937"/>
                  </a:cubicBezTo>
                  <a:cubicBezTo>
                    <a:pt x="2097" y="3045"/>
                    <a:pt x="1786" y="3235"/>
                    <a:pt x="1516" y="3478"/>
                  </a:cubicBezTo>
                  <a:cubicBezTo>
                    <a:pt x="1448" y="3546"/>
                    <a:pt x="1380" y="3614"/>
                    <a:pt x="1326" y="3681"/>
                  </a:cubicBezTo>
                  <a:cubicBezTo>
                    <a:pt x="1272" y="3763"/>
                    <a:pt x="1218" y="3844"/>
                    <a:pt x="1164" y="3925"/>
                  </a:cubicBezTo>
                  <a:cubicBezTo>
                    <a:pt x="1083" y="4074"/>
                    <a:pt x="1042" y="4250"/>
                    <a:pt x="1015" y="4412"/>
                  </a:cubicBezTo>
                  <a:cubicBezTo>
                    <a:pt x="1001" y="4615"/>
                    <a:pt x="1015" y="4818"/>
                    <a:pt x="1083" y="5007"/>
                  </a:cubicBezTo>
                  <a:cubicBezTo>
                    <a:pt x="1137" y="5143"/>
                    <a:pt x="1232" y="5265"/>
                    <a:pt x="1367" y="5346"/>
                  </a:cubicBezTo>
                  <a:cubicBezTo>
                    <a:pt x="1421" y="5386"/>
                    <a:pt x="1489" y="5413"/>
                    <a:pt x="1556" y="5427"/>
                  </a:cubicBezTo>
                  <a:cubicBezTo>
                    <a:pt x="1597" y="5440"/>
                    <a:pt x="1637" y="5454"/>
                    <a:pt x="1678" y="5454"/>
                  </a:cubicBezTo>
                  <a:lnTo>
                    <a:pt x="1813" y="5454"/>
                  </a:lnTo>
                  <a:cubicBezTo>
                    <a:pt x="1962" y="5440"/>
                    <a:pt x="2111" y="5400"/>
                    <a:pt x="2246" y="5332"/>
                  </a:cubicBezTo>
                  <a:cubicBezTo>
                    <a:pt x="2395" y="5265"/>
                    <a:pt x="2544" y="5170"/>
                    <a:pt x="2666" y="5048"/>
                  </a:cubicBezTo>
                  <a:cubicBezTo>
                    <a:pt x="2801" y="4926"/>
                    <a:pt x="2923" y="4777"/>
                    <a:pt x="3031" y="4629"/>
                  </a:cubicBezTo>
                  <a:cubicBezTo>
                    <a:pt x="3126" y="4480"/>
                    <a:pt x="3221" y="4331"/>
                    <a:pt x="3288" y="4182"/>
                  </a:cubicBezTo>
                  <a:cubicBezTo>
                    <a:pt x="3342" y="4033"/>
                    <a:pt x="3396" y="3884"/>
                    <a:pt x="3424" y="3736"/>
                  </a:cubicBezTo>
                  <a:cubicBezTo>
                    <a:pt x="3437" y="3600"/>
                    <a:pt x="3451" y="3478"/>
                    <a:pt x="3451" y="3343"/>
                  </a:cubicBezTo>
                  <a:cubicBezTo>
                    <a:pt x="3505" y="3370"/>
                    <a:pt x="3559" y="3384"/>
                    <a:pt x="3613" y="3411"/>
                  </a:cubicBezTo>
                  <a:cubicBezTo>
                    <a:pt x="3708" y="3465"/>
                    <a:pt x="3802" y="3533"/>
                    <a:pt x="3884" y="3614"/>
                  </a:cubicBezTo>
                  <a:cubicBezTo>
                    <a:pt x="3951" y="3695"/>
                    <a:pt x="4019" y="3776"/>
                    <a:pt x="4087" y="3871"/>
                  </a:cubicBezTo>
                  <a:cubicBezTo>
                    <a:pt x="4154" y="4006"/>
                    <a:pt x="4222" y="4141"/>
                    <a:pt x="4262" y="4290"/>
                  </a:cubicBezTo>
                  <a:cubicBezTo>
                    <a:pt x="4330" y="4520"/>
                    <a:pt x="4371" y="4764"/>
                    <a:pt x="4371" y="5021"/>
                  </a:cubicBezTo>
                  <a:cubicBezTo>
                    <a:pt x="4384" y="5332"/>
                    <a:pt x="4357" y="5657"/>
                    <a:pt x="4290" y="5982"/>
                  </a:cubicBezTo>
                  <a:cubicBezTo>
                    <a:pt x="4276" y="6036"/>
                    <a:pt x="4303" y="6103"/>
                    <a:pt x="4344" y="6158"/>
                  </a:cubicBezTo>
                  <a:cubicBezTo>
                    <a:pt x="4390" y="6219"/>
                    <a:pt x="4463" y="6250"/>
                    <a:pt x="4537" y="6250"/>
                  </a:cubicBezTo>
                  <a:cubicBezTo>
                    <a:pt x="4593" y="6250"/>
                    <a:pt x="4649" y="6233"/>
                    <a:pt x="4695" y="6198"/>
                  </a:cubicBezTo>
                  <a:cubicBezTo>
                    <a:pt x="4750" y="6158"/>
                    <a:pt x="4777" y="6090"/>
                    <a:pt x="4790" y="6022"/>
                  </a:cubicBezTo>
                  <a:cubicBezTo>
                    <a:pt x="4858" y="5684"/>
                    <a:pt x="4885" y="5346"/>
                    <a:pt x="4871" y="4994"/>
                  </a:cubicBezTo>
                  <a:cubicBezTo>
                    <a:pt x="4858" y="4642"/>
                    <a:pt x="4790" y="4290"/>
                    <a:pt x="4655" y="3952"/>
                  </a:cubicBezTo>
                  <a:cubicBezTo>
                    <a:pt x="4533" y="3614"/>
                    <a:pt x="4317" y="3330"/>
                    <a:pt x="4019" y="3113"/>
                  </a:cubicBezTo>
                  <a:cubicBezTo>
                    <a:pt x="3938" y="3059"/>
                    <a:pt x="3857" y="3018"/>
                    <a:pt x="3775" y="2978"/>
                  </a:cubicBezTo>
                  <a:cubicBezTo>
                    <a:pt x="3694" y="2937"/>
                    <a:pt x="3613" y="2910"/>
                    <a:pt x="3532" y="2883"/>
                  </a:cubicBezTo>
                  <a:cubicBezTo>
                    <a:pt x="3478" y="2870"/>
                    <a:pt x="3424" y="2856"/>
                    <a:pt x="3369" y="2842"/>
                  </a:cubicBezTo>
                  <a:cubicBezTo>
                    <a:pt x="3329" y="2734"/>
                    <a:pt x="3288" y="2626"/>
                    <a:pt x="3234" y="2518"/>
                  </a:cubicBezTo>
                  <a:cubicBezTo>
                    <a:pt x="3126" y="2274"/>
                    <a:pt x="2977" y="2058"/>
                    <a:pt x="2788" y="1882"/>
                  </a:cubicBezTo>
                  <a:cubicBezTo>
                    <a:pt x="2598" y="1692"/>
                    <a:pt x="2382" y="1530"/>
                    <a:pt x="2138" y="1408"/>
                  </a:cubicBezTo>
                  <a:cubicBezTo>
                    <a:pt x="2030" y="1354"/>
                    <a:pt x="1908" y="1313"/>
                    <a:pt x="1786" y="1273"/>
                  </a:cubicBezTo>
                  <a:cubicBezTo>
                    <a:pt x="1813" y="867"/>
                    <a:pt x="1759" y="461"/>
                    <a:pt x="1651" y="69"/>
                  </a:cubicBezTo>
                  <a:cubicBezTo>
                    <a:pt x="1651" y="28"/>
                    <a:pt x="1624" y="14"/>
                    <a:pt x="158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7" name="Google Shape;857;p36"/>
            <p:cNvSpPr/>
            <p:nvPr/>
          </p:nvSpPr>
          <p:spPr>
            <a:xfrm>
              <a:off x="7789863" y="2246409"/>
              <a:ext cx="480567" cy="463045"/>
            </a:xfrm>
            <a:custGeom>
              <a:avLst/>
              <a:gdLst/>
              <a:ahLst/>
              <a:cxnLst/>
              <a:rect l="l" t="t" r="r" b="b"/>
              <a:pathLst>
                <a:path w="6171" h="5946" extrusionOk="0">
                  <a:moveTo>
                    <a:pt x="4074" y="1"/>
                  </a:moveTo>
                  <a:cubicBezTo>
                    <a:pt x="3880" y="1"/>
                    <a:pt x="3688" y="10"/>
                    <a:pt x="3491" y="36"/>
                  </a:cubicBezTo>
                  <a:cubicBezTo>
                    <a:pt x="3153" y="63"/>
                    <a:pt x="2815" y="144"/>
                    <a:pt x="2490" y="279"/>
                  </a:cubicBezTo>
                  <a:cubicBezTo>
                    <a:pt x="2111" y="428"/>
                    <a:pt x="1759" y="658"/>
                    <a:pt x="1461" y="929"/>
                  </a:cubicBezTo>
                  <a:cubicBezTo>
                    <a:pt x="1083" y="1267"/>
                    <a:pt x="771" y="1673"/>
                    <a:pt x="541" y="2133"/>
                  </a:cubicBezTo>
                  <a:cubicBezTo>
                    <a:pt x="487" y="2228"/>
                    <a:pt x="447" y="2322"/>
                    <a:pt x="393" y="2417"/>
                  </a:cubicBezTo>
                  <a:cubicBezTo>
                    <a:pt x="393" y="2417"/>
                    <a:pt x="379" y="2404"/>
                    <a:pt x="365" y="2404"/>
                  </a:cubicBezTo>
                  <a:cubicBezTo>
                    <a:pt x="351" y="2398"/>
                    <a:pt x="336" y="2395"/>
                    <a:pt x="321" y="2395"/>
                  </a:cubicBezTo>
                  <a:cubicBezTo>
                    <a:pt x="266" y="2395"/>
                    <a:pt x="214" y="2432"/>
                    <a:pt x="203" y="2485"/>
                  </a:cubicBezTo>
                  <a:cubicBezTo>
                    <a:pt x="68" y="2796"/>
                    <a:pt x="0" y="3134"/>
                    <a:pt x="0" y="3473"/>
                  </a:cubicBezTo>
                  <a:lnTo>
                    <a:pt x="0" y="3635"/>
                  </a:lnTo>
                  <a:cubicBezTo>
                    <a:pt x="0" y="3649"/>
                    <a:pt x="0" y="3662"/>
                    <a:pt x="0" y="3676"/>
                  </a:cubicBezTo>
                  <a:cubicBezTo>
                    <a:pt x="14" y="3946"/>
                    <a:pt x="54" y="4230"/>
                    <a:pt x="135" y="4501"/>
                  </a:cubicBezTo>
                  <a:cubicBezTo>
                    <a:pt x="217" y="4826"/>
                    <a:pt x="379" y="5123"/>
                    <a:pt x="582" y="5394"/>
                  </a:cubicBezTo>
                  <a:cubicBezTo>
                    <a:pt x="785" y="5638"/>
                    <a:pt x="1069" y="5814"/>
                    <a:pt x="1380" y="5895"/>
                  </a:cubicBezTo>
                  <a:lnTo>
                    <a:pt x="1421" y="5908"/>
                  </a:lnTo>
                  <a:cubicBezTo>
                    <a:pt x="1535" y="5933"/>
                    <a:pt x="1651" y="5945"/>
                    <a:pt x="1767" y="5945"/>
                  </a:cubicBezTo>
                  <a:cubicBezTo>
                    <a:pt x="1967" y="5945"/>
                    <a:pt x="2166" y="5909"/>
                    <a:pt x="2355" y="5841"/>
                  </a:cubicBezTo>
                  <a:cubicBezTo>
                    <a:pt x="2517" y="5773"/>
                    <a:pt x="2666" y="5678"/>
                    <a:pt x="2788" y="5556"/>
                  </a:cubicBezTo>
                  <a:cubicBezTo>
                    <a:pt x="2896" y="5435"/>
                    <a:pt x="2991" y="5299"/>
                    <a:pt x="3058" y="5150"/>
                  </a:cubicBezTo>
                  <a:cubicBezTo>
                    <a:pt x="3126" y="4988"/>
                    <a:pt x="3166" y="4826"/>
                    <a:pt x="3193" y="4663"/>
                  </a:cubicBezTo>
                  <a:cubicBezTo>
                    <a:pt x="3234" y="4501"/>
                    <a:pt x="3261" y="4325"/>
                    <a:pt x="3275" y="4149"/>
                  </a:cubicBezTo>
                  <a:cubicBezTo>
                    <a:pt x="3275" y="4041"/>
                    <a:pt x="3288" y="3946"/>
                    <a:pt x="3288" y="3838"/>
                  </a:cubicBezTo>
                  <a:cubicBezTo>
                    <a:pt x="3302" y="3608"/>
                    <a:pt x="3315" y="3364"/>
                    <a:pt x="3356" y="3134"/>
                  </a:cubicBezTo>
                  <a:cubicBezTo>
                    <a:pt x="3383" y="2986"/>
                    <a:pt x="3437" y="2837"/>
                    <a:pt x="3491" y="2701"/>
                  </a:cubicBezTo>
                  <a:cubicBezTo>
                    <a:pt x="3545" y="2607"/>
                    <a:pt x="3599" y="2525"/>
                    <a:pt x="3667" y="2444"/>
                  </a:cubicBezTo>
                  <a:cubicBezTo>
                    <a:pt x="3721" y="2377"/>
                    <a:pt x="3789" y="2309"/>
                    <a:pt x="3870" y="2255"/>
                  </a:cubicBezTo>
                  <a:cubicBezTo>
                    <a:pt x="3978" y="2187"/>
                    <a:pt x="4087" y="2133"/>
                    <a:pt x="4208" y="2092"/>
                  </a:cubicBezTo>
                  <a:lnTo>
                    <a:pt x="4222" y="2092"/>
                  </a:lnTo>
                  <a:cubicBezTo>
                    <a:pt x="4357" y="2052"/>
                    <a:pt x="4492" y="2025"/>
                    <a:pt x="4641" y="2011"/>
                  </a:cubicBezTo>
                  <a:cubicBezTo>
                    <a:pt x="4681" y="2008"/>
                    <a:pt x="4721" y="2006"/>
                    <a:pt x="4761" y="2006"/>
                  </a:cubicBezTo>
                  <a:cubicBezTo>
                    <a:pt x="4869" y="2006"/>
                    <a:pt x="4975" y="2019"/>
                    <a:pt x="5074" y="2038"/>
                  </a:cubicBezTo>
                  <a:lnTo>
                    <a:pt x="5169" y="2052"/>
                  </a:lnTo>
                  <a:cubicBezTo>
                    <a:pt x="5277" y="2065"/>
                    <a:pt x="5386" y="2079"/>
                    <a:pt x="5494" y="2092"/>
                  </a:cubicBezTo>
                  <a:cubicBezTo>
                    <a:pt x="5629" y="2092"/>
                    <a:pt x="5751" y="2065"/>
                    <a:pt x="5873" y="2011"/>
                  </a:cubicBezTo>
                  <a:cubicBezTo>
                    <a:pt x="5994" y="1930"/>
                    <a:pt x="6089" y="1808"/>
                    <a:pt x="6116" y="1673"/>
                  </a:cubicBezTo>
                  <a:cubicBezTo>
                    <a:pt x="6143" y="1578"/>
                    <a:pt x="6157" y="1497"/>
                    <a:pt x="6170" y="1402"/>
                  </a:cubicBezTo>
                  <a:cubicBezTo>
                    <a:pt x="6170" y="1308"/>
                    <a:pt x="6170" y="1226"/>
                    <a:pt x="6170" y="1132"/>
                  </a:cubicBezTo>
                  <a:cubicBezTo>
                    <a:pt x="6143" y="996"/>
                    <a:pt x="6103" y="861"/>
                    <a:pt x="6021" y="739"/>
                  </a:cubicBezTo>
                  <a:cubicBezTo>
                    <a:pt x="5940" y="618"/>
                    <a:pt x="5846" y="509"/>
                    <a:pt x="5724" y="415"/>
                  </a:cubicBezTo>
                  <a:cubicBezTo>
                    <a:pt x="5602" y="333"/>
                    <a:pt x="5480" y="266"/>
                    <a:pt x="5345" y="212"/>
                  </a:cubicBezTo>
                  <a:cubicBezTo>
                    <a:pt x="5223" y="171"/>
                    <a:pt x="5115" y="130"/>
                    <a:pt x="5007" y="103"/>
                  </a:cubicBezTo>
                  <a:lnTo>
                    <a:pt x="4993" y="103"/>
                  </a:lnTo>
                  <a:lnTo>
                    <a:pt x="4898" y="76"/>
                  </a:lnTo>
                  <a:cubicBezTo>
                    <a:pt x="4736" y="49"/>
                    <a:pt x="4574" y="22"/>
                    <a:pt x="4411" y="9"/>
                  </a:cubicBezTo>
                  <a:cubicBezTo>
                    <a:pt x="4297" y="4"/>
                    <a:pt x="4185" y="1"/>
                    <a:pt x="4074"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8" name="Google Shape;858;p36"/>
            <p:cNvSpPr/>
            <p:nvPr/>
          </p:nvSpPr>
          <p:spPr>
            <a:xfrm>
              <a:off x="7780363" y="2279740"/>
              <a:ext cx="197102" cy="395761"/>
            </a:xfrm>
            <a:custGeom>
              <a:avLst/>
              <a:gdLst/>
              <a:ahLst/>
              <a:cxnLst/>
              <a:rect l="l" t="t" r="r" b="b"/>
              <a:pathLst>
                <a:path w="2531" h="5082" extrusionOk="0">
                  <a:moveTo>
                    <a:pt x="2477" y="0"/>
                  </a:moveTo>
                  <a:lnTo>
                    <a:pt x="2449" y="14"/>
                  </a:lnTo>
                  <a:cubicBezTo>
                    <a:pt x="2247" y="54"/>
                    <a:pt x="2057" y="122"/>
                    <a:pt x="1895" y="230"/>
                  </a:cubicBezTo>
                  <a:cubicBezTo>
                    <a:pt x="1692" y="352"/>
                    <a:pt x="1516" y="487"/>
                    <a:pt x="1353" y="636"/>
                  </a:cubicBezTo>
                  <a:cubicBezTo>
                    <a:pt x="1178" y="771"/>
                    <a:pt x="1029" y="920"/>
                    <a:pt x="880" y="1069"/>
                  </a:cubicBezTo>
                  <a:cubicBezTo>
                    <a:pt x="718" y="1218"/>
                    <a:pt x="582" y="1394"/>
                    <a:pt x="447" y="1583"/>
                  </a:cubicBezTo>
                  <a:cubicBezTo>
                    <a:pt x="325" y="1773"/>
                    <a:pt x="230" y="1962"/>
                    <a:pt x="149" y="2179"/>
                  </a:cubicBezTo>
                  <a:cubicBezTo>
                    <a:pt x="82" y="2395"/>
                    <a:pt x="27" y="2612"/>
                    <a:pt x="14" y="2842"/>
                  </a:cubicBezTo>
                  <a:cubicBezTo>
                    <a:pt x="0" y="3072"/>
                    <a:pt x="27" y="3315"/>
                    <a:pt x="82" y="3545"/>
                  </a:cubicBezTo>
                  <a:cubicBezTo>
                    <a:pt x="95" y="3654"/>
                    <a:pt x="122" y="3762"/>
                    <a:pt x="163" y="3870"/>
                  </a:cubicBezTo>
                  <a:cubicBezTo>
                    <a:pt x="203" y="3965"/>
                    <a:pt x="244" y="4073"/>
                    <a:pt x="285" y="4168"/>
                  </a:cubicBezTo>
                  <a:cubicBezTo>
                    <a:pt x="366" y="4317"/>
                    <a:pt x="460" y="4465"/>
                    <a:pt x="555" y="4614"/>
                  </a:cubicBezTo>
                  <a:cubicBezTo>
                    <a:pt x="650" y="4750"/>
                    <a:pt x="758" y="4898"/>
                    <a:pt x="866" y="5034"/>
                  </a:cubicBezTo>
                  <a:cubicBezTo>
                    <a:pt x="904" y="5067"/>
                    <a:pt x="949" y="5082"/>
                    <a:pt x="992" y="5082"/>
                  </a:cubicBezTo>
                  <a:cubicBezTo>
                    <a:pt x="1070" y="5082"/>
                    <a:pt x="1142" y="5031"/>
                    <a:pt x="1151" y="4953"/>
                  </a:cubicBezTo>
                  <a:cubicBezTo>
                    <a:pt x="1164" y="4898"/>
                    <a:pt x="1151" y="4858"/>
                    <a:pt x="1123" y="4831"/>
                  </a:cubicBezTo>
                  <a:cubicBezTo>
                    <a:pt x="1042" y="4722"/>
                    <a:pt x="961" y="4614"/>
                    <a:pt x="893" y="4506"/>
                  </a:cubicBezTo>
                  <a:cubicBezTo>
                    <a:pt x="812" y="4371"/>
                    <a:pt x="745" y="4249"/>
                    <a:pt x="677" y="4114"/>
                  </a:cubicBezTo>
                  <a:cubicBezTo>
                    <a:pt x="609" y="3978"/>
                    <a:pt x="555" y="3829"/>
                    <a:pt x="501" y="3681"/>
                  </a:cubicBezTo>
                  <a:cubicBezTo>
                    <a:pt x="433" y="3451"/>
                    <a:pt x="393" y="3221"/>
                    <a:pt x="379" y="2991"/>
                  </a:cubicBezTo>
                  <a:cubicBezTo>
                    <a:pt x="366" y="2815"/>
                    <a:pt x="393" y="2639"/>
                    <a:pt x="420" y="2463"/>
                  </a:cubicBezTo>
                  <a:cubicBezTo>
                    <a:pt x="447" y="2355"/>
                    <a:pt x="474" y="2260"/>
                    <a:pt x="501" y="2165"/>
                  </a:cubicBezTo>
                  <a:cubicBezTo>
                    <a:pt x="542" y="2057"/>
                    <a:pt x="582" y="1949"/>
                    <a:pt x="636" y="1840"/>
                  </a:cubicBezTo>
                  <a:cubicBezTo>
                    <a:pt x="663" y="1773"/>
                    <a:pt x="704" y="1705"/>
                    <a:pt x="745" y="1637"/>
                  </a:cubicBezTo>
                  <a:cubicBezTo>
                    <a:pt x="785" y="1570"/>
                    <a:pt x="826" y="1489"/>
                    <a:pt x="880" y="1421"/>
                  </a:cubicBezTo>
                  <a:cubicBezTo>
                    <a:pt x="988" y="1286"/>
                    <a:pt x="1083" y="1150"/>
                    <a:pt x="1205" y="1028"/>
                  </a:cubicBezTo>
                  <a:cubicBezTo>
                    <a:pt x="1435" y="744"/>
                    <a:pt x="1705" y="501"/>
                    <a:pt x="2003" y="298"/>
                  </a:cubicBezTo>
                  <a:lnTo>
                    <a:pt x="1989" y="298"/>
                  </a:lnTo>
                  <a:cubicBezTo>
                    <a:pt x="2098" y="217"/>
                    <a:pt x="2219" y="163"/>
                    <a:pt x="2355" y="108"/>
                  </a:cubicBezTo>
                  <a:lnTo>
                    <a:pt x="2341" y="108"/>
                  </a:lnTo>
                  <a:cubicBezTo>
                    <a:pt x="2382" y="95"/>
                    <a:pt x="2436" y="81"/>
                    <a:pt x="2477" y="81"/>
                  </a:cubicBezTo>
                  <a:cubicBezTo>
                    <a:pt x="2531" y="81"/>
                    <a:pt x="2531" y="0"/>
                    <a:pt x="24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59" name="Google Shape;859;p36"/>
            <p:cNvSpPr/>
            <p:nvPr/>
          </p:nvSpPr>
          <p:spPr>
            <a:xfrm>
              <a:off x="7903639" y="2264944"/>
              <a:ext cx="104430" cy="56070"/>
            </a:xfrm>
            <a:custGeom>
              <a:avLst/>
              <a:gdLst/>
              <a:ahLst/>
              <a:cxnLst/>
              <a:rect l="l" t="t" r="r" b="b"/>
              <a:pathLst>
                <a:path w="1341" h="720" extrusionOk="0">
                  <a:moveTo>
                    <a:pt x="1272" y="1"/>
                  </a:moveTo>
                  <a:cubicBezTo>
                    <a:pt x="1164" y="28"/>
                    <a:pt x="1056" y="68"/>
                    <a:pt x="948" y="109"/>
                  </a:cubicBezTo>
                  <a:cubicBezTo>
                    <a:pt x="826" y="150"/>
                    <a:pt x="718" y="190"/>
                    <a:pt x="609" y="244"/>
                  </a:cubicBezTo>
                  <a:cubicBezTo>
                    <a:pt x="393" y="353"/>
                    <a:pt x="203" y="474"/>
                    <a:pt x="28" y="637"/>
                  </a:cubicBezTo>
                  <a:cubicBezTo>
                    <a:pt x="14" y="637"/>
                    <a:pt x="14" y="650"/>
                    <a:pt x="14" y="664"/>
                  </a:cubicBezTo>
                  <a:cubicBezTo>
                    <a:pt x="0" y="677"/>
                    <a:pt x="0" y="691"/>
                    <a:pt x="14" y="704"/>
                  </a:cubicBezTo>
                  <a:cubicBezTo>
                    <a:pt x="22" y="712"/>
                    <a:pt x="34" y="720"/>
                    <a:pt x="48" y="720"/>
                  </a:cubicBezTo>
                  <a:cubicBezTo>
                    <a:pt x="59" y="720"/>
                    <a:pt x="70" y="716"/>
                    <a:pt x="82" y="704"/>
                  </a:cubicBezTo>
                  <a:cubicBezTo>
                    <a:pt x="149" y="650"/>
                    <a:pt x="231" y="596"/>
                    <a:pt x="312" y="542"/>
                  </a:cubicBezTo>
                  <a:cubicBezTo>
                    <a:pt x="379" y="488"/>
                    <a:pt x="474" y="434"/>
                    <a:pt x="555" y="393"/>
                  </a:cubicBezTo>
                  <a:cubicBezTo>
                    <a:pt x="785" y="258"/>
                    <a:pt x="1042" y="150"/>
                    <a:pt x="1299" y="82"/>
                  </a:cubicBezTo>
                  <a:cubicBezTo>
                    <a:pt x="1327" y="68"/>
                    <a:pt x="1340" y="41"/>
                    <a:pt x="1327" y="28"/>
                  </a:cubicBezTo>
                  <a:cubicBezTo>
                    <a:pt x="1327" y="14"/>
                    <a:pt x="1313" y="1"/>
                    <a:pt x="129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0" name="Google Shape;860;p36"/>
            <p:cNvSpPr/>
            <p:nvPr/>
          </p:nvSpPr>
          <p:spPr>
            <a:xfrm>
              <a:off x="7939462" y="2270239"/>
              <a:ext cx="50697" cy="26400"/>
            </a:xfrm>
            <a:custGeom>
              <a:avLst/>
              <a:gdLst/>
              <a:ahLst/>
              <a:cxnLst/>
              <a:rect l="l" t="t" r="r" b="b"/>
              <a:pathLst>
                <a:path w="651" h="339" extrusionOk="0">
                  <a:moveTo>
                    <a:pt x="596" y="0"/>
                  </a:moveTo>
                  <a:lnTo>
                    <a:pt x="596" y="14"/>
                  </a:lnTo>
                  <a:cubicBezTo>
                    <a:pt x="488" y="41"/>
                    <a:pt x="393" y="82"/>
                    <a:pt x="312" y="122"/>
                  </a:cubicBezTo>
                  <a:cubicBezTo>
                    <a:pt x="217" y="163"/>
                    <a:pt x="122" y="217"/>
                    <a:pt x="28" y="257"/>
                  </a:cubicBezTo>
                  <a:cubicBezTo>
                    <a:pt x="28" y="257"/>
                    <a:pt x="14" y="271"/>
                    <a:pt x="14" y="285"/>
                  </a:cubicBezTo>
                  <a:cubicBezTo>
                    <a:pt x="1" y="298"/>
                    <a:pt x="1" y="312"/>
                    <a:pt x="14" y="312"/>
                  </a:cubicBezTo>
                  <a:cubicBezTo>
                    <a:pt x="14" y="325"/>
                    <a:pt x="14" y="339"/>
                    <a:pt x="28" y="339"/>
                  </a:cubicBezTo>
                  <a:lnTo>
                    <a:pt x="68" y="339"/>
                  </a:lnTo>
                  <a:cubicBezTo>
                    <a:pt x="149" y="285"/>
                    <a:pt x="244" y="244"/>
                    <a:pt x="339" y="203"/>
                  </a:cubicBezTo>
                  <a:cubicBezTo>
                    <a:pt x="434" y="163"/>
                    <a:pt x="528" y="122"/>
                    <a:pt x="623" y="82"/>
                  </a:cubicBezTo>
                  <a:cubicBezTo>
                    <a:pt x="637" y="82"/>
                    <a:pt x="650" y="54"/>
                    <a:pt x="650" y="27"/>
                  </a:cubicBezTo>
                  <a:cubicBezTo>
                    <a:pt x="637" y="14"/>
                    <a:pt x="623" y="0"/>
                    <a:pt x="60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1" name="Google Shape;861;p36"/>
            <p:cNvSpPr/>
            <p:nvPr/>
          </p:nvSpPr>
          <p:spPr>
            <a:xfrm>
              <a:off x="7935256" y="2271252"/>
              <a:ext cx="51709" cy="27490"/>
            </a:xfrm>
            <a:custGeom>
              <a:avLst/>
              <a:gdLst/>
              <a:ahLst/>
              <a:cxnLst/>
              <a:rect l="l" t="t" r="r" b="b"/>
              <a:pathLst>
                <a:path w="664" h="353" extrusionOk="0">
                  <a:moveTo>
                    <a:pt x="609" y="1"/>
                  </a:moveTo>
                  <a:cubicBezTo>
                    <a:pt x="501" y="41"/>
                    <a:pt x="393" y="82"/>
                    <a:pt x="298" y="123"/>
                  </a:cubicBezTo>
                  <a:cubicBezTo>
                    <a:pt x="203" y="163"/>
                    <a:pt x="109" y="217"/>
                    <a:pt x="14" y="272"/>
                  </a:cubicBezTo>
                  <a:cubicBezTo>
                    <a:pt x="14" y="272"/>
                    <a:pt x="0" y="285"/>
                    <a:pt x="0" y="299"/>
                  </a:cubicBezTo>
                  <a:cubicBezTo>
                    <a:pt x="0" y="312"/>
                    <a:pt x="0" y="326"/>
                    <a:pt x="0" y="326"/>
                  </a:cubicBezTo>
                  <a:cubicBezTo>
                    <a:pt x="14" y="339"/>
                    <a:pt x="14" y="339"/>
                    <a:pt x="27" y="353"/>
                  </a:cubicBezTo>
                  <a:lnTo>
                    <a:pt x="68" y="353"/>
                  </a:lnTo>
                  <a:lnTo>
                    <a:pt x="122" y="312"/>
                  </a:lnTo>
                  <a:lnTo>
                    <a:pt x="109" y="312"/>
                  </a:lnTo>
                  <a:cubicBezTo>
                    <a:pt x="190" y="272"/>
                    <a:pt x="271" y="231"/>
                    <a:pt x="352" y="190"/>
                  </a:cubicBezTo>
                  <a:cubicBezTo>
                    <a:pt x="420" y="163"/>
                    <a:pt x="542" y="123"/>
                    <a:pt x="623" y="82"/>
                  </a:cubicBezTo>
                  <a:cubicBezTo>
                    <a:pt x="650" y="69"/>
                    <a:pt x="663" y="41"/>
                    <a:pt x="650" y="28"/>
                  </a:cubicBezTo>
                  <a:cubicBezTo>
                    <a:pt x="650" y="1"/>
                    <a:pt x="623" y="1"/>
                    <a:pt x="609"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2" name="Google Shape;862;p36"/>
            <p:cNvSpPr/>
            <p:nvPr/>
          </p:nvSpPr>
          <p:spPr>
            <a:xfrm>
              <a:off x="7946860" y="2271252"/>
              <a:ext cx="38003" cy="21961"/>
            </a:xfrm>
            <a:custGeom>
              <a:avLst/>
              <a:gdLst/>
              <a:ahLst/>
              <a:cxnLst/>
              <a:rect l="l" t="t" r="r" b="b"/>
              <a:pathLst>
                <a:path w="488" h="282" extrusionOk="0">
                  <a:moveTo>
                    <a:pt x="420" y="1"/>
                  </a:moveTo>
                  <a:lnTo>
                    <a:pt x="420" y="14"/>
                  </a:lnTo>
                  <a:cubicBezTo>
                    <a:pt x="284" y="69"/>
                    <a:pt x="163" y="123"/>
                    <a:pt x="27" y="204"/>
                  </a:cubicBezTo>
                  <a:cubicBezTo>
                    <a:pt x="14" y="204"/>
                    <a:pt x="14" y="204"/>
                    <a:pt x="0" y="217"/>
                  </a:cubicBezTo>
                  <a:cubicBezTo>
                    <a:pt x="0" y="231"/>
                    <a:pt x="0" y="244"/>
                    <a:pt x="0" y="258"/>
                  </a:cubicBezTo>
                  <a:cubicBezTo>
                    <a:pt x="14" y="258"/>
                    <a:pt x="14" y="272"/>
                    <a:pt x="27" y="272"/>
                  </a:cubicBezTo>
                  <a:cubicBezTo>
                    <a:pt x="34" y="278"/>
                    <a:pt x="41" y="282"/>
                    <a:pt x="48" y="282"/>
                  </a:cubicBezTo>
                  <a:cubicBezTo>
                    <a:pt x="54" y="282"/>
                    <a:pt x="61" y="278"/>
                    <a:pt x="68" y="272"/>
                  </a:cubicBezTo>
                  <a:cubicBezTo>
                    <a:pt x="190" y="204"/>
                    <a:pt x="325" y="136"/>
                    <a:pt x="460" y="82"/>
                  </a:cubicBezTo>
                  <a:cubicBezTo>
                    <a:pt x="474" y="82"/>
                    <a:pt x="487" y="55"/>
                    <a:pt x="474" y="28"/>
                  </a:cubicBezTo>
                  <a:cubicBezTo>
                    <a:pt x="474" y="14"/>
                    <a:pt x="460" y="1"/>
                    <a:pt x="433"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3" name="Google Shape;863;p36"/>
            <p:cNvSpPr/>
            <p:nvPr/>
          </p:nvSpPr>
          <p:spPr>
            <a:xfrm>
              <a:off x="7939462" y="2273354"/>
              <a:ext cx="42208" cy="23285"/>
            </a:xfrm>
            <a:custGeom>
              <a:avLst/>
              <a:gdLst/>
              <a:ahLst/>
              <a:cxnLst/>
              <a:rect l="l" t="t" r="r" b="b"/>
              <a:pathLst>
                <a:path w="542" h="299" extrusionOk="0">
                  <a:moveTo>
                    <a:pt x="461" y="1"/>
                  </a:moveTo>
                  <a:cubicBezTo>
                    <a:pt x="420" y="14"/>
                    <a:pt x="379" y="28"/>
                    <a:pt x="352" y="42"/>
                  </a:cubicBezTo>
                  <a:cubicBezTo>
                    <a:pt x="312" y="55"/>
                    <a:pt x="271" y="82"/>
                    <a:pt x="231" y="96"/>
                  </a:cubicBezTo>
                  <a:cubicBezTo>
                    <a:pt x="163" y="136"/>
                    <a:pt x="82" y="177"/>
                    <a:pt x="14" y="217"/>
                  </a:cubicBezTo>
                  <a:cubicBezTo>
                    <a:pt x="1" y="231"/>
                    <a:pt x="1" y="258"/>
                    <a:pt x="14" y="272"/>
                  </a:cubicBezTo>
                  <a:cubicBezTo>
                    <a:pt x="28" y="285"/>
                    <a:pt x="28" y="285"/>
                    <a:pt x="41" y="299"/>
                  </a:cubicBezTo>
                  <a:cubicBezTo>
                    <a:pt x="55" y="299"/>
                    <a:pt x="68" y="299"/>
                    <a:pt x="82" y="285"/>
                  </a:cubicBezTo>
                  <a:lnTo>
                    <a:pt x="204" y="204"/>
                  </a:lnTo>
                  <a:lnTo>
                    <a:pt x="339" y="150"/>
                  </a:lnTo>
                  <a:cubicBezTo>
                    <a:pt x="393" y="123"/>
                    <a:pt x="447" y="96"/>
                    <a:pt x="501" y="82"/>
                  </a:cubicBezTo>
                  <a:cubicBezTo>
                    <a:pt x="528" y="69"/>
                    <a:pt x="542" y="42"/>
                    <a:pt x="528" y="28"/>
                  </a:cubicBezTo>
                  <a:cubicBezTo>
                    <a:pt x="528" y="1"/>
                    <a:pt x="501" y="1"/>
                    <a:pt x="488"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4" name="Google Shape;864;p36"/>
            <p:cNvSpPr/>
            <p:nvPr/>
          </p:nvSpPr>
          <p:spPr>
            <a:xfrm>
              <a:off x="7941564" y="2269149"/>
              <a:ext cx="44311" cy="24063"/>
            </a:xfrm>
            <a:custGeom>
              <a:avLst/>
              <a:gdLst/>
              <a:ahLst/>
              <a:cxnLst/>
              <a:rect l="l" t="t" r="r" b="b"/>
              <a:pathLst>
                <a:path w="569" h="309" extrusionOk="0">
                  <a:moveTo>
                    <a:pt x="501" y="1"/>
                  </a:moveTo>
                  <a:lnTo>
                    <a:pt x="488" y="14"/>
                  </a:lnTo>
                  <a:cubicBezTo>
                    <a:pt x="407" y="41"/>
                    <a:pt x="325" y="82"/>
                    <a:pt x="244" y="123"/>
                  </a:cubicBezTo>
                  <a:cubicBezTo>
                    <a:pt x="163" y="150"/>
                    <a:pt x="95" y="190"/>
                    <a:pt x="14" y="244"/>
                  </a:cubicBezTo>
                  <a:cubicBezTo>
                    <a:pt x="1" y="258"/>
                    <a:pt x="1" y="285"/>
                    <a:pt x="14" y="299"/>
                  </a:cubicBezTo>
                  <a:cubicBezTo>
                    <a:pt x="21" y="305"/>
                    <a:pt x="31" y="309"/>
                    <a:pt x="43" y="309"/>
                  </a:cubicBezTo>
                  <a:cubicBezTo>
                    <a:pt x="55" y="309"/>
                    <a:pt x="68" y="305"/>
                    <a:pt x="82" y="299"/>
                  </a:cubicBezTo>
                  <a:lnTo>
                    <a:pt x="149" y="258"/>
                  </a:lnTo>
                  <a:cubicBezTo>
                    <a:pt x="217" y="217"/>
                    <a:pt x="271" y="190"/>
                    <a:pt x="339" y="163"/>
                  </a:cubicBezTo>
                  <a:cubicBezTo>
                    <a:pt x="407" y="136"/>
                    <a:pt x="461" y="109"/>
                    <a:pt x="528" y="82"/>
                  </a:cubicBezTo>
                  <a:cubicBezTo>
                    <a:pt x="555" y="82"/>
                    <a:pt x="569" y="55"/>
                    <a:pt x="555" y="28"/>
                  </a:cubicBezTo>
                  <a:cubicBezTo>
                    <a:pt x="555" y="14"/>
                    <a:pt x="542" y="1"/>
                    <a:pt x="515"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5" name="Google Shape;865;p36"/>
            <p:cNvSpPr/>
            <p:nvPr/>
          </p:nvSpPr>
          <p:spPr>
            <a:xfrm>
              <a:off x="7933154" y="2268137"/>
              <a:ext cx="55914" cy="30605"/>
            </a:xfrm>
            <a:custGeom>
              <a:avLst/>
              <a:gdLst/>
              <a:ahLst/>
              <a:cxnLst/>
              <a:rect l="l" t="t" r="r" b="b"/>
              <a:pathLst>
                <a:path w="718" h="393" extrusionOk="0">
                  <a:moveTo>
                    <a:pt x="650" y="0"/>
                  </a:moveTo>
                  <a:cubicBezTo>
                    <a:pt x="542" y="41"/>
                    <a:pt x="420" y="95"/>
                    <a:pt x="312" y="149"/>
                  </a:cubicBezTo>
                  <a:cubicBezTo>
                    <a:pt x="217" y="203"/>
                    <a:pt x="109" y="271"/>
                    <a:pt x="14" y="325"/>
                  </a:cubicBezTo>
                  <a:cubicBezTo>
                    <a:pt x="0" y="339"/>
                    <a:pt x="0" y="366"/>
                    <a:pt x="14" y="379"/>
                  </a:cubicBezTo>
                  <a:cubicBezTo>
                    <a:pt x="14" y="393"/>
                    <a:pt x="27" y="393"/>
                    <a:pt x="41" y="393"/>
                  </a:cubicBezTo>
                  <a:lnTo>
                    <a:pt x="68" y="393"/>
                  </a:lnTo>
                  <a:cubicBezTo>
                    <a:pt x="149" y="352"/>
                    <a:pt x="230" y="298"/>
                    <a:pt x="312" y="257"/>
                  </a:cubicBezTo>
                  <a:cubicBezTo>
                    <a:pt x="366" y="217"/>
                    <a:pt x="433" y="190"/>
                    <a:pt x="487" y="163"/>
                  </a:cubicBezTo>
                  <a:cubicBezTo>
                    <a:pt x="555" y="136"/>
                    <a:pt x="623" y="109"/>
                    <a:pt x="690" y="81"/>
                  </a:cubicBezTo>
                  <a:cubicBezTo>
                    <a:pt x="704" y="68"/>
                    <a:pt x="718" y="41"/>
                    <a:pt x="718" y="27"/>
                  </a:cubicBezTo>
                  <a:cubicBezTo>
                    <a:pt x="704" y="0"/>
                    <a:pt x="690" y="0"/>
                    <a:pt x="677"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6" name="Google Shape;866;p36"/>
            <p:cNvSpPr/>
            <p:nvPr/>
          </p:nvSpPr>
          <p:spPr>
            <a:xfrm>
              <a:off x="7963681" y="2266034"/>
              <a:ext cx="29593" cy="15887"/>
            </a:xfrm>
            <a:custGeom>
              <a:avLst/>
              <a:gdLst/>
              <a:ahLst/>
              <a:cxnLst/>
              <a:rect l="l" t="t" r="r" b="b"/>
              <a:pathLst>
                <a:path w="380" h="204" extrusionOk="0">
                  <a:moveTo>
                    <a:pt x="326" y="0"/>
                  </a:moveTo>
                  <a:lnTo>
                    <a:pt x="326" y="14"/>
                  </a:lnTo>
                  <a:cubicBezTo>
                    <a:pt x="217" y="41"/>
                    <a:pt x="136" y="81"/>
                    <a:pt x="41" y="122"/>
                  </a:cubicBezTo>
                  <a:cubicBezTo>
                    <a:pt x="14" y="122"/>
                    <a:pt x="1" y="149"/>
                    <a:pt x="14" y="176"/>
                  </a:cubicBezTo>
                  <a:cubicBezTo>
                    <a:pt x="28" y="190"/>
                    <a:pt x="41" y="203"/>
                    <a:pt x="68" y="203"/>
                  </a:cubicBezTo>
                  <a:cubicBezTo>
                    <a:pt x="163" y="163"/>
                    <a:pt x="258" y="122"/>
                    <a:pt x="353" y="81"/>
                  </a:cubicBezTo>
                  <a:cubicBezTo>
                    <a:pt x="366" y="81"/>
                    <a:pt x="380" y="54"/>
                    <a:pt x="380" y="27"/>
                  </a:cubicBezTo>
                  <a:cubicBezTo>
                    <a:pt x="366" y="14"/>
                    <a:pt x="353" y="0"/>
                    <a:pt x="339"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7" name="Google Shape;867;p36"/>
            <p:cNvSpPr/>
            <p:nvPr/>
          </p:nvSpPr>
          <p:spPr>
            <a:xfrm>
              <a:off x="7951065" y="2266034"/>
              <a:ext cx="44311" cy="22194"/>
            </a:xfrm>
            <a:custGeom>
              <a:avLst/>
              <a:gdLst/>
              <a:ahLst/>
              <a:cxnLst/>
              <a:rect l="l" t="t" r="r" b="b"/>
              <a:pathLst>
                <a:path w="569" h="285" extrusionOk="0">
                  <a:moveTo>
                    <a:pt x="501" y="0"/>
                  </a:moveTo>
                  <a:cubicBezTo>
                    <a:pt x="420" y="27"/>
                    <a:pt x="352" y="41"/>
                    <a:pt x="271" y="81"/>
                  </a:cubicBezTo>
                  <a:cubicBezTo>
                    <a:pt x="190" y="122"/>
                    <a:pt x="109" y="149"/>
                    <a:pt x="27" y="203"/>
                  </a:cubicBezTo>
                  <a:cubicBezTo>
                    <a:pt x="27" y="203"/>
                    <a:pt x="14" y="217"/>
                    <a:pt x="14" y="217"/>
                  </a:cubicBezTo>
                  <a:cubicBezTo>
                    <a:pt x="0" y="230"/>
                    <a:pt x="0" y="244"/>
                    <a:pt x="14" y="257"/>
                  </a:cubicBezTo>
                  <a:cubicBezTo>
                    <a:pt x="14" y="271"/>
                    <a:pt x="27" y="271"/>
                    <a:pt x="27" y="284"/>
                  </a:cubicBezTo>
                  <a:lnTo>
                    <a:pt x="68" y="284"/>
                  </a:lnTo>
                  <a:cubicBezTo>
                    <a:pt x="136" y="244"/>
                    <a:pt x="203" y="203"/>
                    <a:pt x="285" y="176"/>
                  </a:cubicBezTo>
                  <a:cubicBezTo>
                    <a:pt x="366" y="136"/>
                    <a:pt x="447" y="108"/>
                    <a:pt x="528" y="81"/>
                  </a:cubicBezTo>
                  <a:cubicBezTo>
                    <a:pt x="555" y="68"/>
                    <a:pt x="569" y="41"/>
                    <a:pt x="555" y="27"/>
                  </a:cubicBezTo>
                  <a:cubicBezTo>
                    <a:pt x="555" y="14"/>
                    <a:pt x="542" y="0"/>
                    <a:pt x="528"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8" name="Google Shape;868;p36"/>
            <p:cNvSpPr/>
            <p:nvPr/>
          </p:nvSpPr>
          <p:spPr>
            <a:xfrm>
              <a:off x="7922641" y="2267046"/>
              <a:ext cx="67518" cy="38704"/>
            </a:xfrm>
            <a:custGeom>
              <a:avLst/>
              <a:gdLst/>
              <a:ahLst/>
              <a:cxnLst/>
              <a:rect l="l" t="t" r="r" b="b"/>
              <a:pathLst>
                <a:path w="867" h="497" extrusionOk="0">
                  <a:moveTo>
                    <a:pt x="798" y="1"/>
                  </a:moveTo>
                  <a:lnTo>
                    <a:pt x="798" y="14"/>
                  </a:lnTo>
                  <a:cubicBezTo>
                    <a:pt x="663" y="55"/>
                    <a:pt x="528" y="109"/>
                    <a:pt x="406" y="177"/>
                  </a:cubicBezTo>
                  <a:cubicBezTo>
                    <a:pt x="271" y="244"/>
                    <a:pt x="149" y="326"/>
                    <a:pt x="27" y="420"/>
                  </a:cubicBezTo>
                  <a:cubicBezTo>
                    <a:pt x="0" y="434"/>
                    <a:pt x="0" y="461"/>
                    <a:pt x="14" y="474"/>
                  </a:cubicBezTo>
                  <a:cubicBezTo>
                    <a:pt x="22" y="490"/>
                    <a:pt x="34" y="497"/>
                    <a:pt x="46" y="497"/>
                  </a:cubicBezTo>
                  <a:cubicBezTo>
                    <a:pt x="54" y="497"/>
                    <a:pt x="62" y="493"/>
                    <a:pt x="68" y="488"/>
                  </a:cubicBezTo>
                  <a:cubicBezTo>
                    <a:pt x="162" y="407"/>
                    <a:pt x="271" y="353"/>
                    <a:pt x="365" y="298"/>
                  </a:cubicBezTo>
                  <a:lnTo>
                    <a:pt x="352" y="298"/>
                  </a:lnTo>
                  <a:cubicBezTo>
                    <a:pt x="433" y="244"/>
                    <a:pt x="514" y="217"/>
                    <a:pt x="595" y="177"/>
                  </a:cubicBezTo>
                  <a:cubicBezTo>
                    <a:pt x="663" y="136"/>
                    <a:pt x="758" y="109"/>
                    <a:pt x="839" y="82"/>
                  </a:cubicBezTo>
                  <a:cubicBezTo>
                    <a:pt x="853" y="68"/>
                    <a:pt x="866" y="41"/>
                    <a:pt x="866" y="28"/>
                  </a:cubicBezTo>
                  <a:cubicBezTo>
                    <a:pt x="853" y="1"/>
                    <a:pt x="839" y="1"/>
                    <a:pt x="812" y="1"/>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869" name="Google Shape;869;p36"/>
            <p:cNvSpPr/>
            <p:nvPr/>
          </p:nvSpPr>
          <p:spPr>
            <a:xfrm>
              <a:off x="7815095" y="2280753"/>
              <a:ext cx="413205" cy="287125"/>
            </a:xfrm>
            <a:custGeom>
              <a:avLst/>
              <a:gdLst/>
              <a:ahLst/>
              <a:cxnLst/>
              <a:rect l="l" t="t" r="r" b="b"/>
              <a:pathLst>
                <a:path w="5306" h="3687" extrusionOk="0">
                  <a:moveTo>
                    <a:pt x="3668" y="1"/>
                  </a:moveTo>
                  <a:cubicBezTo>
                    <a:pt x="3397" y="1"/>
                    <a:pt x="3140" y="28"/>
                    <a:pt x="2869" y="82"/>
                  </a:cubicBezTo>
                  <a:cubicBezTo>
                    <a:pt x="2653" y="136"/>
                    <a:pt x="2450" y="204"/>
                    <a:pt x="2247" y="285"/>
                  </a:cubicBezTo>
                  <a:cubicBezTo>
                    <a:pt x="2071" y="366"/>
                    <a:pt x="1895" y="461"/>
                    <a:pt x="1733" y="583"/>
                  </a:cubicBezTo>
                  <a:cubicBezTo>
                    <a:pt x="1584" y="691"/>
                    <a:pt x="1435" y="826"/>
                    <a:pt x="1300" y="961"/>
                  </a:cubicBezTo>
                  <a:cubicBezTo>
                    <a:pt x="1165" y="1097"/>
                    <a:pt x="1043" y="1246"/>
                    <a:pt x="935" y="1394"/>
                  </a:cubicBezTo>
                  <a:cubicBezTo>
                    <a:pt x="826" y="1557"/>
                    <a:pt x="732" y="1733"/>
                    <a:pt x="637" y="1909"/>
                  </a:cubicBezTo>
                  <a:cubicBezTo>
                    <a:pt x="502" y="2152"/>
                    <a:pt x="393" y="2409"/>
                    <a:pt x="299" y="2680"/>
                  </a:cubicBezTo>
                  <a:cubicBezTo>
                    <a:pt x="190" y="2950"/>
                    <a:pt x="96" y="3235"/>
                    <a:pt x="28" y="3519"/>
                  </a:cubicBezTo>
                  <a:cubicBezTo>
                    <a:pt x="1" y="3586"/>
                    <a:pt x="55" y="3668"/>
                    <a:pt x="136" y="3681"/>
                  </a:cubicBezTo>
                  <a:cubicBezTo>
                    <a:pt x="148" y="3685"/>
                    <a:pt x="159" y="3687"/>
                    <a:pt x="169" y="3687"/>
                  </a:cubicBezTo>
                  <a:cubicBezTo>
                    <a:pt x="194" y="3687"/>
                    <a:pt x="216" y="3677"/>
                    <a:pt x="244" y="3668"/>
                  </a:cubicBezTo>
                  <a:lnTo>
                    <a:pt x="272" y="3641"/>
                  </a:lnTo>
                  <a:cubicBezTo>
                    <a:pt x="285" y="3613"/>
                    <a:pt x="299" y="3600"/>
                    <a:pt x="299" y="3573"/>
                  </a:cubicBezTo>
                  <a:cubicBezTo>
                    <a:pt x="353" y="3438"/>
                    <a:pt x="393" y="3302"/>
                    <a:pt x="434" y="3167"/>
                  </a:cubicBezTo>
                  <a:lnTo>
                    <a:pt x="434" y="3167"/>
                  </a:lnTo>
                  <a:lnTo>
                    <a:pt x="420" y="3194"/>
                  </a:lnTo>
                  <a:cubicBezTo>
                    <a:pt x="596" y="2639"/>
                    <a:pt x="853" y="2098"/>
                    <a:pt x="1165" y="1597"/>
                  </a:cubicBezTo>
                  <a:lnTo>
                    <a:pt x="1165" y="1597"/>
                  </a:lnTo>
                  <a:lnTo>
                    <a:pt x="1137" y="1624"/>
                  </a:lnTo>
                  <a:cubicBezTo>
                    <a:pt x="1313" y="1354"/>
                    <a:pt x="1516" y="1110"/>
                    <a:pt x="1760" y="894"/>
                  </a:cubicBezTo>
                  <a:lnTo>
                    <a:pt x="1773" y="894"/>
                  </a:lnTo>
                  <a:cubicBezTo>
                    <a:pt x="1963" y="731"/>
                    <a:pt x="2166" y="596"/>
                    <a:pt x="2396" y="488"/>
                  </a:cubicBezTo>
                  <a:cubicBezTo>
                    <a:pt x="2667" y="352"/>
                    <a:pt x="2951" y="258"/>
                    <a:pt x="3248" y="204"/>
                  </a:cubicBezTo>
                  <a:cubicBezTo>
                    <a:pt x="3501" y="168"/>
                    <a:pt x="3760" y="143"/>
                    <a:pt x="4020" y="143"/>
                  </a:cubicBezTo>
                  <a:cubicBezTo>
                    <a:pt x="4150" y="143"/>
                    <a:pt x="4281" y="150"/>
                    <a:pt x="4412" y="163"/>
                  </a:cubicBezTo>
                  <a:lnTo>
                    <a:pt x="4398" y="163"/>
                  </a:lnTo>
                  <a:cubicBezTo>
                    <a:pt x="4683" y="177"/>
                    <a:pt x="4967" y="217"/>
                    <a:pt x="5251" y="285"/>
                  </a:cubicBezTo>
                  <a:cubicBezTo>
                    <a:pt x="5278" y="285"/>
                    <a:pt x="5292" y="271"/>
                    <a:pt x="5305" y="244"/>
                  </a:cubicBezTo>
                  <a:cubicBezTo>
                    <a:pt x="5305" y="217"/>
                    <a:pt x="5292" y="204"/>
                    <a:pt x="5264" y="190"/>
                  </a:cubicBezTo>
                  <a:cubicBezTo>
                    <a:pt x="5007" y="150"/>
                    <a:pt x="4750" y="95"/>
                    <a:pt x="4480" y="55"/>
                  </a:cubicBezTo>
                  <a:cubicBezTo>
                    <a:pt x="4223" y="14"/>
                    <a:pt x="3979" y="1"/>
                    <a:pt x="372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0" name="Google Shape;870;p36"/>
            <p:cNvSpPr/>
            <p:nvPr/>
          </p:nvSpPr>
          <p:spPr>
            <a:xfrm>
              <a:off x="7897331" y="2331372"/>
              <a:ext cx="190794" cy="215169"/>
            </a:xfrm>
            <a:custGeom>
              <a:avLst/>
              <a:gdLst/>
              <a:ahLst/>
              <a:cxnLst/>
              <a:rect l="l" t="t" r="r" b="b"/>
              <a:pathLst>
                <a:path w="2450" h="2763" extrusionOk="0">
                  <a:moveTo>
                    <a:pt x="2382" y="0"/>
                  </a:moveTo>
                  <a:cubicBezTo>
                    <a:pt x="2233" y="54"/>
                    <a:pt x="2084" y="108"/>
                    <a:pt x="1935" y="176"/>
                  </a:cubicBezTo>
                  <a:cubicBezTo>
                    <a:pt x="1773" y="244"/>
                    <a:pt x="1651" y="311"/>
                    <a:pt x="1516" y="379"/>
                  </a:cubicBezTo>
                  <a:cubicBezTo>
                    <a:pt x="1448" y="406"/>
                    <a:pt x="1394" y="447"/>
                    <a:pt x="1326" y="487"/>
                  </a:cubicBezTo>
                  <a:cubicBezTo>
                    <a:pt x="1272" y="528"/>
                    <a:pt x="1205" y="582"/>
                    <a:pt x="1137" y="623"/>
                  </a:cubicBezTo>
                  <a:cubicBezTo>
                    <a:pt x="1015" y="704"/>
                    <a:pt x="907" y="798"/>
                    <a:pt x="799" y="907"/>
                  </a:cubicBezTo>
                  <a:cubicBezTo>
                    <a:pt x="596" y="1110"/>
                    <a:pt x="420" y="1353"/>
                    <a:pt x="298" y="1624"/>
                  </a:cubicBezTo>
                  <a:cubicBezTo>
                    <a:pt x="217" y="1759"/>
                    <a:pt x="163" y="1922"/>
                    <a:pt x="122" y="2070"/>
                  </a:cubicBezTo>
                  <a:cubicBezTo>
                    <a:pt x="54" y="2246"/>
                    <a:pt x="27" y="2409"/>
                    <a:pt x="0" y="2598"/>
                  </a:cubicBezTo>
                  <a:cubicBezTo>
                    <a:pt x="0" y="2625"/>
                    <a:pt x="0" y="2666"/>
                    <a:pt x="27" y="2693"/>
                  </a:cubicBezTo>
                  <a:cubicBezTo>
                    <a:pt x="41" y="2733"/>
                    <a:pt x="81" y="2747"/>
                    <a:pt x="109" y="2761"/>
                  </a:cubicBezTo>
                  <a:cubicBezTo>
                    <a:pt x="117" y="2762"/>
                    <a:pt x="126" y="2763"/>
                    <a:pt x="134" y="2763"/>
                  </a:cubicBezTo>
                  <a:cubicBezTo>
                    <a:pt x="206" y="2763"/>
                    <a:pt x="272" y="2713"/>
                    <a:pt x="284" y="2652"/>
                  </a:cubicBezTo>
                  <a:cubicBezTo>
                    <a:pt x="325" y="2449"/>
                    <a:pt x="379" y="2246"/>
                    <a:pt x="433" y="2043"/>
                  </a:cubicBezTo>
                  <a:cubicBezTo>
                    <a:pt x="433" y="2043"/>
                    <a:pt x="433" y="2057"/>
                    <a:pt x="433" y="2070"/>
                  </a:cubicBezTo>
                  <a:cubicBezTo>
                    <a:pt x="474" y="1949"/>
                    <a:pt x="528" y="1827"/>
                    <a:pt x="582" y="1705"/>
                  </a:cubicBezTo>
                  <a:cubicBezTo>
                    <a:pt x="636" y="1597"/>
                    <a:pt x="704" y="1489"/>
                    <a:pt x="772" y="1380"/>
                  </a:cubicBezTo>
                  <a:cubicBezTo>
                    <a:pt x="920" y="1150"/>
                    <a:pt x="1110" y="934"/>
                    <a:pt x="1313" y="758"/>
                  </a:cubicBezTo>
                  <a:cubicBezTo>
                    <a:pt x="1448" y="636"/>
                    <a:pt x="1597" y="528"/>
                    <a:pt x="1746" y="433"/>
                  </a:cubicBezTo>
                  <a:cubicBezTo>
                    <a:pt x="1922" y="325"/>
                    <a:pt x="2098" y="230"/>
                    <a:pt x="2274" y="135"/>
                  </a:cubicBezTo>
                  <a:cubicBezTo>
                    <a:pt x="2314" y="122"/>
                    <a:pt x="2368" y="95"/>
                    <a:pt x="2409" y="81"/>
                  </a:cubicBezTo>
                  <a:cubicBezTo>
                    <a:pt x="2436" y="68"/>
                    <a:pt x="2449" y="41"/>
                    <a:pt x="2436" y="27"/>
                  </a:cubicBezTo>
                  <a:cubicBezTo>
                    <a:pt x="2436" y="0"/>
                    <a:pt x="2422" y="0"/>
                    <a:pt x="2395"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1" name="Google Shape;871;p36"/>
            <p:cNvSpPr/>
            <p:nvPr/>
          </p:nvSpPr>
          <p:spPr>
            <a:xfrm>
              <a:off x="8119665" y="2324986"/>
              <a:ext cx="49606" cy="8566"/>
            </a:xfrm>
            <a:custGeom>
              <a:avLst/>
              <a:gdLst/>
              <a:ahLst/>
              <a:cxnLst/>
              <a:rect l="l" t="t" r="r" b="b"/>
              <a:pathLst>
                <a:path w="637" h="110" extrusionOk="0">
                  <a:moveTo>
                    <a:pt x="298" y="1"/>
                  </a:moveTo>
                  <a:cubicBezTo>
                    <a:pt x="217" y="1"/>
                    <a:pt x="122" y="1"/>
                    <a:pt x="41" y="15"/>
                  </a:cubicBezTo>
                  <a:cubicBezTo>
                    <a:pt x="27" y="15"/>
                    <a:pt x="0" y="42"/>
                    <a:pt x="0" y="55"/>
                  </a:cubicBezTo>
                  <a:cubicBezTo>
                    <a:pt x="0" y="82"/>
                    <a:pt x="27" y="96"/>
                    <a:pt x="55" y="96"/>
                  </a:cubicBezTo>
                  <a:cubicBezTo>
                    <a:pt x="176" y="82"/>
                    <a:pt x="298" y="82"/>
                    <a:pt x="420" y="82"/>
                  </a:cubicBezTo>
                  <a:cubicBezTo>
                    <a:pt x="474" y="82"/>
                    <a:pt x="528" y="96"/>
                    <a:pt x="582" y="109"/>
                  </a:cubicBezTo>
                  <a:cubicBezTo>
                    <a:pt x="596" y="109"/>
                    <a:pt x="623" y="96"/>
                    <a:pt x="636" y="69"/>
                  </a:cubicBezTo>
                  <a:cubicBezTo>
                    <a:pt x="636" y="55"/>
                    <a:pt x="636" y="42"/>
                    <a:pt x="636" y="28"/>
                  </a:cubicBezTo>
                  <a:cubicBezTo>
                    <a:pt x="623" y="28"/>
                    <a:pt x="609" y="15"/>
                    <a:pt x="596" y="15"/>
                  </a:cubicBezTo>
                  <a:cubicBezTo>
                    <a:pt x="515" y="1"/>
                    <a:pt x="433" y="1"/>
                    <a:pt x="339"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2" name="Google Shape;872;p36"/>
            <p:cNvSpPr/>
            <p:nvPr/>
          </p:nvSpPr>
          <p:spPr>
            <a:xfrm>
              <a:off x="7986888" y="2360886"/>
              <a:ext cx="223501" cy="266644"/>
            </a:xfrm>
            <a:custGeom>
              <a:avLst/>
              <a:gdLst/>
              <a:ahLst/>
              <a:cxnLst/>
              <a:rect l="l" t="t" r="r" b="b"/>
              <a:pathLst>
                <a:path w="2870" h="3424" extrusionOk="0">
                  <a:moveTo>
                    <a:pt x="2192" y="0"/>
                  </a:moveTo>
                  <a:cubicBezTo>
                    <a:pt x="2003" y="0"/>
                    <a:pt x="1814" y="14"/>
                    <a:pt x="1638" y="54"/>
                  </a:cubicBezTo>
                  <a:lnTo>
                    <a:pt x="1624" y="68"/>
                  </a:lnTo>
                  <a:cubicBezTo>
                    <a:pt x="1245" y="122"/>
                    <a:pt x="894" y="311"/>
                    <a:pt x="623" y="582"/>
                  </a:cubicBezTo>
                  <a:cubicBezTo>
                    <a:pt x="515" y="704"/>
                    <a:pt x="433" y="825"/>
                    <a:pt x="366" y="974"/>
                  </a:cubicBezTo>
                  <a:cubicBezTo>
                    <a:pt x="312" y="1123"/>
                    <a:pt x="258" y="1285"/>
                    <a:pt x="230" y="1434"/>
                  </a:cubicBezTo>
                  <a:cubicBezTo>
                    <a:pt x="203" y="1597"/>
                    <a:pt x="176" y="1759"/>
                    <a:pt x="176" y="1921"/>
                  </a:cubicBezTo>
                  <a:cubicBezTo>
                    <a:pt x="163" y="2097"/>
                    <a:pt x="149" y="2246"/>
                    <a:pt x="136" y="2409"/>
                  </a:cubicBezTo>
                  <a:lnTo>
                    <a:pt x="136" y="2449"/>
                  </a:lnTo>
                  <a:cubicBezTo>
                    <a:pt x="122" y="2706"/>
                    <a:pt x="82" y="2977"/>
                    <a:pt x="14" y="3234"/>
                  </a:cubicBezTo>
                  <a:cubicBezTo>
                    <a:pt x="0" y="3275"/>
                    <a:pt x="0" y="3315"/>
                    <a:pt x="28" y="3356"/>
                  </a:cubicBezTo>
                  <a:cubicBezTo>
                    <a:pt x="55" y="3383"/>
                    <a:pt x="95" y="3410"/>
                    <a:pt x="136" y="3423"/>
                  </a:cubicBezTo>
                  <a:cubicBezTo>
                    <a:pt x="176" y="3423"/>
                    <a:pt x="217" y="3423"/>
                    <a:pt x="244" y="3396"/>
                  </a:cubicBezTo>
                  <a:cubicBezTo>
                    <a:pt x="285" y="3369"/>
                    <a:pt x="312" y="3342"/>
                    <a:pt x="312" y="3302"/>
                  </a:cubicBezTo>
                  <a:cubicBezTo>
                    <a:pt x="379" y="3058"/>
                    <a:pt x="420" y="2801"/>
                    <a:pt x="420" y="2544"/>
                  </a:cubicBezTo>
                  <a:cubicBezTo>
                    <a:pt x="447" y="2287"/>
                    <a:pt x="447" y="2030"/>
                    <a:pt x="461" y="1773"/>
                  </a:cubicBezTo>
                  <a:lnTo>
                    <a:pt x="461" y="1800"/>
                  </a:lnTo>
                  <a:cubicBezTo>
                    <a:pt x="474" y="1570"/>
                    <a:pt x="515" y="1353"/>
                    <a:pt x="582" y="1123"/>
                  </a:cubicBezTo>
                  <a:cubicBezTo>
                    <a:pt x="609" y="1015"/>
                    <a:pt x="663" y="907"/>
                    <a:pt x="731" y="812"/>
                  </a:cubicBezTo>
                  <a:cubicBezTo>
                    <a:pt x="785" y="717"/>
                    <a:pt x="853" y="636"/>
                    <a:pt x="934" y="568"/>
                  </a:cubicBezTo>
                  <a:cubicBezTo>
                    <a:pt x="1056" y="474"/>
                    <a:pt x="1178" y="406"/>
                    <a:pt x="1313" y="338"/>
                  </a:cubicBezTo>
                  <a:cubicBezTo>
                    <a:pt x="1475" y="257"/>
                    <a:pt x="1651" y="203"/>
                    <a:pt x="1841" y="162"/>
                  </a:cubicBezTo>
                  <a:lnTo>
                    <a:pt x="1827" y="162"/>
                  </a:lnTo>
                  <a:cubicBezTo>
                    <a:pt x="2026" y="126"/>
                    <a:pt x="2224" y="108"/>
                    <a:pt x="2427" y="108"/>
                  </a:cubicBezTo>
                  <a:cubicBezTo>
                    <a:pt x="2528" y="108"/>
                    <a:pt x="2630" y="113"/>
                    <a:pt x="2734" y="122"/>
                  </a:cubicBezTo>
                  <a:lnTo>
                    <a:pt x="2815" y="122"/>
                  </a:lnTo>
                  <a:cubicBezTo>
                    <a:pt x="2842" y="122"/>
                    <a:pt x="2856" y="108"/>
                    <a:pt x="2869" y="95"/>
                  </a:cubicBezTo>
                  <a:cubicBezTo>
                    <a:pt x="2869" y="68"/>
                    <a:pt x="2856" y="41"/>
                    <a:pt x="2828" y="41"/>
                  </a:cubicBezTo>
                  <a:cubicBezTo>
                    <a:pt x="2625" y="27"/>
                    <a:pt x="2436" y="0"/>
                    <a:pt x="2233"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73" name="Google Shape;873;p36"/>
            <p:cNvSpPr/>
            <p:nvPr/>
          </p:nvSpPr>
          <p:spPr>
            <a:xfrm>
              <a:off x="6654988" y="2403017"/>
              <a:ext cx="1540601" cy="1847273"/>
            </a:xfrm>
            <a:custGeom>
              <a:avLst/>
              <a:gdLst/>
              <a:ahLst/>
              <a:cxnLst/>
              <a:rect l="l" t="t" r="r" b="b"/>
              <a:pathLst>
                <a:path w="19783" h="23721" extrusionOk="0">
                  <a:moveTo>
                    <a:pt x="4749" y="6496"/>
                  </a:moveTo>
                  <a:cubicBezTo>
                    <a:pt x="4722" y="6523"/>
                    <a:pt x="4695" y="6550"/>
                    <a:pt x="4668" y="6590"/>
                  </a:cubicBezTo>
                  <a:cubicBezTo>
                    <a:pt x="4682" y="6563"/>
                    <a:pt x="4709" y="6536"/>
                    <a:pt x="4722" y="6522"/>
                  </a:cubicBezTo>
                  <a:lnTo>
                    <a:pt x="4736" y="6509"/>
                  </a:lnTo>
                  <a:lnTo>
                    <a:pt x="4749" y="6496"/>
                  </a:lnTo>
                  <a:close/>
                  <a:moveTo>
                    <a:pt x="13437" y="0"/>
                  </a:moveTo>
                  <a:cubicBezTo>
                    <a:pt x="13193" y="0"/>
                    <a:pt x="12949" y="27"/>
                    <a:pt x="12706" y="95"/>
                  </a:cubicBezTo>
                  <a:cubicBezTo>
                    <a:pt x="12381" y="190"/>
                    <a:pt x="12083" y="298"/>
                    <a:pt x="11786" y="433"/>
                  </a:cubicBezTo>
                  <a:cubicBezTo>
                    <a:pt x="11082" y="758"/>
                    <a:pt x="10433" y="1150"/>
                    <a:pt x="9810" y="1597"/>
                  </a:cubicBezTo>
                  <a:cubicBezTo>
                    <a:pt x="9201" y="2016"/>
                    <a:pt x="8579" y="2490"/>
                    <a:pt x="7902" y="3058"/>
                  </a:cubicBezTo>
                  <a:cubicBezTo>
                    <a:pt x="7402" y="3478"/>
                    <a:pt x="6887" y="3938"/>
                    <a:pt x="6387" y="4411"/>
                  </a:cubicBezTo>
                  <a:cubicBezTo>
                    <a:pt x="6211" y="4587"/>
                    <a:pt x="6035" y="4750"/>
                    <a:pt x="5859" y="4926"/>
                  </a:cubicBezTo>
                  <a:cubicBezTo>
                    <a:pt x="5656" y="5129"/>
                    <a:pt x="5467" y="5332"/>
                    <a:pt x="5291" y="5521"/>
                  </a:cubicBezTo>
                  <a:cubicBezTo>
                    <a:pt x="4587" y="6265"/>
                    <a:pt x="3924" y="7050"/>
                    <a:pt x="3302" y="7875"/>
                  </a:cubicBezTo>
                  <a:cubicBezTo>
                    <a:pt x="2625" y="8755"/>
                    <a:pt x="2016" y="9702"/>
                    <a:pt x="1475" y="10690"/>
                  </a:cubicBezTo>
                  <a:cubicBezTo>
                    <a:pt x="947" y="11651"/>
                    <a:pt x="541" y="12679"/>
                    <a:pt x="271" y="13748"/>
                  </a:cubicBezTo>
                  <a:cubicBezTo>
                    <a:pt x="135" y="14249"/>
                    <a:pt x="54" y="14763"/>
                    <a:pt x="27" y="15290"/>
                  </a:cubicBezTo>
                  <a:cubicBezTo>
                    <a:pt x="0" y="15791"/>
                    <a:pt x="27" y="16305"/>
                    <a:pt x="108" y="16806"/>
                  </a:cubicBezTo>
                  <a:cubicBezTo>
                    <a:pt x="190" y="17239"/>
                    <a:pt x="311" y="17645"/>
                    <a:pt x="474" y="18037"/>
                  </a:cubicBezTo>
                  <a:cubicBezTo>
                    <a:pt x="663" y="18497"/>
                    <a:pt x="920" y="18917"/>
                    <a:pt x="1231" y="19309"/>
                  </a:cubicBezTo>
                  <a:cubicBezTo>
                    <a:pt x="1543" y="19702"/>
                    <a:pt x="1922" y="20040"/>
                    <a:pt x="2341" y="20324"/>
                  </a:cubicBezTo>
                  <a:cubicBezTo>
                    <a:pt x="2747" y="20595"/>
                    <a:pt x="3193" y="20798"/>
                    <a:pt x="3667" y="20892"/>
                  </a:cubicBezTo>
                  <a:cubicBezTo>
                    <a:pt x="4046" y="21434"/>
                    <a:pt x="4547" y="21894"/>
                    <a:pt x="5128" y="22205"/>
                  </a:cubicBezTo>
                  <a:cubicBezTo>
                    <a:pt x="5643" y="22502"/>
                    <a:pt x="6238" y="22665"/>
                    <a:pt x="6833" y="22678"/>
                  </a:cubicBezTo>
                  <a:cubicBezTo>
                    <a:pt x="6928" y="22678"/>
                    <a:pt x="7023" y="22678"/>
                    <a:pt x="7104" y="22665"/>
                  </a:cubicBezTo>
                  <a:cubicBezTo>
                    <a:pt x="7794" y="23247"/>
                    <a:pt x="8633" y="23599"/>
                    <a:pt x="9513" y="23693"/>
                  </a:cubicBezTo>
                  <a:cubicBezTo>
                    <a:pt x="9675" y="23720"/>
                    <a:pt x="9837" y="23720"/>
                    <a:pt x="10000" y="23720"/>
                  </a:cubicBezTo>
                  <a:cubicBezTo>
                    <a:pt x="10121" y="23720"/>
                    <a:pt x="10243" y="23720"/>
                    <a:pt x="10378" y="23707"/>
                  </a:cubicBezTo>
                  <a:cubicBezTo>
                    <a:pt x="10974" y="23666"/>
                    <a:pt x="11542" y="23517"/>
                    <a:pt x="12097" y="23287"/>
                  </a:cubicBezTo>
                  <a:cubicBezTo>
                    <a:pt x="12611" y="23071"/>
                    <a:pt x="13112" y="22787"/>
                    <a:pt x="13558" y="22435"/>
                  </a:cubicBezTo>
                  <a:cubicBezTo>
                    <a:pt x="14370" y="21826"/>
                    <a:pt x="15087" y="21082"/>
                    <a:pt x="15669" y="20243"/>
                  </a:cubicBezTo>
                  <a:cubicBezTo>
                    <a:pt x="16265" y="19377"/>
                    <a:pt x="16779" y="18443"/>
                    <a:pt x="17198" y="17469"/>
                  </a:cubicBezTo>
                  <a:cubicBezTo>
                    <a:pt x="17631" y="16468"/>
                    <a:pt x="17997" y="15453"/>
                    <a:pt x="18294" y="14424"/>
                  </a:cubicBezTo>
                  <a:cubicBezTo>
                    <a:pt x="18632" y="13328"/>
                    <a:pt x="18903" y="12246"/>
                    <a:pt x="19093" y="11421"/>
                  </a:cubicBezTo>
                  <a:lnTo>
                    <a:pt x="19133" y="11272"/>
                  </a:lnTo>
                  <a:cubicBezTo>
                    <a:pt x="19187" y="11028"/>
                    <a:pt x="19255" y="10785"/>
                    <a:pt x="19309" y="10555"/>
                  </a:cubicBezTo>
                  <a:cubicBezTo>
                    <a:pt x="19336" y="10365"/>
                    <a:pt x="19377" y="10176"/>
                    <a:pt x="19417" y="9986"/>
                  </a:cubicBezTo>
                  <a:cubicBezTo>
                    <a:pt x="19498" y="9431"/>
                    <a:pt x="19580" y="8850"/>
                    <a:pt x="19647" y="8254"/>
                  </a:cubicBezTo>
                  <a:cubicBezTo>
                    <a:pt x="19728" y="7496"/>
                    <a:pt x="19783" y="6806"/>
                    <a:pt x="19783" y="6157"/>
                  </a:cubicBezTo>
                  <a:cubicBezTo>
                    <a:pt x="19783" y="5792"/>
                    <a:pt x="19783" y="5440"/>
                    <a:pt x="19756" y="5101"/>
                  </a:cubicBezTo>
                  <a:cubicBezTo>
                    <a:pt x="19742" y="4777"/>
                    <a:pt x="19701" y="4452"/>
                    <a:pt x="19647" y="4141"/>
                  </a:cubicBezTo>
                  <a:cubicBezTo>
                    <a:pt x="19607" y="3857"/>
                    <a:pt x="19526" y="3572"/>
                    <a:pt x="19431" y="3302"/>
                  </a:cubicBezTo>
                  <a:cubicBezTo>
                    <a:pt x="19350" y="3072"/>
                    <a:pt x="19228" y="2855"/>
                    <a:pt x="19065" y="2666"/>
                  </a:cubicBezTo>
                  <a:cubicBezTo>
                    <a:pt x="18930" y="2504"/>
                    <a:pt x="18754" y="2368"/>
                    <a:pt x="18538" y="2287"/>
                  </a:cubicBezTo>
                  <a:cubicBezTo>
                    <a:pt x="18402" y="2233"/>
                    <a:pt x="18254" y="2206"/>
                    <a:pt x="18105" y="2206"/>
                  </a:cubicBezTo>
                  <a:cubicBezTo>
                    <a:pt x="18010" y="2206"/>
                    <a:pt x="17929" y="2206"/>
                    <a:pt x="17848" y="2219"/>
                  </a:cubicBezTo>
                  <a:cubicBezTo>
                    <a:pt x="17739" y="2246"/>
                    <a:pt x="17631" y="2273"/>
                    <a:pt x="17523" y="2301"/>
                  </a:cubicBezTo>
                  <a:cubicBezTo>
                    <a:pt x="17523" y="2273"/>
                    <a:pt x="17523" y="2233"/>
                    <a:pt x="17523" y="2206"/>
                  </a:cubicBezTo>
                  <a:cubicBezTo>
                    <a:pt x="17496" y="2043"/>
                    <a:pt x="17455" y="1868"/>
                    <a:pt x="17388" y="1719"/>
                  </a:cubicBezTo>
                  <a:cubicBezTo>
                    <a:pt x="17320" y="1556"/>
                    <a:pt x="17225" y="1408"/>
                    <a:pt x="17131" y="1272"/>
                  </a:cubicBezTo>
                  <a:cubicBezTo>
                    <a:pt x="16819" y="880"/>
                    <a:pt x="16386" y="609"/>
                    <a:pt x="15899" y="501"/>
                  </a:cubicBezTo>
                  <a:cubicBezTo>
                    <a:pt x="15764" y="460"/>
                    <a:pt x="15629" y="447"/>
                    <a:pt x="15480" y="447"/>
                  </a:cubicBezTo>
                  <a:cubicBezTo>
                    <a:pt x="15290" y="447"/>
                    <a:pt x="15101" y="474"/>
                    <a:pt x="14911" y="542"/>
                  </a:cubicBezTo>
                  <a:cubicBezTo>
                    <a:pt x="14844" y="555"/>
                    <a:pt x="14776" y="582"/>
                    <a:pt x="14708" y="623"/>
                  </a:cubicBezTo>
                  <a:cubicBezTo>
                    <a:pt x="14600" y="433"/>
                    <a:pt x="14438" y="298"/>
                    <a:pt x="14248" y="190"/>
                  </a:cubicBezTo>
                  <a:cubicBezTo>
                    <a:pt x="14032" y="68"/>
                    <a:pt x="13788" y="0"/>
                    <a:pt x="13531" y="0"/>
                  </a:cubicBezTo>
                  <a:close/>
                </a:path>
              </a:pathLst>
            </a:custGeom>
            <a:solidFill>
              <a:srgbClr val="FFAD00"/>
            </a:solidFill>
            <a:ln>
              <a:noFill/>
            </a:ln>
          </p:spPr>
          <p:txBody>
            <a:bodyPr spcFirstLastPara="1" wrap="square" lIns="91425" tIns="91425" rIns="91425" bIns="91425" anchor="ctr" anchorCtr="0">
              <a:noAutofit/>
            </a:bodyPr>
            <a:lstStyle/>
            <a:p>
              <a:endParaRPr/>
            </a:p>
          </p:txBody>
        </p:sp>
        <p:sp>
          <p:nvSpPr>
            <p:cNvPr id="874" name="Google Shape;874;p36"/>
            <p:cNvSpPr/>
            <p:nvPr/>
          </p:nvSpPr>
          <p:spPr>
            <a:xfrm>
              <a:off x="6768763" y="2453558"/>
              <a:ext cx="1426826" cy="1797744"/>
            </a:xfrm>
            <a:custGeom>
              <a:avLst/>
              <a:gdLst/>
              <a:ahLst/>
              <a:cxnLst/>
              <a:rect l="l" t="t" r="r" b="b"/>
              <a:pathLst>
                <a:path w="18322" h="23085" extrusionOk="0">
                  <a:moveTo>
                    <a:pt x="14885" y="1"/>
                  </a:moveTo>
                  <a:cubicBezTo>
                    <a:pt x="14952" y="95"/>
                    <a:pt x="15020" y="204"/>
                    <a:pt x="15047" y="312"/>
                  </a:cubicBezTo>
                  <a:lnTo>
                    <a:pt x="15061" y="312"/>
                  </a:lnTo>
                  <a:cubicBezTo>
                    <a:pt x="15101" y="461"/>
                    <a:pt x="15128" y="610"/>
                    <a:pt x="15142" y="772"/>
                  </a:cubicBezTo>
                  <a:cubicBezTo>
                    <a:pt x="15142" y="1124"/>
                    <a:pt x="15101" y="1462"/>
                    <a:pt x="15020" y="1800"/>
                  </a:cubicBezTo>
                  <a:cubicBezTo>
                    <a:pt x="14952" y="2071"/>
                    <a:pt x="14858" y="2342"/>
                    <a:pt x="14763" y="2599"/>
                  </a:cubicBezTo>
                  <a:cubicBezTo>
                    <a:pt x="14817" y="2572"/>
                    <a:pt x="14871" y="2558"/>
                    <a:pt x="14925" y="2531"/>
                  </a:cubicBezTo>
                  <a:cubicBezTo>
                    <a:pt x="14993" y="2518"/>
                    <a:pt x="15074" y="2504"/>
                    <a:pt x="15155" y="2504"/>
                  </a:cubicBezTo>
                  <a:cubicBezTo>
                    <a:pt x="15189" y="2497"/>
                    <a:pt x="15223" y="2494"/>
                    <a:pt x="15257" y="2494"/>
                  </a:cubicBezTo>
                  <a:cubicBezTo>
                    <a:pt x="15291" y="2494"/>
                    <a:pt x="15324" y="2497"/>
                    <a:pt x="15358" y="2504"/>
                  </a:cubicBezTo>
                  <a:cubicBezTo>
                    <a:pt x="15412" y="2518"/>
                    <a:pt x="15480" y="2545"/>
                    <a:pt x="15534" y="2572"/>
                  </a:cubicBezTo>
                  <a:cubicBezTo>
                    <a:pt x="15602" y="2599"/>
                    <a:pt x="15656" y="2626"/>
                    <a:pt x="15710" y="2666"/>
                  </a:cubicBezTo>
                  <a:cubicBezTo>
                    <a:pt x="15751" y="2707"/>
                    <a:pt x="15805" y="2761"/>
                    <a:pt x="15845" y="2802"/>
                  </a:cubicBezTo>
                  <a:cubicBezTo>
                    <a:pt x="15940" y="2910"/>
                    <a:pt x="16021" y="3032"/>
                    <a:pt x="16075" y="3167"/>
                  </a:cubicBezTo>
                  <a:cubicBezTo>
                    <a:pt x="16143" y="3329"/>
                    <a:pt x="16211" y="3492"/>
                    <a:pt x="16238" y="3668"/>
                  </a:cubicBezTo>
                  <a:cubicBezTo>
                    <a:pt x="16292" y="3857"/>
                    <a:pt x="16333" y="4060"/>
                    <a:pt x="16360" y="4250"/>
                  </a:cubicBezTo>
                  <a:cubicBezTo>
                    <a:pt x="16414" y="4669"/>
                    <a:pt x="16427" y="5088"/>
                    <a:pt x="16414" y="5508"/>
                  </a:cubicBezTo>
                  <a:cubicBezTo>
                    <a:pt x="16373" y="6130"/>
                    <a:pt x="16278" y="6753"/>
                    <a:pt x="16130" y="7375"/>
                  </a:cubicBezTo>
                  <a:cubicBezTo>
                    <a:pt x="15981" y="7971"/>
                    <a:pt x="15805" y="8552"/>
                    <a:pt x="15588" y="9134"/>
                  </a:cubicBezTo>
                  <a:cubicBezTo>
                    <a:pt x="15399" y="9675"/>
                    <a:pt x="15182" y="10203"/>
                    <a:pt x="14966" y="10731"/>
                  </a:cubicBezTo>
                  <a:cubicBezTo>
                    <a:pt x="14749" y="11259"/>
                    <a:pt x="14519" y="11746"/>
                    <a:pt x="14276" y="12246"/>
                  </a:cubicBezTo>
                  <a:cubicBezTo>
                    <a:pt x="13802" y="13261"/>
                    <a:pt x="13247" y="14249"/>
                    <a:pt x="12639" y="15196"/>
                  </a:cubicBezTo>
                  <a:cubicBezTo>
                    <a:pt x="12030" y="16143"/>
                    <a:pt x="11326" y="17050"/>
                    <a:pt x="10568" y="17875"/>
                  </a:cubicBezTo>
                  <a:cubicBezTo>
                    <a:pt x="9811" y="18687"/>
                    <a:pt x="8958" y="19418"/>
                    <a:pt x="8038" y="20027"/>
                  </a:cubicBezTo>
                  <a:lnTo>
                    <a:pt x="7849" y="20162"/>
                  </a:lnTo>
                  <a:cubicBezTo>
                    <a:pt x="7781" y="20203"/>
                    <a:pt x="7727" y="20230"/>
                    <a:pt x="7659" y="20270"/>
                  </a:cubicBezTo>
                  <a:cubicBezTo>
                    <a:pt x="7564" y="20324"/>
                    <a:pt x="7456" y="20379"/>
                    <a:pt x="7348" y="20433"/>
                  </a:cubicBezTo>
                  <a:cubicBezTo>
                    <a:pt x="7294" y="20446"/>
                    <a:pt x="7226" y="20473"/>
                    <a:pt x="7172" y="20487"/>
                  </a:cubicBezTo>
                  <a:cubicBezTo>
                    <a:pt x="7131" y="20500"/>
                    <a:pt x="7091" y="20514"/>
                    <a:pt x="7050" y="20514"/>
                  </a:cubicBezTo>
                  <a:cubicBezTo>
                    <a:pt x="7010" y="20521"/>
                    <a:pt x="6966" y="20524"/>
                    <a:pt x="6922" y="20524"/>
                  </a:cubicBezTo>
                  <a:cubicBezTo>
                    <a:pt x="6878" y="20524"/>
                    <a:pt x="6834" y="20521"/>
                    <a:pt x="6793" y="20514"/>
                  </a:cubicBezTo>
                  <a:cubicBezTo>
                    <a:pt x="6712" y="20500"/>
                    <a:pt x="6617" y="20473"/>
                    <a:pt x="6536" y="20433"/>
                  </a:cubicBezTo>
                  <a:cubicBezTo>
                    <a:pt x="6468" y="20392"/>
                    <a:pt x="6387" y="20352"/>
                    <a:pt x="6320" y="20284"/>
                  </a:cubicBezTo>
                  <a:cubicBezTo>
                    <a:pt x="6144" y="20135"/>
                    <a:pt x="5995" y="19973"/>
                    <a:pt x="5859" y="19783"/>
                  </a:cubicBezTo>
                  <a:cubicBezTo>
                    <a:pt x="5724" y="19932"/>
                    <a:pt x="5562" y="20054"/>
                    <a:pt x="5399" y="20189"/>
                  </a:cubicBezTo>
                  <a:cubicBezTo>
                    <a:pt x="5264" y="20297"/>
                    <a:pt x="5115" y="20379"/>
                    <a:pt x="4953" y="20460"/>
                  </a:cubicBezTo>
                  <a:cubicBezTo>
                    <a:pt x="4818" y="20527"/>
                    <a:pt x="4669" y="20582"/>
                    <a:pt x="4520" y="20609"/>
                  </a:cubicBezTo>
                  <a:cubicBezTo>
                    <a:pt x="4459" y="20615"/>
                    <a:pt x="4395" y="20619"/>
                    <a:pt x="4329" y="20619"/>
                  </a:cubicBezTo>
                  <a:cubicBezTo>
                    <a:pt x="4263" y="20619"/>
                    <a:pt x="4195" y="20615"/>
                    <a:pt x="4127" y="20609"/>
                  </a:cubicBezTo>
                  <a:cubicBezTo>
                    <a:pt x="4060" y="20582"/>
                    <a:pt x="3992" y="20568"/>
                    <a:pt x="3938" y="20541"/>
                  </a:cubicBezTo>
                  <a:cubicBezTo>
                    <a:pt x="3870" y="20514"/>
                    <a:pt x="3816" y="20487"/>
                    <a:pt x="3762" y="20446"/>
                  </a:cubicBezTo>
                  <a:cubicBezTo>
                    <a:pt x="3640" y="20365"/>
                    <a:pt x="3532" y="20257"/>
                    <a:pt x="3437" y="20135"/>
                  </a:cubicBezTo>
                  <a:cubicBezTo>
                    <a:pt x="3329" y="20000"/>
                    <a:pt x="3234" y="19837"/>
                    <a:pt x="3153" y="19675"/>
                  </a:cubicBezTo>
                  <a:cubicBezTo>
                    <a:pt x="3072" y="19486"/>
                    <a:pt x="2991" y="19283"/>
                    <a:pt x="2937" y="19080"/>
                  </a:cubicBezTo>
                  <a:cubicBezTo>
                    <a:pt x="2828" y="19147"/>
                    <a:pt x="2707" y="19228"/>
                    <a:pt x="2598" y="19296"/>
                  </a:cubicBezTo>
                  <a:cubicBezTo>
                    <a:pt x="2504" y="19364"/>
                    <a:pt x="2396" y="19431"/>
                    <a:pt x="2287" y="19486"/>
                  </a:cubicBezTo>
                  <a:cubicBezTo>
                    <a:pt x="2193" y="19540"/>
                    <a:pt x="2084" y="19580"/>
                    <a:pt x="1963" y="19621"/>
                  </a:cubicBezTo>
                  <a:cubicBezTo>
                    <a:pt x="1868" y="19648"/>
                    <a:pt x="1760" y="19661"/>
                    <a:pt x="1651" y="19661"/>
                  </a:cubicBezTo>
                  <a:cubicBezTo>
                    <a:pt x="1530" y="19661"/>
                    <a:pt x="1394" y="19648"/>
                    <a:pt x="1272" y="19621"/>
                  </a:cubicBezTo>
                  <a:cubicBezTo>
                    <a:pt x="1151" y="19580"/>
                    <a:pt x="1015" y="19540"/>
                    <a:pt x="894" y="19486"/>
                  </a:cubicBezTo>
                  <a:cubicBezTo>
                    <a:pt x="664" y="19377"/>
                    <a:pt x="447" y="19256"/>
                    <a:pt x="244" y="19120"/>
                  </a:cubicBezTo>
                  <a:cubicBezTo>
                    <a:pt x="163" y="19053"/>
                    <a:pt x="82" y="18998"/>
                    <a:pt x="0" y="18931"/>
                  </a:cubicBezTo>
                  <a:lnTo>
                    <a:pt x="0" y="18931"/>
                  </a:lnTo>
                  <a:cubicBezTo>
                    <a:pt x="271" y="19215"/>
                    <a:pt x="569" y="19472"/>
                    <a:pt x="880" y="19689"/>
                  </a:cubicBezTo>
                  <a:cubicBezTo>
                    <a:pt x="1286" y="19959"/>
                    <a:pt x="1732" y="20149"/>
                    <a:pt x="2206" y="20257"/>
                  </a:cubicBezTo>
                  <a:cubicBezTo>
                    <a:pt x="2585" y="20798"/>
                    <a:pt x="3086" y="21245"/>
                    <a:pt x="3667" y="21556"/>
                  </a:cubicBezTo>
                  <a:cubicBezTo>
                    <a:pt x="4182" y="21867"/>
                    <a:pt x="4777" y="22029"/>
                    <a:pt x="5372" y="22029"/>
                  </a:cubicBezTo>
                  <a:cubicBezTo>
                    <a:pt x="5467" y="22029"/>
                    <a:pt x="5562" y="22029"/>
                    <a:pt x="5656" y="22016"/>
                  </a:cubicBezTo>
                  <a:cubicBezTo>
                    <a:pt x="6333" y="22598"/>
                    <a:pt x="7172" y="22963"/>
                    <a:pt x="8065" y="23058"/>
                  </a:cubicBezTo>
                  <a:cubicBezTo>
                    <a:pt x="8227" y="23071"/>
                    <a:pt x="8376" y="23085"/>
                    <a:pt x="8539" y="23085"/>
                  </a:cubicBezTo>
                  <a:cubicBezTo>
                    <a:pt x="8660" y="23085"/>
                    <a:pt x="8782" y="23085"/>
                    <a:pt x="8917" y="23071"/>
                  </a:cubicBezTo>
                  <a:cubicBezTo>
                    <a:pt x="9513" y="23017"/>
                    <a:pt x="10095" y="22882"/>
                    <a:pt x="10636" y="22638"/>
                  </a:cubicBezTo>
                  <a:cubicBezTo>
                    <a:pt x="11164" y="22422"/>
                    <a:pt x="11651" y="22138"/>
                    <a:pt x="12111" y="21799"/>
                  </a:cubicBezTo>
                  <a:cubicBezTo>
                    <a:pt x="12923" y="21177"/>
                    <a:pt x="13626" y="20433"/>
                    <a:pt x="14208" y="19594"/>
                  </a:cubicBezTo>
                  <a:cubicBezTo>
                    <a:pt x="14817" y="18728"/>
                    <a:pt x="15331" y="17794"/>
                    <a:pt x="15751" y="16820"/>
                  </a:cubicBezTo>
                  <a:cubicBezTo>
                    <a:pt x="16170" y="15832"/>
                    <a:pt x="16536" y="14817"/>
                    <a:pt x="16847" y="13775"/>
                  </a:cubicBezTo>
                  <a:cubicBezTo>
                    <a:pt x="17185" y="12679"/>
                    <a:pt x="17442" y="11597"/>
                    <a:pt x="17645" y="10785"/>
                  </a:cubicBezTo>
                  <a:lnTo>
                    <a:pt x="17686" y="10623"/>
                  </a:lnTo>
                  <a:lnTo>
                    <a:pt x="17686" y="10582"/>
                  </a:lnTo>
                  <a:lnTo>
                    <a:pt x="17699" y="10528"/>
                  </a:lnTo>
                  <a:cubicBezTo>
                    <a:pt x="17753" y="10325"/>
                    <a:pt x="17807" y="10122"/>
                    <a:pt x="17848" y="9906"/>
                  </a:cubicBezTo>
                  <a:cubicBezTo>
                    <a:pt x="17889" y="9703"/>
                    <a:pt x="17916" y="9527"/>
                    <a:pt x="17956" y="9337"/>
                  </a:cubicBezTo>
                  <a:cubicBezTo>
                    <a:pt x="18051" y="8782"/>
                    <a:pt x="18119" y="8201"/>
                    <a:pt x="18186" y="7619"/>
                  </a:cubicBezTo>
                  <a:cubicBezTo>
                    <a:pt x="18267" y="6847"/>
                    <a:pt x="18322" y="6157"/>
                    <a:pt x="18322" y="5508"/>
                  </a:cubicBezTo>
                  <a:cubicBezTo>
                    <a:pt x="18322" y="5156"/>
                    <a:pt x="18322" y="4804"/>
                    <a:pt x="18308" y="4452"/>
                  </a:cubicBezTo>
                  <a:cubicBezTo>
                    <a:pt x="18281" y="4128"/>
                    <a:pt x="18254" y="3817"/>
                    <a:pt x="18200" y="3492"/>
                  </a:cubicBezTo>
                  <a:cubicBezTo>
                    <a:pt x="18146" y="3208"/>
                    <a:pt x="18065" y="2923"/>
                    <a:pt x="17970" y="2653"/>
                  </a:cubicBezTo>
                  <a:cubicBezTo>
                    <a:pt x="17889" y="2423"/>
                    <a:pt x="17767" y="2220"/>
                    <a:pt x="17618" y="2017"/>
                  </a:cubicBezTo>
                  <a:cubicBezTo>
                    <a:pt x="17469" y="1855"/>
                    <a:pt x="17293" y="1719"/>
                    <a:pt x="17077" y="1638"/>
                  </a:cubicBezTo>
                  <a:cubicBezTo>
                    <a:pt x="16941" y="1584"/>
                    <a:pt x="16793" y="1557"/>
                    <a:pt x="16630" y="1557"/>
                  </a:cubicBezTo>
                  <a:cubicBezTo>
                    <a:pt x="16549" y="1557"/>
                    <a:pt x="16468" y="1557"/>
                    <a:pt x="16387" y="1570"/>
                  </a:cubicBezTo>
                  <a:cubicBezTo>
                    <a:pt x="16278" y="1597"/>
                    <a:pt x="16170" y="1624"/>
                    <a:pt x="16062" y="1652"/>
                  </a:cubicBezTo>
                  <a:cubicBezTo>
                    <a:pt x="16062" y="1624"/>
                    <a:pt x="16062" y="1597"/>
                    <a:pt x="16062" y="1557"/>
                  </a:cubicBezTo>
                  <a:cubicBezTo>
                    <a:pt x="16035" y="1394"/>
                    <a:pt x="15994" y="1232"/>
                    <a:pt x="15927" y="1070"/>
                  </a:cubicBezTo>
                  <a:cubicBezTo>
                    <a:pt x="15859" y="907"/>
                    <a:pt x="15764" y="759"/>
                    <a:pt x="15670" y="623"/>
                  </a:cubicBezTo>
                  <a:cubicBezTo>
                    <a:pt x="15561" y="488"/>
                    <a:pt x="15439" y="366"/>
                    <a:pt x="15318" y="271"/>
                  </a:cubicBezTo>
                  <a:cubicBezTo>
                    <a:pt x="15182" y="163"/>
                    <a:pt x="15034" y="68"/>
                    <a:pt x="14885" y="1"/>
                  </a:cubicBezTo>
                  <a:close/>
                </a:path>
              </a:pathLst>
            </a:custGeom>
            <a:solidFill>
              <a:srgbClr val="FF9E00"/>
            </a:solidFill>
            <a:ln>
              <a:noFill/>
            </a:ln>
          </p:spPr>
          <p:txBody>
            <a:bodyPr spcFirstLastPara="1" wrap="square" lIns="91425" tIns="91425" rIns="91425" bIns="91425" anchor="ctr" anchorCtr="0">
              <a:noAutofit/>
            </a:bodyPr>
            <a:lstStyle/>
            <a:p>
              <a:endParaRPr/>
            </a:p>
          </p:txBody>
        </p:sp>
        <p:sp>
          <p:nvSpPr>
            <p:cNvPr id="875" name="Google Shape;875;p36"/>
            <p:cNvSpPr/>
            <p:nvPr/>
          </p:nvSpPr>
          <p:spPr>
            <a:xfrm>
              <a:off x="6990085" y="2460956"/>
              <a:ext cx="799854" cy="1157845"/>
            </a:xfrm>
            <a:custGeom>
              <a:avLst/>
              <a:gdLst/>
              <a:ahLst/>
              <a:cxnLst/>
              <a:rect l="l" t="t" r="r" b="b"/>
              <a:pathLst>
                <a:path w="10271" h="14868" extrusionOk="0">
                  <a:moveTo>
                    <a:pt x="10189" y="0"/>
                  </a:moveTo>
                  <a:lnTo>
                    <a:pt x="10175" y="28"/>
                  </a:lnTo>
                  <a:cubicBezTo>
                    <a:pt x="9472" y="609"/>
                    <a:pt x="8782" y="1218"/>
                    <a:pt x="8105" y="1841"/>
                  </a:cubicBezTo>
                  <a:cubicBezTo>
                    <a:pt x="7429" y="2477"/>
                    <a:pt x="6793" y="3099"/>
                    <a:pt x="6170" y="3776"/>
                  </a:cubicBezTo>
                  <a:cubicBezTo>
                    <a:pt x="4952" y="5102"/>
                    <a:pt x="3843" y="6550"/>
                    <a:pt x="2882" y="8079"/>
                  </a:cubicBezTo>
                  <a:cubicBezTo>
                    <a:pt x="2382" y="8850"/>
                    <a:pt x="1935" y="9662"/>
                    <a:pt x="1543" y="10487"/>
                  </a:cubicBezTo>
                  <a:cubicBezTo>
                    <a:pt x="1326" y="10920"/>
                    <a:pt x="1137" y="11367"/>
                    <a:pt x="947" y="11813"/>
                  </a:cubicBezTo>
                  <a:cubicBezTo>
                    <a:pt x="758" y="12327"/>
                    <a:pt x="582" y="12828"/>
                    <a:pt x="406" y="13342"/>
                  </a:cubicBezTo>
                  <a:cubicBezTo>
                    <a:pt x="338" y="13559"/>
                    <a:pt x="271" y="13789"/>
                    <a:pt x="203" y="14019"/>
                  </a:cubicBezTo>
                  <a:cubicBezTo>
                    <a:pt x="135" y="14249"/>
                    <a:pt x="68" y="14479"/>
                    <a:pt x="14" y="14709"/>
                  </a:cubicBezTo>
                  <a:cubicBezTo>
                    <a:pt x="0" y="14763"/>
                    <a:pt x="27" y="14831"/>
                    <a:pt x="95" y="14858"/>
                  </a:cubicBezTo>
                  <a:cubicBezTo>
                    <a:pt x="108" y="14864"/>
                    <a:pt x="125" y="14868"/>
                    <a:pt x="144" y="14868"/>
                  </a:cubicBezTo>
                  <a:cubicBezTo>
                    <a:pt x="162" y="14868"/>
                    <a:pt x="183" y="14864"/>
                    <a:pt x="203" y="14858"/>
                  </a:cubicBezTo>
                  <a:cubicBezTo>
                    <a:pt x="244" y="14844"/>
                    <a:pt x="271" y="14817"/>
                    <a:pt x="284" y="14790"/>
                  </a:cubicBezTo>
                  <a:cubicBezTo>
                    <a:pt x="379" y="14533"/>
                    <a:pt x="460" y="14276"/>
                    <a:pt x="555" y="14019"/>
                  </a:cubicBezTo>
                  <a:cubicBezTo>
                    <a:pt x="650" y="13775"/>
                    <a:pt x="717" y="13518"/>
                    <a:pt x="798" y="13261"/>
                  </a:cubicBezTo>
                  <a:cubicBezTo>
                    <a:pt x="974" y="12760"/>
                    <a:pt x="1164" y="12246"/>
                    <a:pt x="1367" y="11759"/>
                  </a:cubicBezTo>
                  <a:cubicBezTo>
                    <a:pt x="1556" y="11326"/>
                    <a:pt x="1759" y="10893"/>
                    <a:pt x="1962" y="10460"/>
                  </a:cubicBezTo>
                  <a:cubicBezTo>
                    <a:pt x="2165" y="10027"/>
                    <a:pt x="2382" y="9635"/>
                    <a:pt x="2598" y="9229"/>
                  </a:cubicBezTo>
                  <a:cubicBezTo>
                    <a:pt x="2963" y="8552"/>
                    <a:pt x="3356" y="7876"/>
                    <a:pt x="3775" y="7240"/>
                  </a:cubicBezTo>
                  <a:cubicBezTo>
                    <a:pt x="3897" y="7064"/>
                    <a:pt x="4019" y="6874"/>
                    <a:pt x="4141" y="6698"/>
                  </a:cubicBezTo>
                  <a:cubicBezTo>
                    <a:pt x="4262" y="6522"/>
                    <a:pt x="4398" y="6333"/>
                    <a:pt x="4533" y="6144"/>
                  </a:cubicBezTo>
                  <a:cubicBezTo>
                    <a:pt x="4790" y="5778"/>
                    <a:pt x="5074" y="5426"/>
                    <a:pt x="5345" y="5075"/>
                  </a:cubicBezTo>
                  <a:cubicBezTo>
                    <a:pt x="5913" y="4371"/>
                    <a:pt x="6508" y="3694"/>
                    <a:pt x="7131" y="3031"/>
                  </a:cubicBezTo>
                  <a:cubicBezTo>
                    <a:pt x="7943" y="2165"/>
                    <a:pt x="8795" y="1354"/>
                    <a:pt x="9675" y="569"/>
                  </a:cubicBezTo>
                  <a:cubicBezTo>
                    <a:pt x="9864" y="393"/>
                    <a:pt x="10054" y="244"/>
                    <a:pt x="10243" y="82"/>
                  </a:cubicBezTo>
                  <a:cubicBezTo>
                    <a:pt x="10257" y="68"/>
                    <a:pt x="10270" y="41"/>
                    <a:pt x="10257" y="14"/>
                  </a:cubicBezTo>
                  <a:cubicBezTo>
                    <a:pt x="10243" y="0"/>
                    <a:pt x="10230" y="0"/>
                    <a:pt x="10216"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6" name="Google Shape;876;p36"/>
            <p:cNvSpPr/>
            <p:nvPr/>
          </p:nvSpPr>
          <p:spPr>
            <a:xfrm>
              <a:off x="6951069" y="3728611"/>
              <a:ext cx="33798" cy="150766"/>
            </a:xfrm>
            <a:custGeom>
              <a:avLst/>
              <a:gdLst/>
              <a:ahLst/>
              <a:cxnLst/>
              <a:rect l="l" t="t" r="r" b="b"/>
              <a:pathLst>
                <a:path w="434" h="1936" extrusionOk="0">
                  <a:moveTo>
                    <a:pt x="339" y="0"/>
                  </a:moveTo>
                  <a:cubicBezTo>
                    <a:pt x="325" y="0"/>
                    <a:pt x="298" y="14"/>
                    <a:pt x="285" y="27"/>
                  </a:cubicBezTo>
                  <a:lnTo>
                    <a:pt x="285" y="14"/>
                  </a:lnTo>
                  <a:cubicBezTo>
                    <a:pt x="271" y="27"/>
                    <a:pt x="257" y="55"/>
                    <a:pt x="244" y="82"/>
                  </a:cubicBezTo>
                  <a:cubicBezTo>
                    <a:pt x="163" y="352"/>
                    <a:pt x="95" y="636"/>
                    <a:pt x="55" y="921"/>
                  </a:cubicBezTo>
                  <a:cubicBezTo>
                    <a:pt x="14" y="1205"/>
                    <a:pt x="0" y="1502"/>
                    <a:pt x="0" y="1800"/>
                  </a:cubicBezTo>
                  <a:cubicBezTo>
                    <a:pt x="13" y="1891"/>
                    <a:pt x="86" y="1936"/>
                    <a:pt x="158" y="1936"/>
                  </a:cubicBezTo>
                  <a:cubicBezTo>
                    <a:pt x="235" y="1936"/>
                    <a:pt x="312" y="1885"/>
                    <a:pt x="312" y="1786"/>
                  </a:cubicBezTo>
                  <a:cubicBezTo>
                    <a:pt x="298" y="1475"/>
                    <a:pt x="285" y="1164"/>
                    <a:pt x="298" y="866"/>
                  </a:cubicBezTo>
                  <a:cubicBezTo>
                    <a:pt x="298" y="745"/>
                    <a:pt x="325" y="636"/>
                    <a:pt x="339" y="515"/>
                  </a:cubicBezTo>
                  <a:cubicBezTo>
                    <a:pt x="366" y="379"/>
                    <a:pt x="393" y="244"/>
                    <a:pt x="433" y="109"/>
                  </a:cubicBezTo>
                  <a:cubicBezTo>
                    <a:pt x="433" y="68"/>
                    <a:pt x="406" y="14"/>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7" name="Google Shape;877;p36"/>
            <p:cNvSpPr/>
            <p:nvPr/>
          </p:nvSpPr>
          <p:spPr>
            <a:xfrm>
              <a:off x="7645483" y="2603234"/>
              <a:ext cx="381510" cy="923130"/>
            </a:xfrm>
            <a:custGeom>
              <a:avLst/>
              <a:gdLst/>
              <a:ahLst/>
              <a:cxnLst/>
              <a:rect l="l" t="t" r="r" b="b"/>
              <a:pathLst>
                <a:path w="4899" h="11854" extrusionOk="0">
                  <a:moveTo>
                    <a:pt x="4845" y="0"/>
                  </a:moveTo>
                  <a:cubicBezTo>
                    <a:pt x="4804" y="0"/>
                    <a:pt x="4777" y="27"/>
                    <a:pt x="4777" y="54"/>
                  </a:cubicBezTo>
                  <a:cubicBezTo>
                    <a:pt x="4520" y="1204"/>
                    <a:pt x="4195" y="2341"/>
                    <a:pt x="3830" y="3464"/>
                  </a:cubicBezTo>
                  <a:cubicBezTo>
                    <a:pt x="3681" y="3911"/>
                    <a:pt x="3518" y="4371"/>
                    <a:pt x="3356" y="4817"/>
                  </a:cubicBezTo>
                  <a:cubicBezTo>
                    <a:pt x="3275" y="5047"/>
                    <a:pt x="3194" y="5277"/>
                    <a:pt x="3099" y="5494"/>
                  </a:cubicBezTo>
                  <a:cubicBezTo>
                    <a:pt x="3004" y="5710"/>
                    <a:pt x="2910" y="5940"/>
                    <a:pt x="2815" y="6170"/>
                  </a:cubicBezTo>
                  <a:cubicBezTo>
                    <a:pt x="2436" y="7077"/>
                    <a:pt x="2017" y="7970"/>
                    <a:pt x="1570" y="8836"/>
                  </a:cubicBezTo>
                  <a:cubicBezTo>
                    <a:pt x="1340" y="9283"/>
                    <a:pt x="1096" y="9729"/>
                    <a:pt x="853" y="10162"/>
                  </a:cubicBezTo>
                  <a:cubicBezTo>
                    <a:pt x="731" y="10392"/>
                    <a:pt x="596" y="10609"/>
                    <a:pt x="460" y="10825"/>
                  </a:cubicBezTo>
                  <a:cubicBezTo>
                    <a:pt x="393" y="10947"/>
                    <a:pt x="325" y="11055"/>
                    <a:pt x="257" y="11163"/>
                  </a:cubicBezTo>
                  <a:cubicBezTo>
                    <a:pt x="190" y="11272"/>
                    <a:pt x="109" y="11407"/>
                    <a:pt x="41" y="11542"/>
                  </a:cubicBezTo>
                  <a:cubicBezTo>
                    <a:pt x="0" y="11623"/>
                    <a:pt x="14" y="11732"/>
                    <a:pt x="95" y="11799"/>
                  </a:cubicBezTo>
                  <a:cubicBezTo>
                    <a:pt x="136" y="11840"/>
                    <a:pt x="190" y="11853"/>
                    <a:pt x="257" y="11853"/>
                  </a:cubicBezTo>
                  <a:cubicBezTo>
                    <a:pt x="312" y="11853"/>
                    <a:pt x="366" y="11826"/>
                    <a:pt x="406" y="11772"/>
                  </a:cubicBezTo>
                  <a:cubicBezTo>
                    <a:pt x="487" y="11664"/>
                    <a:pt x="569" y="11542"/>
                    <a:pt x="636" y="11420"/>
                  </a:cubicBezTo>
                  <a:cubicBezTo>
                    <a:pt x="704" y="11299"/>
                    <a:pt x="785" y="11177"/>
                    <a:pt x="866" y="11055"/>
                  </a:cubicBezTo>
                  <a:cubicBezTo>
                    <a:pt x="1002" y="10825"/>
                    <a:pt x="1123" y="10609"/>
                    <a:pt x="1245" y="10379"/>
                  </a:cubicBezTo>
                  <a:cubicBezTo>
                    <a:pt x="1489" y="9946"/>
                    <a:pt x="1732" y="9499"/>
                    <a:pt x="1949" y="9052"/>
                  </a:cubicBezTo>
                  <a:cubicBezTo>
                    <a:pt x="2382" y="8173"/>
                    <a:pt x="2761" y="7266"/>
                    <a:pt x="3113" y="6346"/>
                  </a:cubicBezTo>
                  <a:cubicBezTo>
                    <a:pt x="3275" y="5886"/>
                    <a:pt x="3437" y="5426"/>
                    <a:pt x="3586" y="4953"/>
                  </a:cubicBezTo>
                  <a:cubicBezTo>
                    <a:pt x="3735" y="4493"/>
                    <a:pt x="3884" y="4032"/>
                    <a:pt x="4019" y="3559"/>
                  </a:cubicBezTo>
                  <a:cubicBezTo>
                    <a:pt x="4303" y="2598"/>
                    <a:pt x="4533" y="1637"/>
                    <a:pt x="4763" y="663"/>
                  </a:cubicBezTo>
                  <a:lnTo>
                    <a:pt x="4899" y="68"/>
                  </a:lnTo>
                  <a:cubicBezTo>
                    <a:pt x="4899" y="41"/>
                    <a:pt x="4885" y="14"/>
                    <a:pt x="4845"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8" name="Google Shape;878;p36"/>
            <p:cNvSpPr/>
            <p:nvPr/>
          </p:nvSpPr>
          <p:spPr>
            <a:xfrm>
              <a:off x="7545335" y="3601129"/>
              <a:ext cx="74916" cy="104508"/>
            </a:xfrm>
            <a:custGeom>
              <a:avLst/>
              <a:gdLst/>
              <a:ahLst/>
              <a:cxnLst/>
              <a:rect l="l" t="t" r="r" b="b"/>
              <a:pathLst>
                <a:path w="962" h="1342" extrusionOk="0">
                  <a:moveTo>
                    <a:pt x="867" y="0"/>
                  </a:moveTo>
                  <a:cubicBezTo>
                    <a:pt x="826" y="0"/>
                    <a:pt x="799" y="14"/>
                    <a:pt x="786" y="54"/>
                  </a:cubicBezTo>
                  <a:cubicBezTo>
                    <a:pt x="732" y="135"/>
                    <a:pt x="691" y="217"/>
                    <a:pt x="637" y="311"/>
                  </a:cubicBezTo>
                  <a:cubicBezTo>
                    <a:pt x="542" y="447"/>
                    <a:pt x="447" y="582"/>
                    <a:pt x="339" y="717"/>
                  </a:cubicBezTo>
                  <a:cubicBezTo>
                    <a:pt x="244" y="853"/>
                    <a:pt x="136" y="988"/>
                    <a:pt x="42" y="1123"/>
                  </a:cubicBezTo>
                  <a:cubicBezTo>
                    <a:pt x="14" y="1137"/>
                    <a:pt x="1" y="1177"/>
                    <a:pt x="1" y="1218"/>
                  </a:cubicBezTo>
                  <a:cubicBezTo>
                    <a:pt x="1" y="1245"/>
                    <a:pt x="14" y="1286"/>
                    <a:pt x="42" y="1313"/>
                  </a:cubicBezTo>
                  <a:cubicBezTo>
                    <a:pt x="73" y="1331"/>
                    <a:pt x="107" y="1342"/>
                    <a:pt x="139" y="1342"/>
                  </a:cubicBezTo>
                  <a:cubicBezTo>
                    <a:pt x="176" y="1342"/>
                    <a:pt x="209" y="1328"/>
                    <a:pt x="231" y="1299"/>
                  </a:cubicBezTo>
                  <a:cubicBezTo>
                    <a:pt x="366" y="1110"/>
                    <a:pt x="488" y="920"/>
                    <a:pt x="596" y="731"/>
                  </a:cubicBezTo>
                  <a:cubicBezTo>
                    <a:pt x="664" y="636"/>
                    <a:pt x="718" y="528"/>
                    <a:pt x="772" y="433"/>
                  </a:cubicBezTo>
                  <a:lnTo>
                    <a:pt x="935" y="122"/>
                  </a:lnTo>
                  <a:cubicBezTo>
                    <a:pt x="962" y="81"/>
                    <a:pt x="935" y="27"/>
                    <a:pt x="894" y="14"/>
                  </a:cubicBezTo>
                  <a:cubicBezTo>
                    <a:pt x="880" y="0"/>
                    <a:pt x="880" y="0"/>
                    <a:pt x="86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79" name="Google Shape;879;p36"/>
            <p:cNvSpPr/>
            <p:nvPr/>
          </p:nvSpPr>
          <p:spPr>
            <a:xfrm>
              <a:off x="7325104" y="3806876"/>
              <a:ext cx="171870" cy="203098"/>
            </a:xfrm>
            <a:custGeom>
              <a:avLst/>
              <a:gdLst/>
              <a:ahLst/>
              <a:cxnLst/>
              <a:rect l="l" t="t" r="r" b="b"/>
              <a:pathLst>
                <a:path w="2207" h="2608" extrusionOk="0">
                  <a:moveTo>
                    <a:pt x="2139" y="0"/>
                  </a:moveTo>
                  <a:cubicBezTo>
                    <a:pt x="2135" y="0"/>
                    <a:pt x="2132" y="3"/>
                    <a:pt x="2125" y="10"/>
                  </a:cubicBezTo>
                  <a:cubicBezTo>
                    <a:pt x="2098" y="10"/>
                    <a:pt x="2071" y="24"/>
                    <a:pt x="2058" y="51"/>
                  </a:cubicBezTo>
                  <a:lnTo>
                    <a:pt x="2058" y="37"/>
                  </a:lnTo>
                  <a:lnTo>
                    <a:pt x="1990" y="132"/>
                  </a:lnTo>
                  <a:lnTo>
                    <a:pt x="1990" y="132"/>
                  </a:lnTo>
                  <a:lnTo>
                    <a:pt x="2004" y="118"/>
                  </a:lnTo>
                  <a:lnTo>
                    <a:pt x="2004" y="118"/>
                  </a:lnTo>
                  <a:cubicBezTo>
                    <a:pt x="1719" y="524"/>
                    <a:pt x="1422" y="903"/>
                    <a:pt x="1097" y="1269"/>
                  </a:cubicBezTo>
                  <a:cubicBezTo>
                    <a:pt x="948" y="1445"/>
                    <a:pt x="786" y="1620"/>
                    <a:pt x="610" y="1796"/>
                  </a:cubicBezTo>
                  <a:cubicBezTo>
                    <a:pt x="447" y="1972"/>
                    <a:pt x="272" y="2121"/>
                    <a:pt x="96" y="2283"/>
                  </a:cubicBezTo>
                  <a:lnTo>
                    <a:pt x="82" y="2283"/>
                  </a:lnTo>
                  <a:lnTo>
                    <a:pt x="42" y="2324"/>
                  </a:lnTo>
                  <a:cubicBezTo>
                    <a:pt x="28" y="2338"/>
                    <a:pt x="14" y="2365"/>
                    <a:pt x="1" y="2392"/>
                  </a:cubicBezTo>
                  <a:cubicBezTo>
                    <a:pt x="1" y="2446"/>
                    <a:pt x="1" y="2486"/>
                    <a:pt x="28" y="2527"/>
                  </a:cubicBezTo>
                  <a:cubicBezTo>
                    <a:pt x="66" y="2580"/>
                    <a:pt x="124" y="2607"/>
                    <a:pt x="181" y="2607"/>
                  </a:cubicBezTo>
                  <a:cubicBezTo>
                    <a:pt x="225" y="2607"/>
                    <a:pt x="269" y="2590"/>
                    <a:pt x="299" y="2554"/>
                  </a:cubicBezTo>
                  <a:cubicBezTo>
                    <a:pt x="650" y="2175"/>
                    <a:pt x="989" y="1769"/>
                    <a:pt x="1300" y="1363"/>
                  </a:cubicBezTo>
                  <a:cubicBezTo>
                    <a:pt x="1611" y="957"/>
                    <a:pt x="1909" y="538"/>
                    <a:pt x="2193" y="105"/>
                  </a:cubicBezTo>
                  <a:cubicBezTo>
                    <a:pt x="2206" y="64"/>
                    <a:pt x="2193" y="24"/>
                    <a:pt x="2152" y="10"/>
                  </a:cubicBezTo>
                  <a:cubicBezTo>
                    <a:pt x="2146" y="3"/>
                    <a:pt x="2142" y="0"/>
                    <a:pt x="2139"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0" name="Google Shape;880;p36"/>
            <p:cNvSpPr/>
            <p:nvPr/>
          </p:nvSpPr>
          <p:spPr>
            <a:xfrm>
              <a:off x="7585441" y="2438528"/>
              <a:ext cx="95942" cy="58874"/>
            </a:xfrm>
            <a:custGeom>
              <a:avLst/>
              <a:gdLst/>
              <a:ahLst/>
              <a:cxnLst/>
              <a:rect l="l" t="t" r="r" b="b"/>
              <a:pathLst>
                <a:path w="1232" h="756" extrusionOk="0">
                  <a:moveTo>
                    <a:pt x="916" y="1"/>
                  </a:moveTo>
                  <a:cubicBezTo>
                    <a:pt x="900" y="1"/>
                    <a:pt x="883" y="2"/>
                    <a:pt x="866" y="4"/>
                  </a:cubicBezTo>
                  <a:cubicBezTo>
                    <a:pt x="758" y="4"/>
                    <a:pt x="650" y="18"/>
                    <a:pt x="555" y="58"/>
                  </a:cubicBezTo>
                  <a:cubicBezTo>
                    <a:pt x="447" y="86"/>
                    <a:pt x="352" y="126"/>
                    <a:pt x="271" y="194"/>
                  </a:cubicBezTo>
                  <a:cubicBezTo>
                    <a:pt x="176" y="248"/>
                    <a:pt x="95" y="329"/>
                    <a:pt x="41" y="424"/>
                  </a:cubicBezTo>
                  <a:cubicBezTo>
                    <a:pt x="14" y="464"/>
                    <a:pt x="0" y="519"/>
                    <a:pt x="14" y="573"/>
                  </a:cubicBezTo>
                  <a:cubicBezTo>
                    <a:pt x="14" y="586"/>
                    <a:pt x="14" y="600"/>
                    <a:pt x="14" y="600"/>
                  </a:cubicBezTo>
                  <a:cubicBezTo>
                    <a:pt x="41" y="667"/>
                    <a:pt x="95" y="721"/>
                    <a:pt x="162" y="735"/>
                  </a:cubicBezTo>
                  <a:cubicBezTo>
                    <a:pt x="215" y="749"/>
                    <a:pt x="266" y="756"/>
                    <a:pt x="317" y="756"/>
                  </a:cubicBezTo>
                  <a:cubicBezTo>
                    <a:pt x="558" y="756"/>
                    <a:pt x="787" y="614"/>
                    <a:pt x="988" y="491"/>
                  </a:cubicBezTo>
                  <a:cubicBezTo>
                    <a:pt x="1015" y="464"/>
                    <a:pt x="1042" y="437"/>
                    <a:pt x="1069" y="410"/>
                  </a:cubicBezTo>
                  <a:lnTo>
                    <a:pt x="1137" y="356"/>
                  </a:lnTo>
                  <a:cubicBezTo>
                    <a:pt x="1191" y="329"/>
                    <a:pt x="1231" y="275"/>
                    <a:pt x="1231" y="207"/>
                  </a:cubicBezTo>
                  <a:cubicBezTo>
                    <a:pt x="1231" y="153"/>
                    <a:pt x="1191" y="99"/>
                    <a:pt x="1137" y="58"/>
                  </a:cubicBezTo>
                  <a:cubicBezTo>
                    <a:pt x="1070" y="25"/>
                    <a:pt x="994" y="1"/>
                    <a:pt x="91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1" name="Google Shape;881;p36"/>
            <p:cNvSpPr/>
            <p:nvPr/>
          </p:nvSpPr>
          <p:spPr>
            <a:xfrm>
              <a:off x="7553824" y="2524191"/>
              <a:ext cx="72735" cy="52721"/>
            </a:xfrm>
            <a:custGeom>
              <a:avLst/>
              <a:gdLst/>
              <a:ahLst/>
              <a:cxnLst/>
              <a:rect l="l" t="t" r="r" b="b"/>
              <a:pathLst>
                <a:path w="934" h="677" extrusionOk="0">
                  <a:moveTo>
                    <a:pt x="650" y="0"/>
                  </a:moveTo>
                  <a:lnTo>
                    <a:pt x="650" y="14"/>
                  </a:lnTo>
                  <a:lnTo>
                    <a:pt x="609" y="14"/>
                  </a:lnTo>
                  <a:cubicBezTo>
                    <a:pt x="541" y="27"/>
                    <a:pt x="460" y="54"/>
                    <a:pt x="406" y="95"/>
                  </a:cubicBezTo>
                  <a:cubicBezTo>
                    <a:pt x="271" y="163"/>
                    <a:pt x="163" y="257"/>
                    <a:pt x="81" y="379"/>
                  </a:cubicBezTo>
                  <a:cubicBezTo>
                    <a:pt x="0" y="515"/>
                    <a:pt x="95" y="677"/>
                    <a:pt x="244" y="677"/>
                  </a:cubicBezTo>
                  <a:cubicBezTo>
                    <a:pt x="284" y="677"/>
                    <a:pt x="338" y="677"/>
                    <a:pt x="379" y="663"/>
                  </a:cubicBezTo>
                  <a:cubicBezTo>
                    <a:pt x="433" y="650"/>
                    <a:pt x="474" y="636"/>
                    <a:pt x="528" y="609"/>
                  </a:cubicBezTo>
                  <a:cubicBezTo>
                    <a:pt x="555" y="596"/>
                    <a:pt x="596" y="569"/>
                    <a:pt x="623" y="542"/>
                  </a:cubicBezTo>
                  <a:cubicBezTo>
                    <a:pt x="663" y="515"/>
                    <a:pt x="704" y="474"/>
                    <a:pt x="744" y="447"/>
                  </a:cubicBezTo>
                  <a:cubicBezTo>
                    <a:pt x="771" y="420"/>
                    <a:pt x="785" y="379"/>
                    <a:pt x="799" y="352"/>
                  </a:cubicBezTo>
                  <a:cubicBezTo>
                    <a:pt x="839" y="312"/>
                    <a:pt x="866" y="271"/>
                    <a:pt x="893" y="230"/>
                  </a:cubicBezTo>
                  <a:cubicBezTo>
                    <a:pt x="934" y="149"/>
                    <a:pt x="893" y="41"/>
                    <a:pt x="799" y="14"/>
                  </a:cubicBezTo>
                  <a:cubicBezTo>
                    <a:pt x="771" y="0"/>
                    <a:pt x="744" y="0"/>
                    <a:pt x="717"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2" name="Google Shape;882;p36"/>
            <p:cNvSpPr/>
            <p:nvPr/>
          </p:nvSpPr>
          <p:spPr>
            <a:xfrm>
              <a:off x="7491601" y="2550513"/>
              <a:ext cx="32785" cy="27490"/>
            </a:xfrm>
            <a:custGeom>
              <a:avLst/>
              <a:gdLst/>
              <a:ahLst/>
              <a:cxnLst/>
              <a:rect l="l" t="t" r="r" b="b"/>
              <a:pathLst>
                <a:path w="421" h="353" extrusionOk="0">
                  <a:moveTo>
                    <a:pt x="326" y="1"/>
                  </a:moveTo>
                  <a:lnTo>
                    <a:pt x="326" y="14"/>
                  </a:lnTo>
                  <a:cubicBezTo>
                    <a:pt x="319" y="7"/>
                    <a:pt x="312" y="4"/>
                    <a:pt x="304" y="4"/>
                  </a:cubicBezTo>
                  <a:cubicBezTo>
                    <a:pt x="295" y="4"/>
                    <a:pt x="285" y="7"/>
                    <a:pt x="271" y="14"/>
                  </a:cubicBezTo>
                  <a:cubicBezTo>
                    <a:pt x="258" y="14"/>
                    <a:pt x="231" y="14"/>
                    <a:pt x="204" y="28"/>
                  </a:cubicBezTo>
                  <a:cubicBezTo>
                    <a:pt x="163" y="55"/>
                    <a:pt x="123" y="82"/>
                    <a:pt x="82" y="109"/>
                  </a:cubicBezTo>
                  <a:cubicBezTo>
                    <a:pt x="55" y="122"/>
                    <a:pt x="41" y="149"/>
                    <a:pt x="28" y="177"/>
                  </a:cubicBezTo>
                  <a:cubicBezTo>
                    <a:pt x="28" y="190"/>
                    <a:pt x="28" y="217"/>
                    <a:pt x="28" y="231"/>
                  </a:cubicBezTo>
                  <a:cubicBezTo>
                    <a:pt x="28" y="244"/>
                    <a:pt x="14" y="258"/>
                    <a:pt x="14" y="271"/>
                  </a:cubicBezTo>
                  <a:cubicBezTo>
                    <a:pt x="1" y="285"/>
                    <a:pt x="1" y="312"/>
                    <a:pt x="14" y="325"/>
                  </a:cubicBezTo>
                  <a:cubicBezTo>
                    <a:pt x="28" y="352"/>
                    <a:pt x="55" y="352"/>
                    <a:pt x="82" y="352"/>
                  </a:cubicBezTo>
                  <a:cubicBezTo>
                    <a:pt x="136" y="339"/>
                    <a:pt x="190" y="312"/>
                    <a:pt x="244" y="285"/>
                  </a:cubicBezTo>
                  <a:cubicBezTo>
                    <a:pt x="299" y="258"/>
                    <a:pt x="353" y="204"/>
                    <a:pt x="393" y="163"/>
                  </a:cubicBezTo>
                  <a:cubicBezTo>
                    <a:pt x="407" y="136"/>
                    <a:pt x="420" y="109"/>
                    <a:pt x="420" y="68"/>
                  </a:cubicBezTo>
                  <a:cubicBezTo>
                    <a:pt x="407" y="28"/>
                    <a:pt x="366" y="1"/>
                    <a:pt x="326" y="1"/>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3" name="Google Shape;883;p36"/>
            <p:cNvSpPr/>
            <p:nvPr/>
          </p:nvSpPr>
          <p:spPr>
            <a:xfrm>
              <a:off x="7686601" y="2472560"/>
              <a:ext cx="34810" cy="24063"/>
            </a:xfrm>
            <a:custGeom>
              <a:avLst/>
              <a:gdLst/>
              <a:ahLst/>
              <a:cxnLst/>
              <a:rect l="l" t="t" r="r" b="b"/>
              <a:pathLst>
                <a:path w="447" h="309" extrusionOk="0">
                  <a:moveTo>
                    <a:pt x="325" y="0"/>
                  </a:moveTo>
                  <a:cubicBezTo>
                    <a:pt x="311" y="0"/>
                    <a:pt x="284" y="0"/>
                    <a:pt x="271" y="14"/>
                  </a:cubicBezTo>
                  <a:cubicBezTo>
                    <a:pt x="244" y="27"/>
                    <a:pt x="230" y="27"/>
                    <a:pt x="203" y="41"/>
                  </a:cubicBezTo>
                  <a:cubicBezTo>
                    <a:pt x="149" y="68"/>
                    <a:pt x="108" y="95"/>
                    <a:pt x="68" y="136"/>
                  </a:cubicBezTo>
                  <a:lnTo>
                    <a:pt x="54" y="149"/>
                  </a:lnTo>
                  <a:cubicBezTo>
                    <a:pt x="41" y="163"/>
                    <a:pt x="27" y="163"/>
                    <a:pt x="27" y="176"/>
                  </a:cubicBezTo>
                  <a:lnTo>
                    <a:pt x="27" y="190"/>
                  </a:lnTo>
                  <a:cubicBezTo>
                    <a:pt x="14" y="203"/>
                    <a:pt x="0" y="230"/>
                    <a:pt x="14" y="257"/>
                  </a:cubicBezTo>
                  <a:cubicBezTo>
                    <a:pt x="14" y="284"/>
                    <a:pt x="41" y="298"/>
                    <a:pt x="68" y="298"/>
                  </a:cubicBezTo>
                  <a:lnTo>
                    <a:pt x="95" y="298"/>
                  </a:lnTo>
                  <a:cubicBezTo>
                    <a:pt x="108" y="305"/>
                    <a:pt x="122" y="308"/>
                    <a:pt x="134" y="308"/>
                  </a:cubicBezTo>
                  <a:cubicBezTo>
                    <a:pt x="146" y="308"/>
                    <a:pt x="156" y="305"/>
                    <a:pt x="162" y="298"/>
                  </a:cubicBezTo>
                  <a:lnTo>
                    <a:pt x="176" y="298"/>
                  </a:lnTo>
                  <a:cubicBezTo>
                    <a:pt x="257" y="271"/>
                    <a:pt x="352" y="217"/>
                    <a:pt x="420" y="149"/>
                  </a:cubicBezTo>
                  <a:cubicBezTo>
                    <a:pt x="447" y="122"/>
                    <a:pt x="447" y="82"/>
                    <a:pt x="433" y="41"/>
                  </a:cubicBezTo>
                  <a:cubicBezTo>
                    <a:pt x="420" y="14"/>
                    <a:pt x="379" y="0"/>
                    <a:pt x="35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4" name="Google Shape;884;p36"/>
            <p:cNvSpPr/>
            <p:nvPr/>
          </p:nvSpPr>
          <p:spPr>
            <a:xfrm>
              <a:off x="7485293" y="2547398"/>
              <a:ext cx="48594" cy="35900"/>
            </a:xfrm>
            <a:custGeom>
              <a:avLst/>
              <a:gdLst/>
              <a:ahLst/>
              <a:cxnLst/>
              <a:rect l="l" t="t" r="r" b="b"/>
              <a:pathLst>
                <a:path w="624" h="461" extrusionOk="0">
                  <a:moveTo>
                    <a:pt x="447" y="0"/>
                  </a:moveTo>
                  <a:cubicBezTo>
                    <a:pt x="339" y="14"/>
                    <a:pt x="244" y="68"/>
                    <a:pt x="163" y="135"/>
                  </a:cubicBezTo>
                  <a:cubicBezTo>
                    <a:pt x="95" y="176"/>
                    <a:pt x="41" y="244"/>
                    <a:pt x="14" y="325"/>
                  </a:cubicBezTo>
                  <a:cubicBezTo>
                    <a:pt x="1" y="352"/>
                    <a:pt x="1" y="379"/>
                    <a:pt x="14" y="406"/>
                  </a:cubicBezTo>
                  <a:cubicBezTo>
                    <a:pt x="28" y="447"/>
                    <a:pt x="55" y="460"/>
                    <a:pt x="95" y="460"/>
                  </a:cubicBezTo>
                  <a:cubicBezTo>
                    <a:pt x="190" y="460"/>
                    <a:pt x="285" y="447"/>
                    <a:pt x="366" y="392"/>
                  </a:cubicBezTo>
                  <a:cubicBezTo>
                    <a:pt x="461" y="352"/>
                    <a:pt x="542" y="284"/>
                    <a:pt x="596" y="203"/>
                  </a:cubicBezTo>
                  <a:cubicBezTo>
                    <a:pt x="623" y="162"/>
                    <a:pt x="623" y="108"/>
                    <a:pt x="596" y="68"/>
                  </a:cubicBezTo>
                  <a:cubicBezTo>
                    <a:pt x="582" y="41"/>
                    <a:pt x="569" y="27"/>
                    <a:pt x="542" y="14"/>
                  </a:cubicBezTo>
                  <a:cubicBezTo>
                    <a:pt x="528" y="0"/>
                    <a:pt x="501" y="0"/>
                    <a:pt x="474"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5" name="Google Shape;885;p36"/>
            <p:cNvSpPr/>
            <p:nvPr/>
          </p:nvSpPr>
          <p:spPr>
            <a:xfrm>
              <a:off x="7362017" y="2564920"/>
              <a:ext cx="95942" cy="72813"/>
            </a:xfrm>
            <a:custGeom>
              <a:avLst/>
              <a:gdLst/>
              <a:ahLst/>
              <a:cxnLst/>
              <a:rect l="l" t="t" r="r" b="b"/>
              <a:pathLst>
                <a:path w="1232" h="935" extrusionOk="0">
                  <a:moveTo>
                    <a:pt x="1022" y="0"/>
                  </a:moveTo>
                  <a:cubicBezTo>
                    <a:pt x="1007" y="0"/>
                    <a:pt x="991" y="2"/>
                    <a:pt x="975" y="5"/>
                  </a:cubicBezTo>
                  <a:lnTo>
                    <a:pt x="907" y="5"/>
                  </a:lnTo>
                  <a:cubicBezTo>
                    <a:pt x="799" y="5"/>
                    <a:pt x="704" y="32"/>
                    <a:pt x="609" y="86"/>
                  </a:cubicBezTo>
                  <a:lnTo>
                    <a:pt x="609" y="73"/>
                  </a:lnTo>
                  <a:cubicBezTo>
                    <a:pt x="488" y="127"/>
                    <a:pt x="366" y="208"/>
                    <a:pt x="258" y="303"/>
                  </a:cubicBezTo>
                  <a:cubicBezTo>
                    <a:pt x="149" y="411"/>
                    <a:pt x="68" y="533"/>
                    <a:pt x="28" y="682"/>
                  </a:cubicBezTo>
                  <a:cubicBezTo>
                    <a:pt x="1" y="776"/>
                    <a:pt x="68" y="885"/>
                    <a:pt x="163" y="912"/>
                  </a:cubicBezTo>
                  <a:cubicBezTo>
                    <a:pt x="224" y="927"/>
                    <a:pt x="285" y="935"/>
                    <a:pt x="347" y="935"/>
                  </a:cubicBezTo>
                  <a:cubicBezTo>
                    <a:pt x="504" y="935"/>
                    <a:pt x="659" y="883"/>
                    <a:pt x="785" y="776"/>
                  </a:cubicBezTo>
                  <a:cubicBezTo>
                    <a:pt x="880" y="722"/>
                    <a:pt x="961" y="641"/>
                    <a:pt x="1029" y="560"/>
                  </a:cubicBezTo>
                  <a:cubicBezTo>
                    <a:pt x="1069" y="506"/>
                    <a:pt x="1110" y="452"/>
                    <a:pt x="1137" y="411"/>
                  </a:cubicBezTo>
                  <a:cubicBezTo>
                    <a:pt x="1164" y="357"/>
                    <a:pt x="1191" y="303"/>
                    <a:pt x="1205" y="249"/>
                  </a:cubicBezTo>
                  <a:cubicBezTo>
                    <a:pt x="1232" y="181"/>
                    <a:pt x="1205" y="113"/>
                    <a:pt x="1164" y="59"/>
                  </a:cubicBezTo>
                  <a:cubicBezTo>
                    <a:pt x="1123" y="18"/>
                    <a:pt x="1074" y="0"/>
                    <a:pt x="102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6" name="Google Shape;886;p36"/>
            <p:cNvSpPr/>
            <p:nvPr/>
          </p:nvSpPr>
          <p:spPr>
            <a:xfrm>
              <a:off x="7474780" y="2609542"/>
              <a:ext cx="54824" cy="39093"/>
            </a:xfrm>
            <a:custGeom>
              <a:avLst/>
              <a:gdLst/>
              <a:ahLst/>
              <a:cxnLst/>
              <a:rect l="l" t="t" r="r" b="b"/>
              <a:pathLst>
                <a:path w="704" h="502" extrusionOk="0">
                  <a:moveTo>
                    <a:pt x="542" y="0"/>
                  </a:moveTo>
                  <a:cubicBezTo>
                    <a:pt x="447" y="0"/>
                    <a:pt x="352" y="27"/>
                    <a:pt x="271" y="68"/>
                  </a:cubicBezTo>
                  <a:cubicBezTo>
                    <a:pt x="217" y="95"/>
                    <a:pt x="176" y="122"/>
                    <a:pt x="136" y="163"/>
                  </a:cubicBezTo>
                  <a:cubicBezTo>
                    <a:pt x="95" y="190"/>
                    <a:pt x="54" y="230"/>
                    <a:pt x="27" y="271"/>
                  </a:cubicBezTo>
                  <a:cubicBezTo>
                    <a:pt x="0" y="325"/>
                    <a:pt x="0" y="379"/>
                    <a:pt x="27" y="420"/>
                  </a:cubicBezTo>
                  <a:cubicBezTo>
                    <a:pt x="54" y="474"/>
                    <a:pt x="109" y="501"/>
                    <a:pt x="163" y="501"/>
                  </a:cubicBezTo>
                  <a:cubicBezTo>
                    <a:pt x="190" y="501"/>
                    <a:pt x="230" y="501"/>
                    <a:pt x="271" y="487"/>
                  </a:cubicBezTo>
                  <a:cubicBezTo>
                    <a:pt x="312" y="487"/>
                    <a:pt x="339" y="474"/>
                    <a:pt x="379" y="447"/>
                  </a:cubicBezTo>
                  <a:lnTo>
                    <a:pt x="393" y="447"/>
                  </a:lnTo>
                  <a:lnTo>
                    <a:pt x="460" y="420"/>
                  </a:lnTo>
                  <a:cubicBezTo>
                    <a:pt x="555" y="366"/>
                    <a:pt x="636" y="285"/>
                    <a:pt x="690" y="190"/>
                  </a:cubicBezTo>
                  <a:cubicBezTo>
                    <a:pt x="704" y="149"/>
                    <a:pt x="704" y="95"/>
                    <a:pt x="690" y="68"/>
                  </a:cubicBezTo>
                  <a:cubicBezTo>
                    <a:pt x="663" y="27"/>
                    <a:pt x="623" y="0"/>
                    <a:pt x="582" y="0"/>
                  </a:cubicBezTo>
                  <a:close/>
                </a:path>
              </a:pathLst>
            </a:custGeom>
            <a:solidFill>
              <a:srgbClr val="FF9400"/>
            </a:solidFill>
            <a:ln>
              <a:noFill/>
            </a:ln>
          </p:spPr>
          <p:txBody>
            <a:bodyPr spcFirstLastPara="1" wrap="square" lIns="91425" tIns="91425" rIns="91425" bIns="91425" anchor="ctr" anchorCtr="0">
              <a:noAutofit/>
            </a:bodyPr>
            <a:lstStyle/>
            <a:p>
              <a:endParaRPr/>
            </a:p>
          </p:txBody>
        </p:sp>
        <p:sp>
          <p:nvSpPr>
            <p:cNvPr id="887" name="Google Shape;887;p36"/>
            <p:cNvSpPr/>
            <p:nvPr/>
          </p:nvSpPr>
          <p:spPr>
            <a:xfrm>
              <a:off x="7299872" y="2674257"/>
              <a:ext cx="250835" cy="237830"/>
            </a:xfrm>
            <a:custGeom>
              <a:avLst/>
              <a:gdLst/>
              <a:ahLst/>
              <a:cxnLst/>
              <a:rect l="l" t="t" r="r" b="b"/>
              <a:pathLst>
                <a:path w="3221" h="3054" extrusionOk="0">
                  <a:moveTo>
                    <a:pt x="1712" y="1"/>
                  </a:moveTo>
                  <a:cubicBezTo>
                    <a:pt x="1129" y="1"/>
                    <a:pt x="557" y="394"/>
                    <a:pt x="311" y="1023"/>
                  </a:cubicBezTo>
                  <a:cubicBezTo>
                    <a:pt x="0" y="1808"/>
                    <a:pt x="338" y="2687"/>
                    <a:pt x="1056" y="2972"/>
                  </a:cubicBezTo>
                  <a:cubicBezTo>
                    <a:pt x="1201" y="3027"/>
                    <a:pt x="1351" y="3054"/>
                    <a:pt x="1502" y="3054"/>
                  </a:cubicBezTo>
                  <a:cubicBezTo>
                    <a:pt x="2083" y="3054"/>
                    <a:pt x="2662" y="2661"/>
                    <a:pt x="2909" y="2038"/>
                  </a:cubicBezTo>
                  <a:cubicBezTo>
                    <a:pt x="3221" y="1240"/>
                    <a:pt x="2882" y="360"/>
                    <a:pt x="2179" y="89"/>
                  </a:cubicBezTo>
                  <a:cubicBezTo>
                    <a:pt x="2026" y="29"/>
                    <a:pt x="1869" y="1"/>
                    <a:pt x="171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88" name="Google Shape;888;p36"/>
            <p:cNvSpPr/>
            <p:nvPr/>
          </p:nvSpPr>
          <p:spPr>
            <a:xfrm>
              <a:off x="7367312" y="2721527"/>
              <a:ext cx="174985" cy="165562"/>
            </a:xfrm>
            <a:custGeom>
              <a:avLst/>
              <a:gdLst/>
              <a:ahLst/>
              <a:cxnLst/>
              <a:rect l="l" t="t" r="r" b="b"/>
              <a:pathLst>
                <a:path w="2247" h="2126" extrusionOk="0">
                  <a:moveTo>
                    <a:pt x="1182" y="0"/>
                  </a:moveTo>
                  <a:cubicBezTo>
                    <a:pt x="775" y="0"/>
                    <a:pt x="387" y="278"/>
                    <a:pt x="217" y="714"/>
                  </a:cubicBezTo>
                  <a:cubicBezTo>
                    <a:pt x="0" y="1269"/>
                    <a:pt x="230" y="1877"/>
                    <a:pt x="731" y="2067"/>
                  </a:cubicBezTo>
                  <a:cubicBezTo>
                    <a:pt x="836" y="2107"/>
                    <a:pt x="944" y="2125"/>
                    <a:pt x="1052" y="2125"/>
                  </a:cubicBezTo>
                  <a:cubicBezTo>
                    <a:pt x="1459" y="2125"/>
                    <a:pt x="1859" y="1856"/>
                    <a:pt x="2030" y="1417"/>
                  </a:cubicBezTo>
                  <a:cubicBezTo>
                    <a:pt x="2246" y="863"/>
                    <a:pt x="2016" y="240"/>
                    <a:pt x="1516" y="64"/>
                  </a:cubicBezTo>
                  <a:cubicBezTo>
                    <a:pt x="1406" y="21"/>
                    <a:pt x="1293" y="0"/>
                    <a:pt x="1182" y="0"/>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89" name="Google Shape;889;p36"/>
            <p:cNvSpPr/>
            <p:nvPr/>
          </p:nvSpPr>
          <p:spPr>
            <a:xfrm>
              <a:off x="7336707" y="2765682"/>
              <a:ext cx="77018" cy="37614"/>
            </a:xfrm>
            <a:custGeom>
              <a:avLst/>
              <a:gdLst/>
              <a:ahLst/>
              <a:cxnLst/>
              <a:rect l="l" t="t" r="r" b="b"/>
              <a:pathLst>
                <a:path w="989" h="483" extrusionOk="0">
                  <a:moveTo>
                    <a:pt x="203" y="1"/>
                  </a:moveTo>
                  <a:cubicBezTo>
                    <a:pt x="120" y="1"/>
                    <a:pt x="60" y="22"/>
                    <a:pt x="41" y="66"/>
                  </a:cubicBezTo>
                  <a:cubicBezTo>
                    <a:pt x="1" y="160"/>
                    <a:pt x="177" y="323"/>
                    <a:pt x="434" y="404"/>
                  </a:cubicBezTo>
                  <a:cubicBezTo>
                    <a:pt x="564" y="455"/>
                    <a:pt x="691" y="482"/>
                    <a:pt x="786" y="482"/>
                  </a:cubicBezTo>
                  <a:cubicBezTo>
                    <a:pt x="869" y="482"/>
                    <a:pt x="929" y="461"/>
                    <a:pt x="948" y="417"/>
                  </a:cubicBezTo>
                  <a:cubicBezTo>
                    <a:pt x="989" y="323"/>
                    <a:pt x="813" y="174"/>
                    <a:pt x="556" y="79"/>
                  </a:cubicBezTo>
                  <a:cubicBezTo>
                    <a:pt x="425" y="28"/>
                    <a:pt x="299" y="1"/>
                    <a:pt x="20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0" name="Google Shape;890;p36"/>
            <p:cNvSpPr/>
            <p:nvPr/>
          </p:nvSpPr>
          <p:spPr>
            <a:xfrm>
              <a:off x="7401032" y="2560792"/>
              <a:ext cx="139163" cy="66972"/>
            </a:xfrm>
            <a:custGeom>
              <a:avLst/>
              <a:gdLst/>
              <a:ahLst/>
              <a:cxnLst/>
              <a:rect l="l" t="t" r="r" b="b"/>
              <a:pathLst>
                <a:path w="1787" h="860" extrusionOk="0">
                  <a:moveTo>
                    <a:pt x="569" y="1"/>
                  </a:moveTo>
                  <a:cubicBezTo>
                    <a:pt x="296" y="1"/>
                    <a:pt x="91" y="83"/>
                    <a:pt x="54" y="220"/>
                  </a:cubicBezTo>
                  <a:cubicBezTo>
                    <a:pt x="0" y="437"/>
                    <a:pt x="338" y="694"/>
                    <a:pt x="798" y="802"/>
                  </a:cubicBezTo>
                  <a:cubicBezTo>
                    <a:pt x="950" y="841"/>
                    <a:pt x="1097" y="859"/>
                    <a:pt x="1227" y="859"/>
                  </a:cubicBezTo>
                  <a:cubicBezTo>
                    <a:pt x="1503" y="859"/>
                    <a:pt x="1709" y="778"/>
                    <a:pt x="1746" y="640"/>
                  </a:cubicBezTo>
                  <a:cubicBezTo>
                    <a:pt x="1786" y="437"/>
                    <a:pt x="1448" y="180"/>
                    <a:pt x="988" y="58"/>
                  </a:cubicBezTo>
                  <a:cubicBezTo>
                    <a:pt x="840" y="19"/>
                    <a:pt x="697" y="1"/>
                    <a:pt x="569"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1" name="Google Shape;891;p36"/>
            <p:cNvSpPr/>
            <p:nvPr/>
          </p:nvSpPr>
          <p:spPr>
            <a:xfrm>
              <a:off x="7817198" y="2891140"/>
              <a:ext cx="251926" cy="237674"/>
            </a:xfrm>
            <a:custGeom>
              <a:avLst/>
              <a:gdLst/>
              <a:ahLst/>
              <a:cxnLst/>
              <a:rect l="l" t="t" r="r" b="b"/>
              <a:pathLst>
                <a:path w="3235" h="3052" extrusionOk="0">
                  <a:moveTo>
                    <a:pt x="1722" y="0"/>
                  </a:moveTo>
                  <a:cubicBezTo>
                    <a:pt x="1158" y="0"/>
                    <a:pt x="600" y="380"/>
                    <a:pt x="339" y="985"/>
                  </a:cubicBezTo>
                  <a:cubicBezTo>
                    <a:pt x="1" y="1770"/>
                    <a:pt x="312" y="2649"/>
                    <a:pt x="1016" y="2947"/>
                  </a:cubicBezTo>
                  <a:cubicBezTo>
                    <a:pt x="1174" y="3018"/>
                    <a:pt x="1341" y="3052"/>
                    <a:pt x="1508" y="3052"/>
                  </a:cubicBezTo>
                  <a:cubicBezTo>
                    <a:pt x="2070" y="3052"/>
                    <a:pt x="2636" y="2672"/>
                    <a:pt x="2897" y="2067"/>
                  </a:cubicBezTo>
                  <a:cubicBezTo>
                    <a:pt x="3235" y="1283"/>
                    <a:pt x="2924" y="403"/>
                    <a:pt x="2220" y="105"/>
                  </a:cubicBezTo>
                  <a:cubicBezTo>
                    <a:pt x="2059" y="34"/>
                    <a:pt x="1890" y="0"/>
                    <a:pt x="172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2" name="Google Shape;892;p36"/>
            <p:cNvSpPr/>
            <p:nvPr/>
          </p:nvSpPr>
          <p:spPr>
            <a:xfrm>
              <a:off x="7825686" y="2915125"/>
              <a:ext cx="175998" cy="165874"/>
            </a:xfrm>
            <a:custGeom>
              <a:avLst/>
              <a:gdLst/>
              <a:ahLst/>
              <a:cxnLst/>
              <a:rect l="l" t="t" r="r" b="b"/>
              <a:pathLst>
                <a:path w="2260" h="2130" extrusionOk="0">
                  <a:moveTo>
                    <a:pt x="1212" y="1"/>
                  </a:moveTo>
                  <a:cubicBezTo>
                    <a:pt x="812" y="1"/>
                    <a:pt x="422" y="260"/>
                    <a:pt x="244" y="690"/>
                  </a:cubicBezTo>
                  <a:cubicBezTo>
                    <a:pt x="0" y="1232"/>
                    <a:pt x="217" y="1854"/>
                    <a:pt x="717" y="2057"/>
                  </a:cubicBezTo>
                  <a:cubicBezTo>
                    <a:pt x="832" y="2107"/>
                    <a:pt x="951" y="2130"/>
                    <a:pt x="1069" y="2130"/>
                  </a:cubicBezTo>
                  <a:cubicBezTo>
                    <a:pt x="1466" y="2130"/>
                    <a:pt x="1853" y="1866"/>
                    <a:pt x="2030" y="1448"/>
                  </a:cubicBezTo>
                  <a:cubicBezTo>
                    <a:pt x="2260" y="893"/>
                    <a:pt x="2057" y="285"/>
                    <a:pt x="1556" y="68"/>
                  </a:cubicBezTo>
                  <a:cubicBezTo>
                    <a:pt x="1444" y="23"/>
                    <a:pt x="1328" y="1"/>
                    <a:pt x="1212"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3" name="Google Shape;893;p36"/>
            <p:cNvSpPr/>
            <p:nvPr/>
          </p:nvSpPr>
          <p:spPr>
            <a:xfrm>
              <a:off x="7946860" y="3019634"/>
              <a:ext cx="75928" cy="39171"/>
            </a:xfrm>
            <a:custGeom>
              <a:avLst/>
              <a:gdLst/>
              <a:ahLst/>
              <a:cxnLst/>
              <a:rect l="l" t="t" r="r" b="b"/>
              <a:pathLst>
                <a:path w="975" h="503" extrusionOk="0">
                  <a:moveTo>
                    <a:pt x="204" y="1"/>
                  </a:moveTo>
                  <a:cubicBezTo>
                    <a:pt x="119" y="1"/>
                    <a:pt x="60" y="22"/>
                    <a:pt x="41" y="66"/>
                  </a:cubicBezTo>
                  <a:cubicBezTo>
                    <a:pt x="0" y="147"/>
                    <a:pt x="176" y="309"/>
                    <a:pt x="420" y="417"/>
                  </a:cubicBezTo>
                  <a:cubicBezTo>
                    <a:pt x="550" y="475"/>
                    <a:pt x="681" y="502"/>
                    <a:pt x="778" y="502"/>
                  </a:cubicBezTo>
                  <a:cubicBezTo>
                    <a:pt x="862" y="502"/>
                    <a:pt x="921" y="482"/>
                    <a:pt x="934" y="444"/>
                  </a:cubicBezTo>
                  <a:cubicBezTo>
                    <a:pt x="975" y="350"/>
                    <a:pt x="812" y="187"/>
                    <a:pt x="569" y="79"/>
                  </a:cubicBezTo>
                  <a:cubicBezTo>
                    <a:pt x="431" y="28"/>
                    <a:pt x="301" y="1"/>
                    <a:pt x="20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894" name="Google Shape;894;p36"/>
            <p:cNvSpPr/>
            <p:nvPr/>
          </p:nvSpPr>
          <p:spPr>
            <a:xfrm>
              <a:off x="7968976" y="2786319"/>
              <a:ext cx="131765" cy="88855"/>
            </a:xfrm>
            <a:custGeom>
              <a:avLst/>
              <a:gdLst/>
              <a:ahLst/>
              <a:cxnLst/>
              <a:rect l="l" t="t" r="r" b="b"/>
              <a:pathLst>
                <a:path w="1692" h="1141" extrusionOk="0">
                  <a:moveTo>
                    <a:pt x="357" y="0"/>
                  </a:moveTo>
                  <a:cubicBezTo>
                    <a:pt x="243" y="0"/>
                    <a:pt x="155" y="32"/>
                    <a:pt x="109" y="98"/>
                  </a:cubicBezTo>
                  <a:cubicBezTo>
                    <a:pt x="0" y="274"/>
                    <a:pt x="230" y="640"/>
                    <a:pt x="636" y="897"/>
                  </a:cubicBezTo>
                  <a:cubicBezTo>
                    <a:pt x="885" y="1054"/>
                    <a:pt x="1138" y="1140"/>
                    <a:pt x="1325" y="1140"/>
                  </a:cubicBezTo>
                  <a:cubicBezTo>
                    <a:pt x="1444" y="1140"/>
                    <a:pt x="1536" y="1106"/>
                    <a:pt x="1584" y="1032"/>
                  </a:cubicBezTo>
                  <a:cubicBezTo>
                    <a:pt x="1692" y="856"/>
                    <a:pt x="1462" y="504"/>
                    <a:pt x="1056" y="247"/>
                  </a:cubicBezTo>
                  <a:cubicBezTo>
                    <a:pt x="803" y="87"/>
                    <a:pt x="545" y="0"/>
                    <a:pt x="357"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895" name="Google Shape;895;p36"/>
            <p:cNvSpPr/>
            <p:nvPr/>
          </p:nvSpPr>
          <p:spPr>
            <a:xfrm>
              <a:off x="7567530" y="2936852"/>
              <a:ext cx="169690" cy="104508"/>
            </a:xfrm>
            <a:custGeom>
              <a:avLst/>
              <a:gdLst/>
              <a:ahLst/>
              <a:cxnLst/>
              <a:rect l="l" t="t" r="r" b="b"/>
              <a:pathLst>
                <a:path w="2179" h="1342" extrusionOk="0">
                  <a:moveTo>
                    <a:pt x="799" y="0"/>
                  </a:moveTo>
                  <a:cubicBezTo>
                    <a:pt x="677" y="0"/>
                    <a:pt x="558" y="16"/>
                    <a:pt x="447" y="46"/>
                  </a:cubicBezTo>
                  <a:cubicBezTo>
                    <a:pt x="311" y="87"/>
                    <a:pt x="176" y="168"/>
                    <a:pt x="81" y="263"/>
                  </a:cubicBezTo>
                  <a:lnTo>
                    <a:pt x="54" y="263"/>
                  </a:lnTo>
                  <a:cubicBezTo>
                    <a:pt x="14" y="276"/>
                    <a:pt x="0" y="317"/>
                    <a:pt x="0" y="357"/>
                  </a:cubicBezTo>
                  <a:cubicBezTo>
                    <a:pt x="27" y="452"/>
                    <a:pt x="81" y="547"/>
                    <a:pt x="135" y="628"/>
                  </a:cubicBezTo>
                  <a:cubicBezTo>
                    <a:pt x="190" y="709"/>
                    <a:pt x="257" y="790"/>
                    <a:pt x="338" y="858"/>
                  </a:cubicBezTo>
                  <a:cubicBezTo>
                    <a:pt x="406" y="912"/>
                    <a:pt x="487" y="980"/>
                    <a:pt x="568" y="1020"/>
                  </a:cubicBezTo>
                  <a:cubicBezTo>
                    <a:pt x="677" y="1088"/>
                    <a:pt x="785" y="1142"/>
                    <a:pt x="893" y="1183"/>
                  </a:cubicBezTo>
                  <a:cubicBezTo>
                    <a:pt x="988" y="1223"/>
                    <a:pt x="1083" y="1250"/>
                    <a:pt x="1191" y="1277"/>
                  </a:cubicBezTo>
                  <a:cubicBezTo>
                    <a:pt x="1272" y="1291"/>
                    <a:pt x="1367" y="1318"/>
                    <a:pt x="1448" y="1318"/>
                  </a:cubicBezTo>
                  <a:cubicBezTo>
                    <a:pt x="1543" y="1332"/>
                    <a:pt x="1637" y="1332"/>
                    <a:pt x="1719" y="1332"/>
                  </a:cubicBezTo>
                  <a:cubicBezTo>
                    <a:pt x="1746" y="1338"/>
                    <a:pt x="1769" y="1342"/>
                    <a:pt x="1791" y="1342"/>
                  </a:cubicBezTo>
                  <a:cubicBezTo>
                    <a:pt x="1813" y="1342"/>
                    <a:pt x="1834" y="1338"/>
                    <a:pt x="1854" y="1332"/>
                  </a:cubicBezTo>
                  <a:cubicBezTo>
                    <a:pt x="1908" y="1332"/>
                    <a:pt x="1949" y="1318"/>
                    <a:pt x="2003" y="1305"/>
                  </a:cubicBezTo>
                  <a:cubicBezTo>
                    <a:pt x="2043" y="1291"/>
                    <a:pt x="2070" y="1277"/>
                    <a:pt x="2097" y="1250"/>
                  </a:cubicBezTo>
                  <a:cubicBezTo>
                    <a:pt x="2152" y="1183"/>
                    <a:pt x="2179" y="1102"/>
                    <a:pt x="2179" y="1020"/>
                  </a:cubicBezTo>
                  <a:cubicBezTo>
                    <a:pt x="2179" y="980"/>
                    <a:pt x="2165" y="939"/>
                    <a:pt x="2152" y="899"/>
                  </a:cubicBezTo>
                  <a:cubicBezTo>
                    <a:pt x="2124" y="804"/>
                    <a:pt x="2084" y="723"/>
                    <a:pt x="2030" y="641"/>
                  </a:cubicBezTo>
                  <a:cubicBezTo>
                    <a:pt x="1976" y="574"/>
                    <a:pt x="1921" y="506"/>
                    <a:pt x="1854" y="439"/>
                  </a:cubicBezTo>
                  <a:cubicBezTo>
                    <a:pt x="1786" y="357"/>
                    <a:pt x="1705" y="303"/>
                    <a:pt x="1624" y="249"/>
                  </a:cubicBezTo>
                  <a:lnTo>
                    <a:pt x="1637" y="236"/>
                  </a:lnTo>
                  <a:cubicBezTo>
                    <a:pt x="1583" y="209"/>
                    <a:pt x="1529" y="181"/>
                    <a:pt x="1461" y="154"/>
                  </a:cubicBezTo>
                  <a:cubicBezTo>
                    <a:pt x="1286" y="73"/>
                    <a:pt x="1110" y="19"/>
                    <a:pt x="920" y="6"/>
                  </a:cubicBezTo>
                  <a:cubicBezTo>
                    <a:pt x="880" y="2"/>
                    <a:pt x="839" y="0"/>
                    <a:pt x="799" y="0"/>
                  </a:cubicBezTo>
                  <a:close/>
                </a:path>
              </a:pathLst>
            </a:custGeom>
            <a:solidFill>
              <a:srgbClr val="FF7766"/>
            </a:solidFill>
            <a:ln>
              <a:noFill/>
            </a:ln>
          </p:spPr>
          <p:txBody>
            <a:bodyPr spcFirstLastPara="1" wrap="square" lIns="91425" tIns="91425" rIns="91425" bIns="91425" anchor="ctr" anchorCtr="0">
              <a:noAutofit/>
            </a:bodyPr>
            <a:lstStyle/>
            <a:p>
              <a:endParaRPr/>
            </a:p>
          </p:txBody>
        </p:sp>
        <p:sp>
          <p:nvSpPr>
            <p:cNvPr id="896" name="Google Shape;896;p36"/>
            <p:cNvSpPr/>
            <p:nvPr/>
          </p:nvSpPr>
          <p:spPr>
            <a:xfrm>
              <a:off x="7553824" y="2856719"/>
              <a:ext cx="241335" cy="192663"/>
            </a:xfrm>
            <a:custGeom>
              <a:avLst/>
              <a:gdLst/>
              <a:ahLst/>
              <a:cxnLst/>
              <a:rect l="l" t="t" r="r" b="b"/>
              <a:pathLst>
                <a:path w="3099" h="2474" extrusionOk="0">
                  <a:moveTo>
                    <a:pt x="1022" y="1106"/>
                  </a:moveTo>
                  <a:cubicBezTo>
                    <a:pt x="1073" y="1106"/>
                    <a:pt x="1123" y="1109"/>
                    <a:pt x="1177" y="1116"/>
                  </a:cubicBezTo>
                  <a:cubicBezTo>
                    <a:pt x="1286" y="1129"/>
                    <a:pt x="1407" y="1170"/>
                    <a:pt x="1516" y="1210"/>
                  </a:cubicBezTo>
                  <a:cubicBezTo>
                    <a:pt x="1570" y="1238"/>
                    <a:pt x="1624" y="1265"/>
                    <a:pt x="1678" y="1305"/>
                  </a:cubicBezTo>
                  <a:cubicBezTo>
                    <a:pt x="1732" y="1332"/>
                    <a:pt x="1786" y="1373"/>
                    <a:pt x="1840" y="1413"/>
                  </a:cubicBezTo>
                  <a:lnTo>
                    <a:pt x="1827" y="1400"/>
                  </a:lnTo>
                  <a:lnTo>
                    <a:pt x="1827" y="1400"/>
                  </a:lnTo>
                  <a:cubicBezTo>
                    <a:pt x="1908" y="1468"/>
                    <a:pt x="1989" y="1549"/>
                    <a:pt x="2057" y="1643"/>
                  </a:cubicBezTo>
                  <a:cubicBezTo>
                    <a:pt x="2111" y="1725"/>
                    <a:pt x="2165" y="1806"/>
                    <a:pt x="2192" y="1887"/>
                  </a:cubicBezTo>
                  <a:cubicBezTo>
                    <a:pt x="2219" y="1968"/>
                    <a:pt x="2246" y="2063"/>
                    <a:pt x="2260" y="2144"/>
                  </a:cubicBezTo>
                  <a:lnTo>
                    <a:pt x="2260" y="2212"/>
                  </a:lnTo>
                  <a:lnTo>
                    <a:pt x="2233" y="2225"/>
                  </a:lnTo>
                  <a:cubicBezTo>
                    <a:pt x="2125" y="2266"/>
                    <a:pt x="2016" y="2293"/>
                    <a:pt x="1908" y="2306"/>
                  </a:cubicBezTo>
                  <a:cubicBezTo>
                    <a:pt x="1858" y="2312"/>
                    <a:pt x="1805" y="2315"/>
                    <a:pt x="1752" y="2315"/>
                  </a:cubicBezTo>
                  <a:cubicBezTo>
                    <a:pt x="1677" y="2315"/>
                    <a:pt x="1601" y="2309"/>
                    <a:pt x="1529" y="2293"/>
                  </a:cubicBezTo>
                  <a:cubicBezTo>
                    <a:pt x="1367" y="2266"/>
                    <a:pt x="1204" y="2225"/>
                    <a:pt x="1056" y="2158"/>
                  </a:cubicBezTo>
                  <a:lnTo>
                    <a:pt x="1056" y="2158"/>
                  </a:lnTo>
                  <a:lnTo>
                    <a:pt x="1069" y="2171"/>
                  </a:lnTo>
                  <a:cubicBezTo>
                    <a:pt x="988" y="2131"/>
                    <a:pt x="907" y="2090"/>
                    <a:pt x="839" y="2049"/>
                  </a:cubicBezTo>
                  <a:lnTo>
                    <a:pt x="839" y="2049"/>
                  </a:lnTo>
                  <a:lnTo>
                    <a:pt x="853" y="2063"/>
                  </a:lnTo>
                  <a:cubicBezTo>
                    <a:pt x="771" y="2009"/>
                    <a:pt x="704" y="1968"/>
                    <a:pt x="650" y="1914"/>
                  </a:cubicBezTo>
                  <a:cubicBezTo>
                    <a:pt x="541" y="1833"/>
                    <a:pt x="447" y="1738"/>
                    <a:pt x="366" y="1630"/>
                  </a:cubicBezTo>
                  <a:cubicBezTo>
                    <a:pt x="325" y="1562"/>
                    <a:pt x="284" y="1495"/>
                    <a:pt x="257" y="1427"/>
                  </a:cubicBezTo>
                  <a:cubicBezTo>
                    <a:pt x="298" y="1373"/>
                    <a:pt x="352" y="1332"/>
                    <a:pt x="406" y="1292"/>
                  </a:cubicBezTo>
                  <a:cubicBezTo>
                    <a:pt x="474" y="1238"/>
                    <a:pt x="555" y="1197"/>
                    <a:pt x="623" y="1170"/>
                  </a:cubicBezTo>
                  <a:cubicBezTo>
                    <a:pt x="704" y="1143"/>
                    <a:pt x="785" y="1116"/>
                    <a:pt x="866" y="1116"/>
                  </a:cubicBezTo>
                  <a:cubicBezTo>
                    <a:pt x="920" y="1109"/>
                    <a:pt x="971" y="1106"/>
                    <a:pt x="1022" y="1106"/>
                  </a:cubicBezTo>
                  <a:close/>
                  <a:moveTo>
                    <a:pt x="813" y="1"/>
                  </a:moveTo>
                  <a:cubicBezTo>
                    <a:pt x="759" y="1"/>
                    <a:pt x="704" y="8"/>
                    <a:pt x="650" y="20"/>
                  </a:cubicBezTo>
                  <a:cubicBezTo>
                    <a:pt x="541" y="33"/>
                    <a:pt x="447" y="87"/>
                    <a:pt x="352" y="141"/>
                  </a:cubicBezTo>
                  <a:cubicBezTo>
                    <a:pt x="271" y="196"/>
                    <a:pt x="203" y="263"/>
                    <a:pt x="149" y="358"/>
                  </a:cubicBezTo>
                  <a:cubicBezTo>
                    <a:pt x="95" y="439"/>
                    <a:pt x="54" y="520"/>
                    <a:pt x="27" y="615"/>
                  </a:cubicBezTo>
                  <a:cubicBezTo>
                    <a:pt x="14" y="710"/>
                    <a:pt x="0" y="818"/>
                    <a:pt x="0" y="913"/>
                  </a:cubicBezTo>
                  <a:cubicBezTo>
                    <a:pt x="0" y="1319"/>
                    <a:pt x="176" y="1711"/>
                    <a:pt x="487" y="1982"/>
                  </a:cubicBezTo>
                  <a:cubicBezTo>
                    <a:pt x="568" y="2049"/>
                    <a:pt x="663" y="2131"/>
                    <a:pt x="771" y="2185"/>
                  </a:cubicBezTo>
                  <a:cubicBezTo>
                    <a:pt x="1015" y="2334"/>
                    <a:pt x="1286" y="2428"/>
                    <a:pt x="1570" y="2469"/>
                  </a:cubicBezTo>
                  <a:cubicBezTo>
                    <a:pt x="1618" y="2472"/>
                    <a:pt x="1665" y="2474"/>
                    <a:pt x="1711" y="2474"/>
                  </a:cubicBezTo>
                  <a:cubicBezTo>
                    <a:pt x="1862" y="2474"/>
                    <a:pt x="2007" y="2456"/>
                    <a:pt x="2152" y="2415"/>
                  </a:cubicBezTo>
                  <a:cubicBezTo>
                    <a:pt x="2260" y="2388"/>
                    <a:pt x="2341" y="2361"/>
                    <a:pt x="2436" y="2306"/>
                  </a:cubicBezTo>
                  <a:cubicBezTo>
                    <a:pt x="2503" y="2266"/>
                    <a:pt x="2571" y="2225"/>
                    <a:pt x="2639" y="2171"/>
                  </a:cubicBezTo>
                  <a:cubicBezTo>
                    <a:pt x="2706" y="2117"/>
                    <a:pt x="2774" y="2049"/>
                    <a:pt x="2828" y="1982"/>
                  </a:cubicBezTo>
                  <a:cubicBezTo>
                    <a:pt x="2882" y="1914"/>
                    <a:pt x="2936" y="1846"/>
                    <a:pt x="2977" y="1765"/>
                  </a:cubicBezTo>
                  <a:cubicBezTo>
                    <a:pt x="3058" y="1616"/>
                    <a:pt x="3099" y="1440"/>
                    <a:pt x="3085" y="1265"/>
                  </a:cubicBezTo>
                  <a:cubicBezTo>
                    <a:pt x="3085" y="1210"/>
                    <a:pt x="3072" y="1156"/>
                    <a:pt x="3045" y="1102"/>
                  </a:cubicBezTo>
                  <a:cubicBezTo>
                    <a:pt x="3018" y="1035"/>
                    <a:pt x="2991" y="980"/>
                    <a:pt x="2950" y="926"/>
                  </a:cubicBezTo>
                  <a:cubicBezTo>
                    <a:pt x="2909" y="872"/>
                    <a:pt x="2855" y="832"/>
                    <a:pt x="2788" y="791"/>
                  </a:cubicBezTo>
                  <a:lnTo>
                    <a:pt x="2774" y="777"/>
                  </a:lnTo>
                  <a:lnTo>
                    <a:pt x="2774" y="764"/>
                  </a:lnTo>
                  <a:cubicBezTo>
                    <a:pt x="2720" y="737"/>
                    <a:pt x="2666" y="710"/>
                    <a:pt x="2598" y="696"/>
                  </a:cubicBezTo>
                  <a:cubicBezTo>
                    <a:pt x="2509" y="676"/>
                    <a:pt x="2413" y="664"/>
                    <a:pt x="2314" y="664"/>
                  </a:cubicBezTo>
                  <a:cubicBezTo>
                    <a:pt x="2278" y="664"/>
                    <a:pt x="2242" y="666"/>
                    <a:pt x="2206" y="669"/>
                  </a:cubicBezTo>
                  <a:lnTo>
                    <a:pt x="2152" y="669"/>
                  </a:lnTo>
                  <a:cubicBezTo>
                    <a:pt x="2091" y="676"/>
                    <a:pt x="2030" y="679"/>
                    <a:pt x="1971" y="679"/>
                  </a:cubicBezTo>
                  <a:cubicBezTo>
                    <a:pt x="1911" y="679"/>
                    <a:pt x="1854" y="676"/>
                    <a:pt x="1800" y="669"/>
                  </a:cubicBezTo>
                  <a:lnTo>
                    <a:pt x="1773" y="669"/>
                  </a:lnTo>
                  <a:cubicBezTo>
                    <a:pt x="1678" y="588"/>
                    <a:pt x="1597" y="520"/>
                    <a:pt x="1529" y="439"/>
                  </a:cubicBezTo>
                  <a:cubicBezTo>
                    <a:pt x="1448" y="344"/>
                    <a:pt x="1367" y="277"/>
                    <a:pt x="1286" y="196"/>
                  </a:cubicBezTo>
                  <a:cubicBezTo>
                    <a:pt x="1245" y="169"/>
                    <a:pt x="1204" y="128"/>
                    <a:pt x="1164" y="101"/>
                  </a:cubicBezTo>
                  <a:cubicBezTo>
                    <a:pt x="1110" y="74"/>
                    <a:pt x="1056" y="47"/>
                    <a:pt x="1001" y="33"/>
                  </a:cubicBezTo>
                  <a:cubicBezTo>
                    <a:pt x="942" y="11"/>
                    <a:pt x="878" y="1"/>
                    <a:pt x="813" y="1"/>
                  </a:cubicBezTo>
                  <a:close/>
                </a:path>
              </a:pathLst>
            </a:custGeom>
            <a:solidFill>
              <a:srgbClr val="682F2D"/>
            </a:solidFill>
            <a:ln>
              <a:noFill/>
            </a:ln>
          </p:spPr>
          <p:txBody>
            <a:bodyPr spcFirstLastPara="1" wrap="square" lIns="91425" tIns="91425" rIns="91425" bIns="91425" anchor="ctr" anchorCtr="0">
              <a:noAutofit/>
            </a:bodyPr>
            <a:lstStyle/>
            <a:p>
              <a:endParaRPr/>
            </a:p>
          </p:txBody>
        </p:sp>
        <p:sp>
          <p:nvSpPr>
            <p:cNvPr id="897" name="Google Shape;897;p36"/>
            <p:cNvSpPr/>
            <p:nvPr/>
          </p:nvSpPr>
          <p:spPr>
            <a:xfrm>
              <a:off x="6693925" y="2493352"/>
              <a:ext cx="403704" cy="485083"/>
            </a:xfrm>
            <a:custGeom>
              <a:avLst/>
              <a:gdLst/>
              <a:ahLst/>
              <a:cxnLst/>
              <a:rect l="l" t="t" r="r" b="b"/>
              <a:pathLst>
                <a:path w="5184" h="6229" extrusionOk="0">
                  <a:moveTo>
                    <a:pt x="5044" y="0"/>
                  </a:moveTo>
                  <a:cubicBezTo>
                    <a:pt x="5036" y="0"/>
                    <a:pt x="5028" y="1"/>
                    <a:pt x="5021" y="4"/>
                  </a:cubicBezTo>
                  <a:lnTo>
                    <a:pt x="4967" y="4"/>
                  </a:lnTo>
                  <a:cubicBezTo>
                    <a:pt x="4845" y="31"/>
                    <a:pt x="4710" y="45"/>
                    <a:pt x="4588" y="72"/>
                  </a:cubicBezTo>
                  <a:lnTo>
                    <a:pt x="4358" y="112"/>
                  </a:lnTo>
                  <a:cubicBezTo>
                    <a:pt x="4141" y="139"/>
                    <a:pt x="3925" y="193"/>
                    <a:pt x="3708" y="234"/>
                  </a:cubicBezTo>
                  <a:cubicBezTo>
                    <a:pt x="3262" y="329"/>
                    <a:pt x="2829" y="464"/>
                    <a:pt x="2396" y="640"/>
                  </a:cubicBezTo>
                  <a:cubicBezTo>
                    <a:pt x="2193" y="721"/>
                    <a:pt x="1990" y="816"/>
                    <a:pt x="1787" y="924"/>
                  </a:cubicBezTo>
                  <a:cubicBezTo>
                    <a:pt x="1597" y="1032"/>
                    <a:pt x="1422" y="1154"/>
                    <a:pt x="1246" y="1289"/>
                  </a:cubicBezTo>
                  <a:cubicBezTo>
                    <a:pt x="1083" y="1425"/>
                    <a:pt x="934" y="1587"/>
                    <a:pt x="799" y="1749"/>
                  </a:cubicBezTo>
                  <a:cubicBezTo>
                    <a:pt x="637" y="1952"/>
                    <a:pt x="501" y="2169"/>
                    <a:pt x="407" y="2412"/>
                  </a:cubicBezTo>
                  <a:cubicBezTo>
                    <a:pt x="285" y="2683"/>
                    <a:pt x="190" y="2981"/>
                    <a:pt x="150" y="3278"/>
                  </a:cubicBezTo>
                  <a:cubicBezTo>
                    <a:pt x="96" y="3590"/>
                    <a:pt x="82" y="3901"/>
                    <a:pt x="109" y="4212"/>
                  </a:cubicBezTo>
                  <a:cubicBezTo>
                    <a:pt x="123" y="4374"/>
                    <a:pt x="136" y="4550"/>
                    <a:pt x="163" y="4740"/>
                  </a:cubicBezTo>
                  <a:cubicBezTo>
                    <a:pt x="68" y="4753"/>
                    <a:pt x="1" y="4835"/>
                    <a:pt x="1" y="4916"/>
                  </a:cubicBezTo>
                  <a:cubicBezTo>
                    <a:pt x="1" y="5268"/>
                    <a:pt x="123" y="5592"/>
                    <a:pt x="353" y="5849"/>
                  </a:cubicBezTo>
                  <a:lnTo>
                    <a:pt x="407" y="6079"/>
                  </a:lnTo>
                  <a:cubicBezTo>
                    <a:pt x="420" y="6106"/>
                    <a:pt x="447" y="6134"/>
                    <a:pt x="488" y="6134"/>
                  </a:cubicBezTo>
                  <a:lnTo>
                    <a:pt x="501" y="6134"/>
                  </a:lnTo>
                  <a:cubicBezTo>
                    <a:pt x="542" y="6120"/>
                    <a:pt x="569" y="6079"/>
                    <a:pt x="556" y="6039"/>
                  </a:cubicBezTo>
                  <a:lnTo>
                    <a:pt x="556" y="6012"/>
                  </a:lnTo>
                  <a:lnTo>
                    <a:pt x="583" y="6025"/>
                  </a:lnTo>
                  <a:cubicBezTo>
                    <a:pt x="664" y="6066"/>
                    <a:pt x="731" y="6106"/>
                    <a:pt x="813" y="6134"/>
                  </a:cubicBezTo>
                  <a:cubicBezTo>
                    <a:pt x="961" y="6188"/>
                    <a:pt x="1124" y="6215"/>
                    <a:pt x="1273" y="6228"/>
                  </a:cubicBezTo>
                  <a:lnTo>
                    <a:pt x="1408" y="6228"/>
                  </a:lnTo>
                  <a:cubicBezTo>
                    <a:pt x="1530" y="6228"/>
                    <a:pt x="1652" y="6215"/>
                    <a:pt x="1773" y="6201"/>
                  </a:cubicBezTo>
                  <a:cubicBezTo>
                    <a:pt x="1936" y="6174"/>
                    <a:pt x="2098" y="6147"/>
                    <a:pt x="2247" y="6093"/>
                  </a:cubicBezTo>
                  <a:cubicBezTo>
                    <a:pt x="2572" y="5998"/>
                    <a:pt x="2856" y="5863"/>
                    <a:pt x="3126" y="5673"/>
                  </a:cubicBezTo>
                  <a:cubicBezTo>
                    <a:pt x="3275" y="5565"/>
                    <a:pt x="3411" y="5457"/>
                    <a:pt x="3546" y="5322"/>
                  </a:cubicBezTo>
                  <a:cubicBezTo>
                    <a:pt x="3708" y="5146"/>
                    <a:pt x="3871" y="4956"/>
                    <a:pt x="4006" y="4753"/>
                  </a:cubicBezTo>
                  <a:cubicBezTo>
                    <a:pt x="4277" y="4361"/>
                    <a:pt x="4480" y="3928"/>
                    <a:pt x="4615" y="3468"/>
                  </a:cubicBezTo>
                  <a:cubicBezTo>
                    <a:pt x="4764" y="3021"/>
                    <a:pt x="4858" y="2561"/>
                    <a:pt x="4926" y="2088"/>
                  </a:cubicBezTo>
                  <a:cubicBezTo>
                    <a:pt x="4980" y="1749"/>
                    <a:pt x="5021" y="1411"/>
                    <a:pt x="5061" y="1086"/>
                  </a:cubicBezTo>
                  <a:lnTo>
                    <a:pt x="5116" y="653"/>
                  </a:lnTo>
                  <a:lnTo>
                    <a:pt x="5116" y="667"/>
                  </a:lnTo>
                  <a:cubicBezTo>
                    <a:pt x="5116" y="613"/>
                    <a:pt x="5143" y="559"/>
                    <a:pt x="5143" y="518"/>
                  </a:cubicBezTo>
                  <a:cubicBezTo>
                    <a:pt x="5156" y="396"/>
                    <a:pt x="5183" y="275"/>
                    <a:pt x="5183" y="166"/>
                  </a:cubicBezTo>
                  <a:cubicBezTo>
                    <a:pt x="5183" y="126"/>
                    <a:pt x="5170" y="72"/>
                    <a:pt x="5143" y="45"/>
                  </a:cubicBezTo>
                  <a:cubicBezTo>
                    <a:pt x="5121" y="22"/>
                    <a:pt x="5080" y="0"/>
                    <a:pt x="50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8" name="Google Shape;898;p36"/>
            <p:cNvSpPr/>
            <p:nvPr/>
          </p:nvSpPr>
          <p:spPr>
            <a:xfrm>
              <a:off x="6682322" y="2522088"/>
              <a:ext cx="386805" cy="674475"/>
            </a:xfrm>
            <a:custGeom>
              <a:avLst/>
              <a:gdLst/>
              <a:ahLst/>
              <a:cxnLst/>
              <a:rect l="l" t="t" r="r" b="b"/>
              <a:pathLst>
                <a:path w="4967" h="8661" extrusionOk="0">
                  <a:moveTo>
                    <a:pt x="4886" y="0"/>
                  </a:moveTo>
                  <a:cubicBezTo>
                    <a:pt x="4683" y="149"/>
                    <a:pt x="4480" y="298"/>
                    <a:pt x="4277" y="433"/>
                  </a:cubicBezTo>
                  <a:cubicBezTo>
                    <a:pt x="4087" y="582"/>
                    <a:pt x="3898" y="731"/>
                    <a:pt x="3722" y="880"/>
                  </a:cubicBezTo>
                  <a:lnTo>
                    <a:pt x="3533" y="1056"/>
                  </a:lnTo>
                  <a:cubicBezTo>
                    <a:pt x="3533" y="1042"/>
                    <a:pt x="3546" y="1015"/>
                    <a:pt x="3546" y="1002"/>
                  </a:cubicBezTo>
                  <a:cubicBezTo>
                    <a:pt x="3573" y="907"/>
                    <a:pt x="3614" y="812"/>
                    <a:pt x="3654" y="717"/>
                  </a:cubicBezTo>
                  <a:cubicBezTo>
                    <a:pt x="3681" y="663"/>
                    <a:pt x="3708" y="609"/>
                    <a:pt x="3749" y="555"/>
                  </a:cubicBezTo>
                  <a:cubicBezTo>
                    <a:pt x="3776" y="501"/>
                    <a:pt x="3817" y="460"/>
                    <a:pt x="3844" y="420"/>
                  </a:cubicBezTo>
                  <a:cubicBezTo>
                    <a:pt x="3857" y="406"/>
                    <a:pt x="3871" y="393"/>
                    <a:pt x="3884" y="379"/>
                  </a:cubicBezTo>
                  <a:cubicBezTo>
                    <a:pt x="3884" y="366"/>
                    <a:pt x="3898" y="352"/>
                    <a:pt x="3898" y="339"/>
                  </a:cubicBezTo>
                  <a:cubicBezTo>
                    <a:pt x="3898" y="312"/>
                    <a:pt x="3884" y="298"/>
                    <a:pt x="3844" y="298"/>
                  </a:cubicBezTo>
                  <a:lnTo>
                    <a:pt x="3817" y="298"/>
                  </a:lnTo>
                  <a:lnTo>
                    <a:pt x="3749" y="379"/>
                  </a:lnTo>
                  <a:cubicBezTo>
                    <a:pt x="3722" y="420"/>
                    <a:pt x="3681" y="460"/>
                    <a:pt x="3654" y="514"/>
                  </a:cubicBezTo>
                  <a:cubicBezTo>
                    <a:pt x="3614" y="582"/>
                    <a:pt x="3573" y="663"/>
                    <a:pt x="3533" y="744"/>
                  </a:cubicBezTo>
                  <a:cubicBezTo>
                    <a:pt x="3478" y="880"/>
                    <a:pt x="3424" y="1029"/>
                    <a:pt x="3397" y="1177"/>
                  </a:cubicBezTo>
                  <a:cubicBezTo>
                    <a:pt x="3154" y="1380"/>
                    <a:pt x="2924" y="1597"/>
                    <a:pt x="2721" y="1827"/>
                  </a:cubicBezTo>
                  <a:cubicBezTo>
                    <a:pt x="2558" y="1989"/>
                    <a:pt x="2409" y="2165"/>
                    <a:pt x="2261" y="2341"/>
                  </a:cubicBezTo>
                  <a:lnTo>
                    <a:pt x="2261" y="2125"/>
                  </a:lnTo>
                  <a:cubicBezTo>
                    <a:pt x="2274" y="1989"/>
                    <a:pt x="2288" y="1841"/>
                    <a:pt x="2301" y="1705"/>
                  </a:cubicBezTo>
                  <a:lnTo>
                    <a:pt x="2301" y="1692"/>
                  </a:lnTo>
                  <a:cubicBezTo>
                    <a:pt x="2355" y="1489"/>
                    <a:pt x="2423" y="1272"/>
                    <a:pt x="2518" y="1083"/>
                  </a:cubicBezTo>
                  <a:cubicBezTo>
                    <a:pt x="2558" y="988"/>
                    <a:pt x="2612" y="893"/>
                    <a:pt x="2667" y="799"/>
                  </a:cubicBezTo>
                  <a:cubicBezTo>
                    <a:pt x="2694" y="772"/>
                    <a:pt x="2680" y="744"/>
                    <a:pt x="2653" y="731"/>
                  </a:cubicBezTo>
                  <a:cubicBezTo>
                    <a:pt x="2647" y="725"/>
                    <a:pt x="2637" y="722"/>
                    <a:pt x="2626" y="722"/>
                  </a:cubicBezTo>
                  <a:cubicBezTo>
                    <a:pt x="2611" y="722"/>
                    <a:pt x="2593" y="729"/>
                    <a:pt x="2585" y="744"/>
                  </a:cubicBezTo>
                  <a:cubicBezTo>
                    <a:pt x="2504" y="866"/>
                    <a:pt x="2437" y="1002"/>
                    <a:pt x="2369" y="1137"/>
                  </a:cubicBezTo>
                  <a:cubicBezTo>
                    <a:pt x="2301" y="1286"/>
                    <a:pt x="2247" y="1448"/>
                    <a:pt x="2207" y="1610"/>
                  </a:cubicBezTo>
                  <a:cubicBezTo>
                    <a:pt x="2166" y="1746"/>
                    <a:pt x="2139" y="1895"/>
                    <a:pt x="2112" y="2043"/>
                  </a:cubicBezTo>
                  <a:cubicBezTo>
                    <a:pt x="2098" y="2125"/>
                    <a:pt x="2098" y="2206"/>
                    <a:pt x="2098" y="2287"/>
                  </a:cubicBezTo>
                  <a:cubicBezTo>
                    <a:pt x="2085" y="2368"/>
                    <a:pt x="2085" y="2463"/>
                    <a:pt x="2098" y="2544"/>
                  </a:cubicBezTo>
                  <a:cubicBezTo>
                    <a:pt x="2017" y="2652"/>
                    <a:pt x="1936" y="2747"/>
                    <a:pt x="1868" y="2855"/>
                  </a:cubicBezTo>
                  <a:cubicBezTo>
                    <a:pt x="1692" y="3085"/>
                    <a:pt x="1543" y="3329"/>
                    <a:pt x="1408" y="3586"/>
                  </a:cubicBezTo>
                  <a:cubicBezTo>
                    <a:pt x="1395" y="3559"/>
                    <a:pt x="1381" y="3532"/>
                    <a:pt x="1381" y="3518"/>
                  </a:cubicBezTo>
                  <a:cubicBezTo>
                    <a:pt x="1354" y="3464"/>
                    <a:pt x="1341" y="3410"/>
                    <a:pt x="1327" y="3342"/>
                  </a:cubicBezTo>
                  <a:cubicBezTo>
                    <a:pt x="1313" y="3275"/>
                    <a:pt x="1313" y="3207"/>
                    <a:pt x="1300" y="3140"/>
                  </a:cubicBezTo>
                  <a:cubicBezTo>
                    <a:pt x="1300" y="3045"/>
                    <a:pt x="1300" y="2937"/>
                    <a:pt x="1300" y="2828"/>
                  </a:cubicBezTo>
                  <a:cubicBezTo>
                    <a:pt x="1313" y="2720"/>
                    <a:pt x="1327" y="2625"/>
                    <a:pt x="1354" y="2517"/>
                  </a:cubicBezTo>
                  <a:lnTo>
                    <a:pt x="1354" y="2531"/>
                  </a:lnTo>
                  <a:cubicBezTo>
                    <a:pt x="1381" y="2368"/>
                    <a:pt x="1422" y="2192"/>
                    <a:pt x="1476" y="2030"/>
                  </a:cubicBezTo>
                  <a:cubicBezTo>
                    <a:pt x="1489" y="2016"/>
                    <a:pt x="1476" y="1989"/>
                    <a:pt x="1449" y="1976"/>
                  </a:cubicBezTo>
                  <a:lnTo>
                    <a:pt x="1435" y="1976"/>
                  </a:lnTo>
                  <a:cubicBezTo>
                    <a:pt x="1408" y="1976"/>
                    <a:pt x="1395" y="1989"/>
                    <a:pt x="1381" y="2003"/>
                  </a:cubicBezTo>
                  <a:cubicBezTo>
                    <a:pt x="1341" y="2138"/>
                    <a:pt x="1300" y="2274"/>
                    <a:pt x="1273" y="2409"/>
                  </a:cubicBezTo>
                  <a:cubicBezTo>
                    <a:pt x="1232" y="2558"/>
                    <a:pt x="1205" y="2707"/>
                    <a:pt x="1192" y="2855"/>
                  </a:cubicBezTo>
                  <a:cubicBezTo>
                    <a:pt x="1151" y="3153"/>
                    <a:pt x="1178" y="3451"/>
                    <a:pt x="1286" y="3735"/>
                  </a:cubicBezTo>
                  <a:cubicBezTo>
                    <a:pt x="1300" y="3748"/>
                    <a:pt x="1300" y="3748"/>
                    <a:pt x="1300" y="3748"/>
                  </a:cubicBezTo>
                  <a:cubicBezTo>
                    <a:pt x="1259" y="3830"/>
                    <a:pt x="1232" y="3897"/>
                    <a:pt x="1192" y="3965"/>
                  </a:cubicBezTo>
                  <a:cubicBezTo>
                    <a:pt x="853" y="4628"/>
                    <a:pt x="596" y="5318"/>
                    <a:pt x="407" y="6022"/>
                  </a:cubicBezTo>
                  <a:cubicBezTo>
                    <a:pt x="312" y="6414"/>
                    <a:pt x="231" y="6793"/>
                    <a:pt x="163" y="7185"/>
                  </a:cubicBezTo>
                  <a:cubicBezTo>
                    <a:pt x="96" y="7578"/>
                    <a:pt x="42" y="7997"/>
                    <a:pt x="1" y="8403"/>
                  </a:cubicBezTo>
                  <a:cubicBezTo>
                    <a:pt x="1" y="8538"/>
                    <a:pt x="96" y="8647"/>
                    <a:pt x="231" y="8660"/>
                  </a:cubicBezTo>
                  <a:cubicBezTo>
                    <a:pt x="285" y="8660"/>
                    <a:pt x="353" y="8647"/>
                    <a:pt x="393" y="8606"/>
                  </a:cubicBezTo>
                  <a:cubicBezTo>
                    <a:pt x="447" y="8552"/>
                    <a:pt x="475" y="8498"/>
                    <a:pt x="475" y="8430"/>
                  </a:cubicBezTo>
                  <a:cubicBezTo>
                    <a:pt x="529" y="7970"/>
                    <a:pt x="583" y="7510"/>
                    <a:pt x="664" y="7064"/>
                  </a:cubicBezTo>
                  <a:cubicBezTo>
                    <a:pt x="853" y="6062"/>
                    <a:pt x="1165" y="5088"/>
                    <a:pt x="1584" y="4168"/>
                  </a:cubicBezTo>
                  <a:cubicBezTo>
                    <a:pt x="1814" y="3708"/>
                    <a:pt x="2058" y="3275"/>
                    <a:pt x="2328" y="2842"/>
                  </a:cubicBezTo>
                  <a:lnTo>
                    <a:pt x="2369" y="2788"/>
                  </a:lnTo>
                  <a:cubicBezTo>
                    <a:pt x="2423" y="2788"/>
                    <a:pt x="2477" y="2774"/>
                    <a:pt x="2518" y="2761"/>
                  </a:cubicBezTo>
                  <a:cubicBezTo>
                    <a:pt x="2612" y="2747"/>
                    <a:pt x="2707" y="2720"/>
                    <a:pt x="2802" y="2693"/>
                  </a:cubicBezTo>
                  <a:cubicBezTo>
                    <a:pt x="2991" y="2639"/>
                    <a:pt x="3167" y="2571"/>
                    <a:pt x="3357" y="2476"/>
                  </a:cubicBezTo>
                  <a:cubicBezTo>
                    <a:pt x="3519" y="2395"/>
                    <a:pt x="3681" y="2287"/>
                    <a:pt x="3830" y="2179"/>
                  </a:cubicBezTo>
                  <a:cubicBezTo>
                    <a:pt x="4006" y="2071"/>
                    <a:pt x="4155" y="1949"/>
                    <a:pt x="4290" y="1800"/>
                  </a:cubicBezTo>
                  <a:cubicBezTo>
                    <a:pt x="4317" y="1786"/>
                    <a:pt x="4317" y="1759"/>
                    <a:pt x="4290" y="1732"/>
                  </a:cubicBezTo>
                  <a:cubicBezTo>
                    <a:pt x="4290" y="1719"/>
                    <a:pt x="4277" y="1719"/>
                    <a:pt x="4263" y="1719"/>
                  </a:cubicBezTo>
                  <a:cubicBezTo>
                    <a:pt x="4250" y="1719"/>
                    <a:pt x="4236" y="1719"/>
                    <a:pt x="4223" y="1732"/>
                  </a:cubicBezTo>
                  <a:cubicBezTo>
                    <a:pt x="3993" y="1962"/>
                    <a:pt x="3708" y="2165"/>
                    <a:pt x="3411" y="2301"/>
                  </a:cubicBezTo>
                  <a:cubicBezTo>
                    <a:pt x="3275" y="2368"/>
                    <a:pt x="3140" y="2422"/>
                    <a:pt x="3005" y="2476"/>
                  </a:cubicBezTo>
                  <a:cubicBezTo>
                    <a:pt x="2842" y="2531"/>
                    <a:pt x="2667" y="2571"/>
                    <a:pt x="2491" y="2598"/>
                  </a:cubicBezTo>
                  <a:cubicBezTo>
                    <a:pt x="2734" y="2260"/>
                    <a:pt x="3005" y="1935"/>
                    <a:pt x="3262" y="1624"/>
                  </a:cubicBezTo>
                  <a:cubicBezTo>
                    <a:pt x="3343" y="1529"/>
                    <a:pt x="3438" y="1448"/>
                    <a:pt x="3506" y="1353"/>
                  </a:cubicBezTo>
                  <a:cubicBezTo>
                    <a:pt x="3736" y="1313"/>
                    <a:pt x="3966" y="1245"/>
                    <a:pt x="4169" y="1150"/>
                  </a:cubicBezTo>
                  <a:cubicBezTo>
                    <a:pt x="4426" y="1029"/>
                    <a:pt x="4656" y="880"/>
                    <a:pt x="4859" y="690"/>
                  </a:cubicBezTo>
                  <a:cubicBezTo>
                    <a:pt x="4886" y="663"/>
                    <a:pt x="4872" y="609"/>
                    <a:pt x="4818" y="609"/>
                  </a:cubicBezTo>
                  <a:cubicBezTo>
                    <a:pt x="4818" y="609"/>
                    <a:pt x="4804" y="609"/>
                    <a:pt x="4791" y="623"/>
                  </a:cubicBezTo>
                  <a:cubicBezTo>
                    <a:pt x="4710" y="690"/>
                    <a:pt x="4629" y="758"/>
                    <a:pt x="4547" y="812"/>
                  </a:cubicBezTo>
                  <a:cubicBezTo>
                    <a:pt x="4466" y="866"/>
                    <a:pt x="4371" y="920"/>
                    <a:pt x="4290" y="961"/>
                  </a:cubicBezTo>
                  <a:cubicBezTo>
                    <a:pt x="4196" y="1015"/>
                    <a:pt x="4114" y="1042"/>
                    <a:pt x="4020" y="1083"/>
                  </a:cubicBezTo>
                  <a:cubicBezTo>
                    <a:pt x="3925" y="1110"/>
                    <a:pt x="3830" y="1137"/>
                    <a:pt x="3722" y="1164"/>
                  </a:cubicBezTo>
                  <a:lnTo>
                    <a:pt x="3695" y="1164"/>
                  </a:lnTo>
                  <a:cubicBezTo>
                    <a:pt x="3817" y="1042"/>
                    <a:pt x="3925" y="934"/>
                    <a:pt x="4033" y="826"/>
                  </a:cubicBezTo>
                  <a:cubicBezTo>
                    <a:pt x="4331" y="555"/>
                    <a:pt x="4629" y="312"/>
                    <a:pt x="4953" y="81"/>
                  </a:cubicBezTo>
                  <a:cubicBezTo>
                    <a:pt x="4967" y="68"/>
                    <a:pt x="4967" y="27"/>
                    <a:pt x="4953" y="14"/>
                  </a:cubicBezTo>
                  <a:cubicBezTo>
                    <a:pt x="4940" y="0"/>
                    <a:pt x="4926" y="0"/>
                    <a:pt x="491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9" name="Google Shape;899;p36"/>
            <p:cNvSpPr/>
            <p:nvPr/>
          </p:nvSpPr>
          <p:spPr>
            <a:xfrm>
              <a:off x="6982687" y="2554718"/>
              <a:ext cx="78" cy="78"/>
            </a:xfrm>
            <a:custGeom>
              <a:avLst/>
              <a:gdLst/>
              <a:ahLst/>
              <a:cxnLst/>
              <a:rect l="l" t="t" r="r" b="b"/>
              <a:pathLst>
                <a:path w="1" h="1" extrusionOk="0">
                  <a:moveTo>
                    <a:pt x="0" y="1"/>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0" name="Google Shape;900;p36"/>
            <p:cNvSpPr/>
            <p:nvPr/>
          </p:nvSpPr>
          <p:spPr>
            <a:xfrm>
              <a:off x="6862525" y="2654866"/>
              <a:ext cx="78" cy="78"/>
            </a:xfrm>
            <a:custGeom>
              <a:avLst/>
              <a:gdLst/>
              <a:ahLst/>
              <a:cxnLst/>
              <a:rect l="l" t="t" r="r" b="b"/>
              <a:pathLst>
                <a:path w="1" h="1" extrusionOk="0">
                  <a:moveTo>
                    <a:pt x="1"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1" name="Google Shape;901;p36"/>
            <p:cNvSpPr/>
            <p:nvPr/>
          </p:nvSpPr>
          <p:spPr>
            <a:xfrm>
              <a:off x="6789868" y="2796054"/>
              <a:ext cx="78" cy="78"/>
            </a:xfrm>
            <a:custGeom>
              <a:avLst/>
              <a:gdLst/>
              <a:ahLst/>
              <a:cxnLst/>
              <a:rect l="l" t="t" r="r" b="b"/>
              <a:pathLst>
                <a:path w="1" h="1" extrusionOk="0">
                  <a:moveTo>
                    <a:pt x="0" y="0"/>
                  </a:move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2" name="Google Shape;902;p36"/>
            <p:cNvSpPr/>
            <p:nvPr/>
          </p:nvSpPr>
          <p:spPr>
            <a:xfrm>
              <a:off x="6996393" y="2606349"/>
              <a:ext cx="1090" cy="78"/>
            </a:xfrm>
            <a:custGeom>
              <a:avLst/>
              <a:gdLst/>
              <a:ahLst/>
              <a:cxnLst/>
              <a:rect l="l" t="t" r="r" b="b"/>
              <a:pathLst>
                <a:path w="14" h="1" extrusionOk="0">
                  <a:moveTo>
                    <a:pt x="14" y="1"/>
                  </a:moveTo>
                  <a:lnTo>
                    <a:pt x="0" y="1"/>
                  </a:lnTo>
                  <a:close/>
                </a:path>
              </a:pathLst>
            </a:custGeom>
            <a:solidFill>
              <a:srgbClr val="9D8A0B"/>
            </a:solidFill>
            <a:ln>
              <a:noFill/>
            </a:ln>
          </p:spPr>
          <p:txBody>
            <a:bodyPr spcFirstLastPara="1" wrap="square" lIns="91425" tIns="91425" rIns="91425" bIns="91425" anchor="ctr" anchorCtr="0">
              <a:noAutofit/>
            </a:bodyPr>
            <a:lstStyle/>
            <a:p>
              <a:endParaRPr/>
            </a:p>
          </p:txBody>
        </p:sp>
        <p:sp>
          <p:nvSpPr>
            <p:cNvPr id="903" name="Google Shape;903;p36"/>
            <p:cNvSpPr/>
            <p:nvPr/>
          </p:nvSpPr>
          <p:spPr>
            <a:xfrm>
              <a:off x="6545339" y="2547398"/>
              <a:ext cx="217193" cy="437346"/>
            </a:xfrm>
            <a:custGeom>
              <a:avLst/>
              <a:gdLst/>
              <a:ahLst/>
              <a:cxnLst/>
              <a:rect l="l" t="t" r="r" b="b"/>
              <a:pathLst>
                <a:path w="2789" h="5616" extrusionOk="0">
                  <a:moveTo>
                    <a:pt x="1476" y="0"/>
                  </a:moveTo>
                  <a:cubicBezTo>
                    <a:pt x="1340" y="0"/>
                    <a:pt x="1192" y="41"/>
                    <a:pt x="1070" y="108"/>
                  </a:cubicBezTo>
                  <a:cubicBezTo>
                    <a:pt x="705" y="298"/>
                    <a:pt x="393" y="568"/>
                    <a:pt x="163" y="893"/>
                  </a:cubicBezTo>
                  <a:cubicBezTo>
                    <a:pt x="123" y="961"/>
                    <a:pt x="82" y="1028"/>
                    <a:pt x="55" y="1096"/>
                  </a:cubicBezTo>
                  <a:cubicBezTo>
                    <a:pt x="41" y="1137"/>
                    <a:pt x="28" y="1164"/>
                    <a:pt x="14" y="1204"/>
                  </a:cubicBezTo>
                  <a:cubicBezTo>
                    <a:pt x="14" y="1258"/>
                    <a:pt x="1" y="1299"/>
                    <a:pt x="1" y="1353"/>
                  </a:cubicBezTo>
                  <a:cubicBezTo>
                    <a:pt x="14" y="1461"/>
                    <a:pt x="28" y="1556"/>
                    <a:pt x="55" y="1651"/>
                  </a:cubicBezTo>
                  <a:cubicBezTo>
                    <a:pt x="96" y="1759"/>
                    <a:pt x="150" y="1867"/>
                    <a:pt x="204" y="1962"/>
                  </a:cubicBezTo>
                  <a:cubicBezTo>
                    <a:pt x="326" y="2165"/>
                    <a:pt x="461" y="2354"/>
                    <a:pt x="610" y="2530"/>
                  </a:cubicBezTo>
                  <a:cubicBezTo>
                    <a:pt x="691" y="2625"/>
                    <a:pt x="759" y="2693"/>
                    <a:pt x="813" y="2787"/>
                  </a:cubicBezTo>
                  <a:cubicBezTo>
                    <a:pt x="880" y="2882"/>
                    <a:pt x="948" y="2977"/>
                    <a:pt x="1016" y="3085"/>
                  </a:cubicBezTo>
                  <a:cubicBezTo>
                    <a:pt x="1124" y="3247"/>
                    <a:pt x="1219" y="3437"/>
                    <a:pt x="1313" y="3613"/>
                  </a:cubicBezTo>
                  <a:cubicBezTo>
                    <a:pt x="1489" y="3978"/>
                    <a:pt x="1625" y="4357"/>
                    <a:pt x="1719" y="4749"/>
                  </a:cubicBezTo>
                  <a:cubicBezTo>
                    <a:pt x="1733" y="4871"/>
                    <a:pt x="1746" y="4966"/>
                    <a:pt x="1760" y="5074"/>
                  </a:cubicBezTo>
                  <a:cubicBezTo>
                    <a:pt x="1733" y="5101"/>
                    <a:pt x="1719" y="5128"/>
                    <a:pt x="1679" y="5155"/>
                  </a:cubicBezTo>
                  <a:cubicBezTo>
                    <a:pt x="1652" y="5196"/>
                    <a:pt x="1638" y="5250"/>
                    <a:pt x="1638" y="5304"/>
                  </a:cubicBezTo>
                  <a:cubicBezTo>
                    <a:pt x="1638" y="5358"/>
                    <a:pt x="1665" y="5399"/>
                    <a:pt x="1706" y="5440"/>
                  </a:cubicBezTo>
                  <a:cubicBezTo>
                    <a:pt x="1733" y="5467"/>
                    <a:pt x="1760" y="5480"/>
                    <a:pt x="1787" y="5480"/>
                  </a:cubicBezTo>
                  <a:lnTo>
                    <a:pt x="1787" y="5548"/>
                  </a:lnTo>
                  <a:cubicBezTo>
                    <a:pt x="1787" y="5588"/>
                    <a:pt x="1814" y="5615"/>
                    <a:pt x="1855" y="5615"/>
                  </a:cubicBezTo>
                  <a:cubicBezTo>
                    <a:pt x="1909" y="5615"/>
                    <a:pt x="1936" y="5575"/>
                    <a:pt x="1936" y="5534"/>
                  </a:cubicBezTo>
                  <a:lnTo>
                    <a:pt x="1936" y="5467"/>
                  </a:lnTo>
                  <a:cubicBezTo>
                    <a:pt x="1949" y="5453"/>
                    <a:pt x="1976" y="5440"/>
                    <a:pt x="1990" y="5426"/>
                  </a:cubicBezTo>
                  <a:cubicBezTo>
                    <a:pt x="2152" y="5237"/>
                    <a:pt x="2288" y="5034"/>
                    <a:pt x="2396" y="4804"/>
                  </a:cubicBezTo>
                  <a:cubicBezTo>
                    <a:pt x="2504" y="4587"/>
                    <a:pt x="2585" y="4357"/>
                    <a:pt x="2639" y="4113"/>
                  </a:cubicBezTo>
                  <a:cubicBezTo>
                    <a:pt x="2761" y="3640"/>
                    <a:pt x="2788" y="3139"/>
                    <a:pt x="2761" y="2652"/>
                  </a:cubicBezTo>
                  <a:cubicBezTo>
                    <a:pt x="2721" y="2206"/>
                    <a:pt x="2653" y="1773"/>
                    <a:pt x="2545" y="1340"/>
                  </a:cubicBezTo>
                  <a:cubicBezTo>
                    <a:pt x="2504" y="1150"/>
                    <a:pt x="2436" y="974"/>
                    <a:pt x="2369" y="798"/>
                  </a:cubicBezTo>
                  <a:cubicBezTo>
                    <a:pt x="2342" y="704"/>
                    <a:pt x="2288" y="609"/>
                    <a:pt x="2247" y="528"/>
                  </a:cubicBezTo>
                  <a:cubicBezTo>
                    <a:pt x="2193" y="433"/>
                    <a:pt x="2125" y="352"/>
                    <a:pt x="2058" y="271"/>
                  </a:cubicBezTo>
                  <a:cubicBezTo>
                    <a:pt x="1936" y="135"/>
                    <a:pt x="1760" y="41"/>
                    <a:pt x="1571" y="14"/>
                  </a:cubicBezTo>
                  <a:cubicBezTo>
                    <a:pt x="1543" y="0"/>
                    <a:pt x="1503" y="0"/>
                    <a:pt x="1476"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04" name="Google Shape;904;p36"/>
            <p:cNvSpPr/>
            <p:nvPr/>
          </p:nvSpPr>
          <p:spPr>
            <a:xfrm>
              <a:off x="6559357" y="2570527"/>
              <a:ext cx="128338" cy="101393"/>
            </a:xfrm>
            <a:custGeom>
              <a:avLst/>
              <a:gdLst/>
              <a:ahLst/>
              <a:cxnLst/>
              <a:rect l="l" t="t" r="r" b="b"/>
              <a:pathLst>
                <a:path w="1648" h="1302" extrusionOk="0">
                  <a:moveTo>
                    <a:pt x="1553" y="1"/>
                  </a:moveTo>
                  <a:cubicBezTo>
                    <a:pt x="1512" y="1"/>
                    <a:pt x="1485" y="28"/>
                    <a:pt x="1472" y="55"/>
                  </a:cubicBezTo>
                  <a:lnTo>
                    <a:pt x="1485" y="41"/>
                  </a:lnTo>
                  <a:lnTo>
                    <a:pt x="1485" y="41"/>
                  </a:lnTo>
                  <a:cubicBezTo>
                    <a:pt x="1458" y="95"/>
                    <a:pt x="1431" y="150"/>
                    <a:pt x="1404" y="204"/>
                  </a:cubicBezTo>
                  <a:cubicBezTo>
                    <a:pt x="1377" y="258"/>
                    <a:pt x="1336" y="312"/>
                    <a:pt x="1309" y="353"/>
                  </a:cubicBezTo>
                  <a:cubicBezTo>
                    <a:pt x="1201" y="501"/>
                    <a:pt x="1093" y="623"/>
                    <a:pt x="958" y="731"/>
                  </a:cubicBezTo>
                  <a:cubicBezTo>
                    <a:pt x="795" y="867"/>
                    <a:pt x="606" y="975"/>
                    <a:pt x="416" y="1056"/>
                  </a:cubicBezTo>
                  <a:lnTo>
                    <a:pt x="430" y="1056"/>
                  </a:lnTo>
                  <a:cubicBezTo>
                    <a:pt x="308" y="1110"/>
                    <a:pt x="186" y="1164"/>
                    <a:pt x="51" y="1205"/>
                  </a:cubicBezTo>
                  <a:cubicBezTo>
                    <a:pt x="0" y="1218"/>
                    <a:pt x="21" y="1301"/>
                    <a:pt x="79" y="1301"/>
                  </a:cubicBezTo>
                  <a:cubicBezTo>
                    <a:pt x="83" y="1301"/>
                    <a:pt x="87" y="1301"/>
                    <a:pt x="92" y="1300"/>
                  </a:cubicBezTo>
                  <a:cubicBezTo>
                    <a:pt x="240" y="1246"/>
                    <a:pt x="389" y="1191"/>
                    <a:pt x="552" y="1137"/>
                  </a:cubicBezTo>
                  <a:cubicBezTo>
                    <a:pt x="700" y="1070"/>
                    <a:pt x="849" y="988"/>
                    <a:pt x="985" y="894"/>
                  </a:cubicBezTo>
                  <a:cubicBezTo>
                    <a:pt x="1120" y="799"/>
                    <a:pt x="1255" y="691"/>
                    <a:pt x="1363" y="569"/>
                  </a:cubicBezTo>
                  <a:cubicBezTo>
                    <a:pt x="1418" y="501"/>
                    <a:pt x="1472" y="434"/>
                    <a:pt x="1512" y="366"/>
                  </a:cubicBezTo>
                  <a:cubicBezTo>
                    <a:pt x="1566" y="298"/>
                    <a:pt x="1607" y="217"/>
                    <a:pt x="1634" y="136"/>
                  </a:cubicBezTo>
                  <a:cubicBezTo>
                    <a:pt x="1648" y="122"/>
                    <a:pt x="1648" y="95"/>
                    <a:pt x="1634" y="68"/>
                  </a:cubicBezTo>
                  <a:cubicBezTo>
                    <a:pt x="1634" y="41"/>
                    <a:pt x="1621" y="28"/>
                    <a:pt x="1593" y="14"/>
                  </a:cubicBezTo>
                  <a:cubicBezTo>
                    <a:pt x="1580" y="14"/>
                    <a:pt x="1566" y="1"/>
                    <a:pt x="1553"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05" name="Google Shape;905;p36"/>
            <p:cNvSpPr/>
            <p:nvPr/>
          </p:nvSpPr>
          <p:spPr>
            <a:xfrm>
              <a:off x="6080658" y="2774950"/>
              <a:ext cx="1255111" cy="1083319"/>
            </a:xfrm>
            <a:custGeom>
              <a:avLst/>
              <a:gdLst/>
              <a:ahLst/>
              <a:cxnLst/>
              <a:rect l="l" t="t" r="r" b="b"/>
              <a:pathLst>
                <a:path w="16117" h="13911" extrusionOk="0">
                  <a:moveTo>
                    <a:pt x="11705" y="1"/>
                  </a:moveTo>
                  <a:cubicBezTo>
                    <a:pt x="11164" y="41"/>
                    <a:pt x="10636" y="177"/>
                    <a:pt x="10135" y="407"/>
                  </a:cubicBezTo>
                  <a:cubicBezTo>
                    <a:pt x="9378" y="786"/>
                    <a:pt x="8674" y="1259"/>
                    <a:pt x="8038" y="1827"/>
                  </a:cubicBezTo>
                  <a:cubicBezTo>
                    <a:pt x="7321" y="867"/>
                    <a:pt x="6049" y="298"/>
                    <a:pt x="4642" y="298"/>
                  </a:cubicBezTo>
                  <a:cubicBezTo>
                    <a:pt x="4331" y="298"/>
                    <a:pt x="4019" y="325"/>
                    <a:pt x="3722" y="380"/>
                  </a:cubicBezTo>
                  <a:cubicBezTo>
                    <a:pt x="3505" y="420"/>
                    <a:pt x="3302" y="488"/>
                    <a:pt x="3086" y="556"/>
                  </a:cubicBezTo>
                  <a:cubicBezTo>
                    <a:pt x="2896" y="623"/>
                    <a:pt x="2693" y="718"/>
                    <a:pt x="2504" y="813"/>
                  </a:cubicBezTo>
                  <a:cubicBezTo>
                    <a:pt x="2125" y="1029"/>
                    <a:pt x="1773" y="1300"/>
                    <a:pt x="1462" y="1611"/>
                  </a:cubicBezTo>
                  <a:cubicBezTo>
                    <a:pt x="1164" y="1922"/>
                    <a:pt x="907" y="2260"/>
                    <a:pt x="691" y="2626"/>
                  </a:cubicBezTo>
                  <a:cubicBezTo>
                    <a:pt x="488" y="2991"/>
                    <a:pt x="325" y="3384"/>
                    <a:pt x="217" y="3789"/>
                  </a:cubicBezTo>
                  <a:cubicBezTo>
                    <a:pt x="109" y="4182"/>
                    <a:pt x="41" y="4588"/>
                    <a:pt x="14" y="4994"/>
                  </a:cubicBezTo>
                  <a:cubicBezTo>
                    <a:pt x="1" y="5427"/>
                    <a:pt x="14" y="5860"/>
                    <a:pt x="55" y="6279"/>
                  </a:cubicBezTo>
                  <a:cubicBezTo>
                    <a:pt x="177" y="7159"/>
                    <a:pt x="407" y="8011"/>
                    <a:pt x="745" y="8823"/>
                  </a:cubicBezTo>
                  <a:cubicBezTo>
                    <a:pt x="1083" y="9621"/>
                    <a:pt x="1503" y="10379"/>
                    <a:pt x="2017" y="11069"/>
                  </a:cubicBezTo>
                  <a:cubicBezTo>
                    <a:pt x="2274" y="11421"/>
                    <a:pt x="2558" y="11746"/>
                    <a:pt x="2869" y="12057"/>
                  </a:cubicBezTo>
                  <a:cubicBezTo>
                    <a:pt x="3248" y="12449"/>
                    <a:pt x="3668" y="12815"/>
                    <a:pt x="4128" y="13126"/>
                  </a:cubicBezTo>
                  <a:cubicBezTo>
                    <a:pt x="4845" y="13613"/>
                    <a:pt x="5548" y="13870"/>
                    <a:pt x="6198" y="13911"/>
                  </a:cubicBezTo>
                  <a:lnTo>
                    <a:pt x="6387" y="13911"/>
                  </a:lnTo>
                  <a:cubicBezTo>
                    <a:pt x="6509" y="13897"/>
                    <a:pt x="6631" y="13897"/>
                    <a:pt x="6753" y="13884"/>
                  </a:cubicBezTo>
                  <a:cubicBezTo>
                    <a:pt x="6942" y="13857"/>
                    <a:pt x="7132" y="13802"/>
                    <a:pt x="7321" y="13748"/>
                  </a:cubicBezTo>
                  <a:cubicBezTo>
                    <a:pt x="7510" y="13681"/>
                    <a:pt x="7686" y="13599"/>
                    <a:pt x="7849" y="13491"/>
                  </a:cubicBezTo>
                  <a:cubicBezTo>
                    <a:pt x="8025" y="13383"/>
                    <a:pt x="8201" y="13261"/>
                    <a:pt x="8349" y="13112"/>
                  </a:cubicBezTo>
                  <a:lnTo>
                    <a:pt x="8620" y="13302"/>
                  </a:lnTo>
                  <a:cubicBezTo>
                    <a:pt x="8864" y="13464"/>
                    <a:pt x="9107" y="13599"/>
                    <a:pt x="9378" y="13708"/>
                  </a:cubicBezTo>
                  <a:cubicBezTo>
                    <a:pt x="9716" y="13830"/>
                    <a:pt x="10081" y="13884"/>
                    <a:pt x="10447" y="13884"/>
                  </a:cubicBezTo>
                  <a:cubicBezTo>
                    <a:pt x="10528" y="13884"/>
                    <a:pt x="10623" y="13884"/>
                    <a:pt x="10717" y="13870"/>
                  </a:cubicBezTo>
                  <a:cubicBezTo>
                    <a:pt x="11421" y="13802"/>
                    <a:pt x="12097" y="13532"/>
                    <a:pt x="12652" y="13099"/>
                  </a:cubicBezTo>
                  <a:cubicBezTo>
                    <a:pt x="13261" y="12639"/>
                    <a:pt x="13762" y="12070"/>
                    <a:pt x="14168" y="11421"/>
                  </a:cubicBezTo>
                  <a:cubicBezTo>
                    <a:pt x="14614" y="10731"/>
                    <a:pt x="14980" y="10000"/>
                    <a:pt x="15277" y="9229"/>
                  </a:cubicBezTo>
                  <a:cubicBezTo>
                    <a:pt x="15561" y="8485"/>
                    <a:pt x="15778" y="7700"/>
                    <a:pt x="15927" y="6915"/>
                  </a:cubicBezTo>
                  <a:cubicBezTo>
                    <a:pt x="16062" y="6266"/>
                    <a:pt x="16116" y="5603"/>
                    <a:pt x="16103" y="4926"/>
                  </a:cubicBezTo>
                  <a:cubicBezTo>
                    <a:pt x="16089" y="4480"/>
                    <a:pt x="16022" y="4033"/>
                    <a:pt x="15913" y="3586"/>
                  </a:cubicBezTo>
                  <a:cubicBezTo>
                    <a:pt x="15805" y="3126"/>
                    <a:pt x="15643" y="2666"/>
                    <a:pt x="15426" y="2233"/>
                  </a:cubicBezTo>
                  <a:cubicBezTo>
                    <a:pt x="15304" y="2017"/>
                    <a:pt x="15183" y="1800"/>
                    <a:pt x="15034" y="1597"/>
                  </a:cubicBezTo>
                  <a:cubicBezTo>
                    <a:pt x="14885" y="1394"/>
                    <a:pt x="14723" y="1205"/>
                    <a:pt x="14547" y="1043"/>
                  </a:cubicBezTo>
                  <a:cubicBezTo>
                    <a:pt x="14208" y="704"/>
                    <a:pt x="13789" y="434"/>
                    <a:pt x="13329" y="258"/>
                  </a:cubicBezTo>
                  <a:cubicBezTo>
                    <a:pt x="12882" y="82"/>
                    <a:pt x="12395" y="1"/>
                    <a:pt x="11908" y="1"/>
                  </a:cubicBezTo>
                  <a:close/>
                </a:path>
              </a:pathLst>
            </a:custGeom>
            <a:solidFill>
              <a:srgbClr val="E21021"/>
            </a:solidFill>
            <a:ln>
              <a:noFill/>
            </a:ln>
          </p:spPr>
          <p:txBody>
            <a:bodyPr spcFirstLastPara="1" wrap="square" lIns="91425" tIns="91425" rIns="91425" bIns="91425" anchor="ctr" anchorCtr="0">
              <a:noAutofit/>
            </a:bodyPr>
            <a:lstStyle/>
            <a:p>
              <a:endParaRPr/>
            </a:p>
          </p:txBody>
        </p:sp>
        <p:sp>
          <p:nvSpPr>
            <p:cNvPr id="906" name="Google Shape;906;p36"/>
            <p:cNvSpPr/>
            <p:nvPr/>
          </p:nvSpPr>
          <p:spPr>
            <a:xfrm>
              <a:off x="6079645" y="2797378"/>
              <a:ext cx="1084331" cy="1060891"/>
            </a:xfrm>
            <a:custGeom>
              <a:avLst/>
              <a:gdLst/>
              <a:ahLst/>
              <a:cxnLst/>
              <a:rect l="l" t="t" r="r" b="b"/>
              <a:pathLst>
                <a:path w="13924" h="13623" extrusionOk="0">
                  <a:moveTo>
                    <a:pt x="4680" y="1"/>
                  </a:moveTo>
                  <a:cubicBezTo>
                    <a:pt x="4364" y="1"/>
                    <a:pt x="4048" y="31"/>
                    <a:pt x="3735" y="92"/>
                  </a:cubicBezTo>
                  <a:lnTo>
                    <a:pt x="3735" y="105"/>
                  </a:lnTo>
                  <a:cubicBezTo>
                    <a:pt x="3518" y="146"/>
                    <a:pt x="3302" y="200"/>
                    <a:pt x="3099" y="268"/>
                  </a:cubicBezTo>
                  <a:cubicBezTo>
                    <a:pt x="2896" y="335"/>
                    <a:pt x="2706" y="430"/>
                    <a:pt x="2517" y="525"/>
                  </a:cubicBezTo>
                  <a:cubicBezTo>
                    <a:pt x="2138" y="741"/>
                    <a:pt x="1786" y="1012"/>
                    <a:pt x="1475" y="1323"/>
                  </a:cubicBezTo>
                  <a:cubicBezTo>
                    <a:pt x="1177" y="1634"/>
                    <a:pt x="907" y="1972"/>
                    <a:pt x="704" y="2338"/>
                  </a:cubicBezTo>
                  <a:cubicBezTo>
                    <a:pt x="487" y="2703"/>
                    <a:pt x="338" y="3096"/>
                    <a:pt x="230" y="3501"/>
                  </a:cubicBezTo>
                  <a:cubicBezTo>
                    <a:pt x="122" y="3894"/>
                    <a:pt x="54" y="4300"/>
                    <a:pt x="27" y="4706"/>
                  </a:cubicBezTo>
                  <a:cubicBezTo>
                    <a:pt x="0" y="5139"/>
                    <a:pt x="14" y="5572"/>
                    <a:pt x="68" y="6005"/>
                  </a:cubicBezTo>
                  <a:cubicBezTo>
                    <a:pt x="176" y="6871"/>
                    <a:pt x="420" y="7723"/>
                    <a:pt x="758" y="8535"/>
                  </a:cubicBezTo>
                  <a:cubicBezTo>
                    <a:pt x="1096" y="9333"/>
                    <a:pt x="1516" y="10091"/>
                    <a:pt x="2030" y="10781"/>
                  </a:cubicBezTo>
                  <a:cubicBezTo>
                    <a:pt x="2287" y="11133"/>
                    <a:pt x="2571" y="11458"/>
                    <a:pt x="2869" y="11769"/>
                  </a:cubicBezTo>
                  <a:cubicBezTo>
                    <a:pt x="3261" y="12175"/>
                    <a:pt x="3681" y="12527"/>
                    <a:pt x="4141" y="12838"/>
                  </a:cubicBezTo>
                  <a:cubicBezTo>
                    <a:pt x="4858" y="13325"/>
                    <a:pt x="5561" y="13582"/>
                    <a:pt x="6211" y="13623"/>
                  </a:cubicBezTo>
                  <a:lnTo>
                    <a:pt x="6400" y="13623"/>
                  </a:lnTo>
                  <a:cubicBezTo>
                    <a:pt x="6522" y="13623"/>
                    <a:pt x="6644" y="13609"/>
                    <a:pt x="6766" y="13596"/>
                  </a:cubicBezTo>
                  <a:cubicBezTo>
                    <a:pt x="7158" y="13542"/>
                    <a:pt x="7523" y="13420"/>
                    <a:pt x="7862" y="13217"/>
                  </a:cubicBezTo>
                  <a:cubicBezTo>
                    <a:pt x="8051" y="13109"/>
                    <a:pt x="8227" y="12973"/>
                    <a:pt x="8376" y="12838"/>
                  </a:cubicBezTo>
                  <a:lnTo>
                    <a:pt x="8471" y="12906"/>
                  </a:lnTo>
                  <a:lnTo>
                    <a:pt x="8498" y="12919"/>
                  </a:lnTo>
                  <a:lnTo>
                    <a:pt x="8647" y="13014"/>
                  </a:lnTo>
                  <a:cubicBezTo>
                    <a:pt x="8877" y="13190"/>
                    <a:pt x="9134" y="13325"/>
                    <a:pt x="9391" y="13420"/>
                  </a:cubicBezTo>
                  <a:cubicBezTo>
                    <a:pt x="9743" y="13542"/>
                    <a:pt x="10108" y="13596"/>
                    <a:pt x="10460" y="13596"/>
                  </a:cubicBezTo>
                  <a:cubicBezTo>
                    <a:pt x="10554" y="13596"/>
                    <a:pt x="10649" y="13596"/>
                    <a:pt x="10730" y="13582"/>
                  </a:cubicBezTo>
                  <a:cubicBezTo>
                    <a:pt x="11447" y="13514"/>
                    <a:pt x="12124" y="13257"/>
                    <a:pt x="12679" y="12811"/>
                  </a:cubicBezTo>
                  <a:cubicBezTo>
                    <a:pt x="13152" y="12459"/>
                    <a:pt x="13572" y="12026"/>
                    <a:pt x="13924" y="11539"/>
                  </a:cubicBezTo>
                  <a:lnTo>
                    <a:pt x="13924" y="11539"/>
                  </a:lnTo>
                  <a:cubicBezTo>
                    <a:pt x="13815" y="11634"/>
                    <a:pt x="13694" y="11728"/>
                    <a:pt x="13585" y="11810"/>
                  </a:cubicBezTo>
                  <a:cubicBezTo>
                    <a:pt x="13382" y="11958"/>
                    <a:pt x="13179" y="12080"/>
                    <a:pt x="12949" y="12188"/>
                  </a:cubicBezTo>
                  <a:cubicBezTo>
                    <a:pt x="12509" y="12403"/>
                    <a:pt x="12026" y="12507"/>
                    <a:pt x="11535" y="12507"/>
                  </a:cubicBezTo>
                  <a:cubicBezTo>
                    <a:pt x="11407" y="12507"/>
                    <a:pt x="11278" y="12500"/>
                    <a:pt x="11150" y="12486"/>
                  </a:cubicBezTo>
                  <a:cubicBezTo>
                    <a:pt x="10744" y="12432"/>
                    <a:pt x="10351" y="12310"/>
                    <a:pt x="9986" y="12148"/>
                  </a:cubicBezTo>
                  <a:cubicBezTo>
                    <a:pt x="9188" y="11782"/>
                    <a:pt x="8471" y="11255"/>
                    <a:pt x="7862" y="10619"/>
                  </a:cubicBezTo>
                  <a:cubicBezTo>
                    <a:pt x="7808" y="10781"/>
                    <a:pt x="7767" y="10944"/>
                    <a:pt x="7699" y="11106"/>
                  </a:cubicBezTo>
                  <a:cubicBezTo>
                    <a:pt x="7672" y="11187"/>
                    <a:pt x="7632" y="11282"/>
                    <a:pt x="7591" y="11363"/>
                  </a:cubicBezTo>
                  <a:cubicBezTo>
                    <a:pt x="7551" y="11444"/>
                    <a:pt x="7510" y="11525"/>
                    <a:pt x="7469" y="11593"/>
                  </a:cubicBezTo>
                  <a:cubicBezTo>
                    <a:pt x="7415" y="11661"/>
                    <a:pt x="7361" y="11728"/>
                    <a:pt x="7293" y="11782"/>
                  </a:cubicBezTo>
                  <a:cubicBezTo>
                    <a:pt x="7226" y="11850"/>
                    <a:pt x="7158" y="11891"/>
                    <a:pt x="7077" y="11931"/>
                  </a:cubicBezTo>
                  <a:cubicBezTo>
                    <a:pt x="6951" y="11984"/>
                    <a:pt x="6817" y="12004"/>
                    <a:pt x="6687" y="12004"/>
                  </a:cubicBezTo>
                  <a:cubicBezTo>
                    <a:pt x="6650" y="12004"/>
                    <a:pt x="6613" y="12002"/>
                    <a:pt x="6576" y="11999"/>
                  </a:cubicBezTo>
                  <a:cubicBezTo>
                    <a:pt x="6387" y="11958"/>
                    <a:pt x="6197" y="11904"/>
                    <a:pt x="6035" y="11810"/>
                  </a:cubicBezTo>
                  <a:cubicBezTo>
                    <a:pt x="5859" y="11715"/>
                    <a:pt x="5683" y="11593"/>
                    <a:pt x="5521" y="11471"/>
                  </a:cubicBezTo>
                  <a:cubicBezTo>
                    <a:pt x="5210" y="11228"/>
                    <a:pt x="4912" y="10957"/>
                    <a:pt x="4628" y="10659"/>
                  </a:cubicBezTo>
                  <a:cubicBezTo>
                    <a:pt x="4506" y="10538"/>
                    <a:pt x="4398" y="10416"/>
                    <a:pt x="4276" y="10281"/>
                  </a:cubicBezTo>
                  <a:cubicBezTo>
                    <a:pt x="4168" y="10159"/>
                    <a:pt x="4032" y="9983"/>
                    <a:pt x="3911" y="9820"/>
                  </a:cubicBezTo>
                  <a:cubicBezTo>
                    <a:pt x="3667" y="9496"/>
                    <a:pt x="3437" y="9157"/>
                    <a:pt x="3234" y="8792"/>
                  </a:cubicBezTo>
                  <a:cubicBezTo>
                    <a:pt x="2815" y="8048"/>
                    <a:pt x="2490" y="7263"/>
                    <a:pt x="2273" y="6424"/>
                  </a:cubicBezTo>
                  <a:cubicBezTo>
                    <a:pt x="2179" y="6018"/>
                    <a:pt x="2111" y="5599"/>
                    <a:pt x="2070" y="5179"/>
                  </a:cubicBezTo>
                  <a:cubicBezTo>
                    <a:pt x="2030" y="4760"/>
                    <a:pt x="2043" y="4354"/>
                    <a:pt x="2084" y="3948"/>
                  </a:cubicBezTo>
                  <a:cubicBezTo>
                    <a:pt x="2125" y="3542"/>
                    <a:pt x="2219" y="3150"/>
                    <a:pt x="2355" y="2771"/>
                  </a:cubicBezTo>
                  <a:cubicBezTo>
                    <a:pt x="2503" y="2392"/>
                    <a:pt x="2693" y="2027"/>
                    <a:pt x="2923" y="1702"/>
                  </a:cubicBezTo>
                  <a:cubicBezTo>
                    <a:pt x="3045" y="1526"/>
                    <a:pt x="3180" y="1364"/>
                    <a:pt x="3329" y="1215"/>
                  </a:cubicBezTo>
                  <a:cubicBezTo>
                    <a:pt x="3410" y="1134"/>
                    <a:pt x="3491" y="1066"/>
                    <a:pt x="3572" y="998"/>
                  </a:cubicBezTo>
                  <a:cubicBezTo>
                    <a:pt x="3654" y="917"/>
                    <a:pt x="3735" y="849"/>
                    <a:pt x="3829" y="782"/>
                  </a:cubicBezTo>
                  <a:cubicBezTo>
                    <a:pt x="4019" y="633"/>
                    <a:pt x="4235" y="525"/>
                    <a:pt x="4438" y="430"/>
                  </a:cubicBezTo>
                  <a:cubicBezTo>
                    <a:pt x="4655" y="335"/>
                    <a:pt x="4885" y="254"/>
                    <a:pt x="5115" y="213"/>
                  </a:cubicBezTo>
                  <a:cubicBezTo>
                    <a:pt x="5345" y="159"/>
                    <a:pt x="5575" y="146"/>
                    <a:pt x="5805" y="146"/>
                  </a:cubicBezTo>
                  <a:lnTo>
                    <a:pt x="5846" y="146"/>
                  </a:lnTo>
                  <a:cubicBezTo>
                    <a:pt x="5463" y="48"/>
                    <a:pt x="5072" y="1"/>
                    <a:pt x="468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07" name="Google Shape;907;p36"/>
            <p:cNvSpPr/>
            <p:nvPr/>
          </p:nvSpPr>
          <p:spPr>
            <a:xfrm>
              <a:off x="6946864" y="2828684"/>
              <a:ext cx="318275" cy="433219"/>
            </a:xfrm>
            <a:custGeom>
              <a:avLst/>
              <a:gdLst/>
              <a:ahLst/>
              <a:cxnLst/>
              <a:rect l="l" t="t" r="r" b="b"/>
              <a:pathLst>
                <a:path w="4087" h="5563" extrusionOk="0">
                  <a:moveTo>
                    <a:pt x="1015" y="1"/>
                  </a:moveTo>
                  <a:cubicBezTo>
                    <a:pt x="907" y="1"/>
                    <a:pt x="812" y="28"/>
                    <a:pt x="717" y="55"/>
                  </a:cubicBezTo>
                  <a:cubicBezTo>
                    <a:pt x="623" y="82"/>
                    <a:pt x="528" y="123"/>
                    <a:pt x="447" y="177"/>
                  </a:cubicBezTo>
                  <a:cubicBezTo>
                    <a:pt x="366" y="231"/>
                    <a:pt x="284" y="299"/>
                    <a:pt x="230" y="366"/>
                  </a:cubicBezTo>
                  <a:cubicBezTo>
                    <a:pt x="163" y="434"/>
                    <a:pt x="122" y="501"/>
                    <a:pt x="81" y="583"/>
                  </a:cubicBezTo>
                  <a:cubicBezTo>
                    <a:pt x="41" y="650"/>
                    <a:pt x="27" y="732"/>
                    <a:pt x="14" y="813"/>
                  </a:cubicBezTo>
                  <a:cubicBezTo>
                    <a:pt x="0" y="894"/>
                    <a:pt x="0" y="975"/>
                    <a:pt x="14" y="1056"/>
                  </a:cubicBezTo>
                  <a:cubicBezTo>
                    <a:pt x="14" y="1137"/>
                    <a:pt x="41" y="1232"/>
                    <a:pt x="68" y="1313"/>
                  </a:cubicBezTo>
                  <a:cubicBezTo>
                    <a:pt x="122" y="1462"/>
                    <a:pt x="190" y="1598"/>
                    <a:pt x="284" y="1733"/>
                  </a:cubicBezTo>
                  <a:cubicBezTo>
                    <a:pt x="366" y="1855"/>
                    <a:pt x="474" y="1976"/>
                    <a:pt x="569" y="2098"/>
                  </a:cubicBezTo>
                  <a:cubicBezTo>
                    <a:pt x="717" y="2247"/>
                    <a:pt x="866" y="2396"/>
                    <a:pt x="1002" y="2545"/>
                  </a:cubicBezTo>
                  <a:lnTo>
                    <a:pt x="1218" y="2748"/>
                  </a:lnTo>
                  <a:cubicBezTo>
                    <a:pt x="1502" y="3018"/>
                    <a:pt x="1746" y="3329"/>
                    <a:pt x="1962" y="3668"/>
                  </a:cubicBezTo>
                  <a:cubicBezTo>
                    <a:pt x="2003" y="3735"/>
                    <a:pt x="2030" y="3817"/>
                    <a:pt x="2057" y="3884"/>
                  </a:cubicBezTo>
                  <a:cubicBezTo>
                    <a:pt x="2084" y="3952"/>
                    <a:pt x="2111" y="4020"/>
                    <a:pt x="2125" y="4087"/>
                  </a:cubicBezTo>
                  <a:cubicBezTo>
                    <a:pt x="2152" y="4182"/>
                    <a:pt x="2179" y="4277"/>
                    <a:pt x="2206" y="4358"/>
                  </a:cubicBezTo>
                  <a:cubicBezTo>
                    <a:pt x="2233" y="4453"/>
                    <a:pt x="2246" y="4520"/>
                    <a:pt x="2273" y="4601"/>
                  </a:cubicBezTo>
                  <a:cubicBezTo>
                    <a:pt x="2314" y="4764"/>
                    <a:pt x="2368" y="4926"/>
                    <a:pt x="2436" y="5075"/>
                  </a:cubicBezTo>
                  <a:cubicBezTo>
                    <a:pt x="2476" y="5143"/>
                    <a:pt x="2517" y="5210"/>
                    <a:pt x="2571" y="5278"/>
                  </a:cubicBezTo>
                  <a:cubicBezTo>
                    <a:pt x="2625" y="5346"/>
                    <a:pt x="2693" y="5413"/>
                    <a:pt x="2774" y="5454"/>
                  </a:cubicBezTo>
                  <a:cubicBezTo>
                    <a:pt x="2828" y="5481"/>
                    <a:pt x="2882" y="5494"/>
                    <a:pt x="2950" y="5522"/>
                  </a:cubicBezTo>
                  <a:cubicBezTo>
                    <a:pt x="3004" y="5535"/>
                    <a:pt x="3085" y="5549"/>
                    <a:pt x="3153" y="5562"/>
                  </a:cubicBezTo>
                  <a:lnTo>
                    <a:pt x="3221" y="5562"/>
                  </a:lnTo>
                  <a:cubicBezTo>
                    <a:pt x="3315" y="5562"/>
                    <a:pt x="3410" y="5549"/>
                    <a:pt x="3505" y="5494"/>
                  </a:cubicBezTo>
                  <a:cubicBezTo>
                    <a:pt x="3613" y="5440"/>
                    <a:pt x="3694" y="5373"/>
                    <a:pt x="3775" y="5278"/>
                  </a:cubicBezTo>
                  <a:cubicBezTo>
                    <a:pt x="3830" y="5183"/>
                    <a:pt x="3884" y="5075"/>
                    <a:pt x="3924" y="4967"/>
                  </a:cubicBezTo>
                  <a:cubicBezTo>
                    <a:pt x="3951" y="4872"/>
                    <a:pt x="3978" y="4777"/>
                    <a:pt x="4005" y="4669"/>
                  </a:cubicBezTo>
                  <a:cubicBezTo>
                    <a:pt x="4005" y="4656"/>
                    <a:pt x="4005" y="4642"/>
                    <a:pt x="4019" y="4628"/>
                  </a:cubicBezTo>
                  <a:cubicBezTo>
                    <a:pt x="4019" y="4574"/>
                    <a:pt x="4033" y="4520"/>
                    <a:pt x="4046" y="4480"/>
                  </a:cubicBezTo>
                  <a:lnTo>
                    <a:pt x="4046" y="4439"/>
                  </a:lnTo>
                  <a:lnTo>
                    <a:pt x="4046" y="4398"/>
                  </a:lnTo>
                  <a:cubicBezTo>
                    <a:pt x="4060" y="4277"/>
                    <a:pt x="4060" y="4155"/>
                    <a:pt x="4073" y="4033"/>
                  </a:cubicBezTo>
                  <a:cubicBezTo>
                    <a:pt x="4073" y="4020"/>
                    <a:pt x="4073" y="4020"/>
                    <a:pt x="4073" y="4020"/>
                  </a:cubicBezTo>
                  <a:cubicBezTo>
                    <a:pt x="4087" y="3898"/>
                    <a:pt x="4087" y="3790"/>
                    <a:pt x="4073" y="3668"/>
                  </a:cubicBezTo>
                  <a:lnTo>
                    <a:pt x="4073" y="3614"/>
                  </a:lnTo>
                  <a:cubicBezTo>
                    <a:pt x="4073" y="3492"/>
                    <a:pt x="4060" y="3370"/>
                    <a:pt x="4046" y="3235"/>
                  </a:cubicBezTo>
                  <a:cubicBezTo>
                    <a:pt x="4033" y="3154"/>
                    <a:pt x="4005" y="3072"/>
                    <a:pt x="3992" y="2978"/>
                  </a:cubicBezTo>
                  <a:cubicBezTo>
                    <a:pt x="3978" y="2896"/>
                    <a:pt x="3965" y="2829"/>
                    <a:pt x="3951" y="2748"/>
                  </a:cubicBezTo>
                  <a:cubicBezTo>
                    <a:pt x="3897" y="2518"/>
                    <a:pt x="3816" y="2301"/>
                    <a:pt x="3721" y="2071"/>
                  </a:cubicBezTo>
                  <a:cubicBezTo>
                    <a:pt x="3627" y="1855"/>
                    <a:pt x="3518" y="1652"/>
                    <a:pt x="3383" y="1449"/>
                  </a:cubicBezTo>
                  <a:cubicBezTo>
                    <a:pt x="3153" y="1097"/>
                    <a:pt x="2842" y="786"/>
                    <a:pt x="2490" y="542"/>
                  </a:cubicBezTo>
                  <a:cubicBezTo>
                    <a:pt x="2314" y="420"/>
                    <a:pt x="2138" y="299"/>
                    <a:pt x="1935" y="217"/>
                  </a:cubicBezTo>
                  <a:cubicBezTo>
                    <a:pt x="1746" y="123"/>
                    <a:pt x="1529" y="55"/>
                    <a:pt x="1313" y="14"/>
                  </a:cubicBezTo>
                  <a:cubicBezTo>
                    <a:pt x="1232" y="1"/>
                    <a:pt x="1164" y="1"/>
                    <a:pt x="108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8" name="Google Shape;908;p36"/>
            <p:cNvSpPr/>
            <p:nvPr/>
          </p:nvSpPr>
          <p:spPr>
            <a:xfrm>
              <a:off x="7139683" y="3287369"/>
              <a:ext cx="82236" cy="112529"/>
            </a:xfrm>
            <a:custGeom>
              <a:avLst/>
              <a:gdLst/>
              <a:ahLst/>
              <a:cxnLst/>
              <a:rect l="l" t="t" r="r" b="b"/>
              <a:pathLst>
                <a:path w="1056" h="1445" extrusionOk="0">
                  <a:moveTo>
                    <a:pt x="663" y="0"/>
                  </a:moveTo>
                  <a:cubicBezTo>
                    <a:pt x="650" y="0"/>
                    <a:pt x="636" y="4"/>
                    <a:pt x="623" y="10"/>
                  </a:cubicBezTo>
                  <a:cubicBezTo>
                    <a:pt x="596" y="10"/>
                    <a:pt x="555" y="10"/>
                    <a:pt x="528" y="24"/>
                  </a:cubicBezTo>
                  <a:cubicBezTo>
                    <a:pt x="461" y="37"/>
                    <a:pt x="406" y="78"/>
                    <a:pt x="352" y="132"/>
                  </a:cubicBezTo>
                  <a:cubicBezTo>
                    <a:pt x="298" y="173"/>
                    <a:pt x="258" y="227"/>
                    <a:pt x="217" y="281"/>
                  </a:cubicBezTo>
                  <a:cubicBezTo>
                    <a:pt x="176" y="349"/>
                    <a:pt x="149" y="430"/>
                    <a:pt x="122" y="498"/>
                  </a:cubicBezTo>
                  <a:cubicBezTo>
                    <a:pt x="55" y="633"/>
                    <a:pt x="28" y="768"/>
                    <a:pt x="0" y="917"/>
                  </a:cubicBezTo>
                  <a:cubicBezTo>
                    <a:pt x="0" y="944"/>
                    <a:pt x="0" y="985"/>
                    <a:pt x="0" y="1012"/>
                  </a:cubicBezTo>
                  <a:cubicBezTo>
                    <a:pt x="14" y="1052"/>
                    <a:pt x="14" y="1093"/>
                    <a:pt x="28" y="1133"/>
                  </a:cubicBezTo>
                  <a:cubicBezTo>
                    <a:pt x="28" y="1174"/>
                    <a:pt x="41" y="1201"/>
                    <a:pt x="55" y="1242"/>
                  </a:cubicBezTo>
                  <a:lnTo>
                    <a:pt x="82" y="1296"/>
                  </a:lnTo>
                  <a:cubicBezTo>
                    <a:pt x="95" y="1323"/>
                    <a:pt x="109" y="1336"/>
                    <a:pt x="136" y="1364"/>
                  </a:cubicBezTo>
                  <a:cubicBezTo>
                    <a:pt x="176" y="1404"/>
                    <a:pt x="230" y="1431"/>
                    <a:pt x="298" y="1445"/>
                  </a:cubicBezTo>
                  <a:lnTo>
                    <a:pt x="379" y="1445"/>
                  </a:lnTo>
                  <a:cubicBezTo>
                    <a:pt x="420" y="1445"/>
                    <a:pt x="447" y="1445"/>
                    <a:pt x="474" y="1431"/>
                  </a:cubicBezTo>
                  <a:cubicBezTo>
                    <a:pt x="542" y="1418"/>
                    <a:pt x="596" y="1391"/>
                    <a:pt x="636" y="1350"/>
                  </a:cubicBezTo>
                  <a:cubicBezTo>
                    <a:pt x="650" y="1336"/>
                    <a:pt x="663" y="1323"/>
                    <a:pt x="663" y="1309"/>
                  </a:cubicBezTo>
                  <a:cubicBezTo>
                    <a:pt x="745" y="1242"/>
                    <a:pt x="812" y="1161"/>
                    <a:pt x="880" y="1079"/>
                  </a:cubicBezTo>
                  <a:cubicBezTo>
                    <a:pt x="921" y="1012"/>
                    <a:pt x="948" y="958"/>
                    <a:pt x="975" y="890"/>
                  </a:cubicBezTo>
                  <a:cubicBezTo>
                    <a:pt x="1015" y="809"/>
                    <a:pt x="1029" y="728"/>
                    <a:pt x="1042" y="646"/>
                  </a:cubicBezTo>
                  <a:cubicBezTo>
                    <a:pt x="1056" y="606"/>
                    <a:pt x="1056" y="565"/>
                    <a:pt x="1042" y="525"/>
                  </a:cubicBezTo>
                  <a:cubicBezTo>
                    <a:pt x="1042" y="470"/>
                    <a:pt x="1029" y="430"/>
                    <a:pt x="1029" y="389"/>
                  </a:cubicBezTo>
                  <a:cubicBezTo>
                    <a:pt x="1015" y="308"/>
                    <a:pt x="988" y="254"/>
                    <a:pt x="961" y="186"/>
                  </a:cubicBezTo>
                  <a:cubicBezTo>
                    <a:pt x="934" y="159"/>
                    <a:pt x="907" y="119"/>
                    <a:pt x="866" y="105"/>
                  </a:cubicBezTo>
                  <a:cubicBezTo>
                    <a:pt x="812" y="51"/>
                    <a:pt x="758" y="24"/>
                    <a:pt x="704" y="10"/>
                  </a:cubicBezTo>
                  <a:cubicBezTo>
                    <a:pt x="691" y="4"/>
                    <a:pt x="677" y="0"/>
                    <a:pt x="663"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909" name="Google Shape;909;p36"/>
            <p:cNvSpPr/>
            <p:nvPr/>
          </p:nvSpPr>
          <p:spPr>
            <a:xfrm>
              <a:off x="6287183" y="2939344"/>
              <a:ext cx="100225" cy="142200"/>
            </a:xfrm>
            <a:custGeom>
              <a:avLst/>
              <a:gdLst/>
              <a:ahLst/>
              <a:cxnLst/>
              <a:rect l="l" t="t" r="r" b="b"/>
              <a:pathLst>
                <a:path w="1287" h="1826" extrusionOk="0">
                  <a:moveTo>
                    <a:pt x="907" y="1"/>
                  </a:moveTo>
                  <a:cubicBezTo>
                    <a:pt x="826" y="1"/>
                    <a:pt x="745" y="28"/>
                    <a:pt x="664" y="82"/>
                  </a:cubicBezTo>
                  <a:lnTo>
                    <a:pt x="650" y="82"/>
                  </a:lnTo>
                  <a:cubicBezTo>
                    <a:pt x="515" y="163"/>
                    <a:pt x="407" y="285"/>
                    <a:pt x="312" y="434"/>
                  </a:cubicBezTo>
                  <a:cubicBezTo>
                    <a:pt x="217" y="582"/>
                    <a:pt x="136" y="731"/>
                    <a:pt x="82" y="894"/>
                  </a:cubicBezTo>
                  <a:cubicBezTo>
                    <a:pt x="55" y="961"/>
                    <a:pt x="41" y="1029"/>
                    <a:pt x="28" y="1097"/>
                  </a:cubicBezTo>
                  <a:cubicBezTo>
                    <a:pt x="1" y="1178"/>
                    <a:pt x="1" y="1259"/>
                    <a:pt x="1" y="1340"/>
                  </a:cubicBezTo>
                  <a:cubicBezTo>
                    <a:pt x="1" y="1435"/>
                    <a:pt x="14" y="1516"/>
                    <a:pt x="55" y="1597"/>
                  </a:cubicBezTo>
                  <a:cubicBezTo>
                    <a:pt x="109" y="1692"/>
                    <a:pt x="190" y="1773"/>
                    <a:pt x="298" y="1814"/>
                  </a:cubicBezTo>
                  <a:cubicBezTo>
                    <a:pt x="335" y="1822"/>
                    <a:pt x="372" y="1825"/>
                    <a:pt x="408" y="1825"/>
                  </a:cubicBezTo>
                  <a:cubicBezTo>
                    <a:pt x="563" y="1825"/>
                    <a:pt x="714" y="1758"/>
                    <a:pt x="813" y="1638"/>
                  </a:cubicBezTo>
                  <a:cubicBezTo>
                    <a:pt x="867" y="1570"/>
                    <a:pt x="934" y="1503"/>
                    <a:pt x="975" y="1421"/>
                  </a:cubicBezTo>
                  <a:cubicBezTo>
                    <a:pt x="1029" y="1327"/>
                    <a:pt x="1083" y="1232"/>
                    <a:pt x="1110" y="1137"/>
                  </a:cubicBezTo>
                  <a:cubicBezTo>
                    <a:pt x="1151" y="1042"/>
                    <a:pt x="1192" y="934"/>
                    <a:pt x="1219" y="826"/>
                  </a:cubicBezTo>
                  <a:cubicBezTo>
                    <a:pt x="1246" y="718"/>
                    <a:pt x="1273" y="596"/>
                    <a:pt x="1286" y="474"/>
                  </a:cubicBezTo>
                  <a:cubicBezTo>
                    <a:pt x="1286" y="420"/>
                    <a:pt x="1286" y="352"/>
                    <a:pt x="1273" y="285"/>
                  </a:cubicBezTo>
                  <a:cubicBezTo>
                    <a:pt x="1246" y="204"/>
                    <a:pt x="1192" y="122"/>
                    <a:pt x="1110" y="68"/>
                  </a:cubicBezTo>
                  <a:cubicBezTo>
                    <a:pt x="1056" y="28"/>
                    <a:pt x="989" y="1"/>
                    <a:pt x="907"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0" name="Google Shape;910;p36"/>
            <p:cNvSpPr/>
            <p:nvPr/>
          </p:nvSpPr>
          <p:spPr>
            <a:xfrm>
              <a:off x="6413652" y="2897214"/>
              <a:ext cx="62222" cy="68608"/>
            </a:xfrm>
            <a:custGeom>
              <a:avLst/>
              <a:gdLst/>
              <a:ahLst/>
              <a:cxnLst/>
              <a:rect l="l" t="t" r="r" b="b"/>
              <a:pathLst>
                <a:path w="799" h="881" extrusionOk="0">
                  <a:moveTo>
                    <a:pt x="569" y="0"/>
                  </a:moveTo>
                  <a:cubicBezTo>
                    <a:pt x="542" y="0"/>
                    <a:pt x="528" y="14"/>
                    <a:pt x="501" y="14"/>
                  </a:cubicBezTo>
                  <a:cubicBezTo>
                    <a:pt x="379" y="54"/>
                    <a:pt x="271" y="136"/>
                    <a:pt x="190" y="244"/>
                  </a:cubicBezTo>
                  <a:cubicBezTo>
                    <a:pt x="109" y="366"/>
                    <a:pt x="41" y="501"/>
                    <a:pt x="14" y="650"/>
                  </a:cubicBezTo>
                  <a:cubicBezTo>
                    <a:pt x="1" y="718"/>
                    <a:pt x="28" y="785"/>
                    <a:pt x="82" y="839"/>
                  </a:cubicBezTo>
                  <a:cubicBezTo>
                    <a:pt x="117" y="865"/>
                    <a:pt x="163" y="880"/>
                    <a:pt x="209" y="880"/>
                  </a:cubicBezTo>
                  <a:cubicBezTo>
                    <a:pt x="235" y="880"/>
                    <a:pt x="261" y="876"/>
                    <a:pt x="285" y="866"/>
                  </a:cubicBezTo>
                  <a:cubicBezTo>
                    <a:pt x="393" y="839"/>
                    <a:pt x="488" y="772"/>
                    <a:pt x="569" y="677"/>
                  </a:cubicBezTo>
                  <a:cubicBezTo>
                    <a:pt x="596" y="636"/>
                    <a:pt x="623" y="596"/>
                    <a:pt x="650" y="555"/>
                  </a:cubicBezTo>
                  <a:cubicBezTo>
                    <a:pt x="691" y="501"/>
                    <a:pt x="731" y="433"/>
                    <a:pt x="758" y="366"/>
                  </a:cubicBezTo>
                  <a:cubicBezTo>
                    <a:pt x="799" y="285"/>
                    <a:pt x="785" y="176"/>
                    <a:pt x="718" y="109"/>
                  </a:cubicBezTo>
                  <a:cubicBezTo>
                    <a:pt x="704" y="82"/>
                    <a:pt x="677" y="54"/>
                    <a:pt x="664" y="41"/>
                  </a:cubicBezTo>
                  <a:cubicBezTo>
                    <a:pt x="636" y="14"/>
                    <a:pt x="596" y="0"/>
                    <a:pt x="569"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1" name="Google Shape;911;p36"/>
            <p:cNvSpPr/>
            <p:nvPr/>
          </p:nvSpPr>
          <p:spPr>
            <a:xfrm>
              <a:off x="6370432" y="3064724"/>
              <a:ext cx="66505" cy="123120"/>
            </a:xfrm>
            <a:custGeom>
              <a:avLst/>
              <a:gdLst/>
              <a:ahLst/>
              <a:cxnLst/>
              <a:rect l="l" t="t" r="r" b="b"/>
              <a:pathLst>
                <a:path w="854" h="1581" extrusionOk="0">
                  <a:moveTo>
                    <a:pt x="583" y="1"/>
                  </a:moveTo>
                  <a:cubicBezTo>
                    <a:pt x="569" y="1"/>
                    <a:pt x="542" y="1"/>
                    <a:pt x="515" y="14"/>
                  </a:cubicBezTo>
                  <a:cubicBezTo>
                    <a:pt x="407" y="68"/>
                    <a:pt x="298" y="150"/>
                    <a:pt x="231" y="244"/>
                  </a:cubicBezTo>
                  <a:cubicBezTo>
                    <a:pt x="150" y="366"/>
                    <a:pt x="82" y="515"/>
                    <a:pt x="55" y="650"/>
                  </a:cubicBezTo>
                  <a:cubicBezTo>
                    <a:pt x="14" y="786"/>
                    <a:pt x="1" y="907"/>
                    <a:pt x="14" y="1043"/>
                  </a:cubicBezTo>
                  <a:cubicBezTo>
                    <a:pt x="14" y="1097"/>
                    <a:pt x="14" y="1151"/>
                    <a:pt x="28" y="1219"/>
                  </a:cubicBezTo>
                  <a:cubicBezTo>
                    <a:pt x="41" y="1273"/>
                    <a:pt x="55" y="1340"/>
                    <a:pt x="82" y="1408"/>
                  </a:cubicBezTo>
                  <a:cubicBezTo>
                    <a:pt x="109" y="1476"/>
                    <a:pt x="163" y="1530"/>
                    <a:pt x="231" y="1557"/>
                  </a:cubicBezTo>
                  <a:cubicBezTo>
                    <a:pt x="263" y="1573"/>
                    <a:pt x="299" y="1580"/>
                    <a:pt x="335" y="1580"/>
                  </a:cubicBezTo>
                  <a:cubicBezTo>
                    <a:pt x="391" y="1580"/>
                    <a:pt x="447" y="1563"/>
                    <a:pt x="488" y="1530"/>
                  </a:cubicBezTo>
                  <a:cubicBezTo>
                    <a:pt x="853" y="1259"/>
                    <a:pt x="840" y="759"/>
                    <a:pt x="840" y="339"/>
                  </a:cubicBezTo>
                  <a:cubicBezTo>
                    <a:pt x="840" y="298"/>
                    <a:pt x="826" y="258"/>
                    <a:pt x="813" y="231"/>
                  </a:cubicBezTo>
                  <a:cubicBezTo>
                    <a:pt x="799" y="204"/>
                    <a:pt x="799" y="163"/>
                    <a:pt x="786" y="136"/>
                  </a:cubicBezTo>
                  <a:cubicBezTo>
                    <a:pt x="758" y="55"/>
                    <a:pt x="677" y="1"/>
                    <a:pt x="583"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2" name="Google Shape;912;p36"/>
            <p:cNvSpPr/>
            <p:nvPr/>
          </p:nvSpPr>
          <p:spPr>
            <a:xfrm>
              <a:off x="6289286" y="3207002"/>
              <a:ext cx="60197" cy="102328"/>
            </a:xfrm>
            <a:custGeom>
              <a:avLst/>
              <a:gdLst/>
              <a:ahLst/>
              <a:cxnLst/>
              <a:rect l="l" t="t" r="r" b="b"/>
              <a:pathLst>
                <a:path w="773" h="1314" extrusionOk="0">
                  <a:moveTo>
                    <a:pt x="258" y="0"/>
                  </a:moveTo>
                  <a:cubicBezTo>
                    <a:pt x="204" y="0"/>
                    <a:pt x="136" y="28"/>
                    <a:pt x="96" y="82"/>
                  </a:cubicBezTo>
                  <a:lnTo>
                    <a:pt x="109" y="82"/>
                  </a:lnTo>
                  <a:cubicBezTo>
                    <a:pt x="55" y="163"/>
                    <a:pt x="14" y="258"/>
                    <a:pt x="1" y="366"/>
                  </a:cubicBezTo>
                  <a:cubicBezTo>
                    <a:pt x="1" y="420"/>
                    <a:pt x="1" y="461"/>
                    <a:pt x="1" y="515"/>
                  </a:cubicBezTo>
                  <a:cubicBezTo>
                    <a:pt x="1" y="569"/>
                    <a:pt x="14" y="623"/>
                    <a:pt x="28" y="664"/>
                  </a:cubicBezTo>
                  <a:cubicBezTo>
                    <a:pt x="41" y="772"/>
                    <a:pt x="82" y="866"/>
                    <a:pt x="123" y="961"/>
                  </a:cubicBezTo>
                  <a:cubicBezTo>
                    <a:pt x="163" y="1056"/>
                    <a:pt x="231" y="1137"/>
                    <a:pt x="299" y="1218"/>
                  </a:cubicBezTo>
                  <a:lnTo>
                    <a:pt x="339" y="1259"/>
                  </a:lnTo>
                  <a:cubicBezTo>
                    <a:pt x="380" y="1286"/>
                    <a:pt x="420" y="1299"/>
                    <a:pt x="461" y="1313"/>
                  </a:cubicBezTo>
                  <a:cubicBezTo>
                    <a:pt x="542" y="1313"/>
                    <a:pt x="637" y="1272"/>
                    <a:pt x="691" y="1205"/>
                  </a:cubicBezTo>
                  <a:cubicBezTo>
                    <a:pt x="704" y="1178"/>
                    <a:pt x="718" y="1137"/>
                    <a:pt x="732" y="1110"/>
                  </a:cubicBezTo>
                  <a:cubicBezTo>
                    <a:pt x="759" y="1056"/>
                    <a:pt x="772" y="1015"/>
                    <a:pt x="772" y="961"/>
                  </a:cubicBezTo>
                  <a:cubicBezTo>
                    <a:pt x="772" y="894"/>
                    <a:pt x="772" y="812"/>
                    <a:pt x="745" y="731"/>
                  </a:cubicBezTo>
                  <a:cubicBezTo>
                    <a:pt x="704" y="582"/>
                    <a:pt x="650" y="433"/>
                    <a:pt x="583" y="298"/>
                  </a:cubicBezTo>
                  <a:cubicBezTo>
                    <a:pt x="569" y="258"/>
                    <a:pt x="542" y="231"/>
                    <a:pt x="515" y="217"/>
                  </a:cubicBezTo>
                  <a:lnTo>
                    <a:pt x="488" y="163"/>
                  </a:lnTo>
                  <a:cubicBezTo>
                    <a:pt x="474" y="136"/>
                    <a:pt x="447" y="109"/>
                    <a:pt x="420" y="68"/>
                  </a:cubicBezTo>
                  <a:cubicBezTo>
                    <a:pt x="393" y="28"/>
                    <a:pt x="339" y="0"/>
                    <a:pt x="285" y="0"/>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3" name="Google Shape;913;p36"/>
            <p:cNvSpPr/>
            <p:nvPr/>
          </p:nvSpPr>
          <p:spPr>
            <a:xfrm>
              <a:off x="6307197" y="3127959"/>
              <a:ext cx="24375" cy="34187"/>
            </a:xfrm>
            <a:custGeom>
              <a:avLst/>
              <a:gdLst/>
              <a:ahLst/>
              <a:cxnLst/>
              <a:rect l="l" t="t" r="r" b="b"/>
              <a:pathLst>
                <a:path w="313" h="439" extrusionOk="0">
                  <a:moveTo>
                    <a:pt x="190" y="1"/>
                  </a:moveTo>
                  <a:cubicBezTo>
                    <a:pt x="163" y="1"/>
                    <a:pt x="136" y="14"/>
                    <a:pt x="109" y="28"/>
                  </a:cubicBezTo>
                  <a:cubicBezTo>
                    <a:pt x="96" y="41"/>
                    <a:pt x="82" y="55"/>
                    <a:pt x="69" y="68"/>
                  </a:cubicBezTo>
                  <a:cubicBezTo>
                    <a:pt x="55" y="95"/>
                    <a:pt x="41" y="109"/>
                    <a:pt x="41" y="136"/>
                  </a:cubicBezTo>
                  <a:lnTo>
                    <a:pt x="14" y="190"/>
                  </a:lnTo>
                  <a:cubicBezTo>
                    <a:pt x="14" y="217"/>
                    <a:pt x="14" y="231"/>
                    <a:pt x="14" y="258"/>
                  </a:cubicBezTo>
                  <a:cubicBezTo>
                    <a:pt x="1" y="298"/>
                    <a:pt x="14" y="339"/>
                    <a:pt x="41" y="380"/>
                  </a:cubicBezTo>
                  <a:cubicBezTo>
                    <a:pt x="69" y="407"/>
                    <a:pt x="109" y="420"/>
                    <a:pt x="150" y="434"/>
                  </a:cubicBezTo>
                  <a:lnTo>
                    <a:pt x="163" y="434"/>
                  </a:lnTo>
                  <a:cubicBezTo>
                    <a:pt x="170" y="437"/>
                    <a:pt x="179" y="439"/>
                    <a:pt x="187" y="439"/>
                  </a:cubicBezTo>
                  <a:cubicBezTo>
                    <a:pt x="211" y="439"/>
                    <a:pt x="238" y="426"/>
                    <a:pt x="258" y="407"/>
                  </a:cubicBezTo>
                  <a:cubicBezTo>
                    <a:pt x="299" y="366"/>
                    <a:pt x="312" y="312"/>
                    <a:pt x="312" y="258"/>
                  </a:cubicBezTo>
                  <a:lnTo>
                    <a:pt x="312" y="177"/>
                  </a:lnTo>
                  <a:lnTo>
                    <a:pt x="312" y="109"/>
                  </a:lnTo>
                  <a:cubicBezTo>
                    <a:pt x="299" y="68"/>
                    <a:pt x="271" y="28"/>
                    <a:pt x="231" y="14"/>
                  </a:cubicBezTo>
                  <a:cubicBezTo>
                    <a:pt x="217" y="14"/>
                    <a:pt x="204" y="1"/>
                    <a:pt x="190" y="1"/>
                  </a:cubicBezTo>
                  <a:close/>
                </a:path>
              </a:pathLst>
            </a:custGeom>
            <a:solidFill>
              <a:srgbClr val="CF1020"/>
            </a:solidFill>
            <a:ln>
              <a:noFill/>
            </a:ln>
          </p:spPr>
          <p:txBody>
            <a:bodyPr spcFirstLastPara="1" wrap="square" lIns="91425" tIns="91425" rIns="91425" bIns="91425" anchor="ctr" anchorCtr="0">
              <a:noAutofit/>
            </a:bodyPr>
            <a:lstStyle/>
            <a:p>
              <a:endParaRPr/>
            </a:p>
          </p:txBody>
        </p:sp>
        <p:sp>
          <p:nvSpPr>
            <p:cNvPr id="914" name="Google Shape;914;p36"/>
            <p:cNvSpPr/>
            <p:nvPr/>
          </p:nvSpPr>
          <p:spPr>
            <a:xfrm>
              <a:off x="5900455" y="3089021"/>
              <a:ext cx="610229" cy="1083241"/>
            </a:xfrm>
            <a:custGeom>
              <a:avLst/>
              <a:gdLst/>
              <a:ahLst/>
              <a:cxnLst/>
              <a:rect l="l" t="t" r="r" b="b"/>
              <a:pathLst>
                <a:path w="7836" h="13910" extrusionOk="0">
                  <a:moveTo>
                    <a:pt x="3519" y="0"/>
                  </a:moveTo>
                  <a:cubicBezTo>
                    <a:pt x="3343" y="0"/>
                    <a:pt x="3181" y="0"/>
                    <a:pt x="3045" y="27"/>
                  </a:cubicBezTo>
                  <a:cubicBezTo>
                    <a:pt x="3032" y="27"/>
                    <a:pt x="3018" y="27"/>
                    <a:pt x="3005" y="41"/>
                  </a:cubicBezTo>
                  <a:cubicBezTo>
                    <a:pt x="2964" y="54"/>
                    <a:pt x="2924" y="81"/>
                    <a:pt x="2924" y="122"/>
                  </a:cubicBezTo>
                  <a:lnTo>
                    <a:pt x="2842" y="460"/>
                  </a:lnTo>
                  <a:lnTo>
                    <a:pt x="2748" y="866"/>
                  </a:lnTo>
                  <a:lnTo>
                    <a:pt x="1557" y="5886"/>
                  </a:lnTo>
                  <a:lnTo>
                    <a:pt x="935" y="8470"/>
                  </a:lnTo>
                  <a:lnTo>
                    <a:pt x="326" y="11041"/>
                  </a:lnTo>
                  <a:lnTo>
                    <a:pt x="271" y="11258"/>
                  </a:lnTo>
                  <a:lnTo>
                    <a:pt x="14" y="12381"/>
                  </a:lnTo>
                  <a:cubicBezTo>
                    <a:pt x="1" y="12394"/>
                    <a:pt x="1" y="12408"/>
                    <a:pt x="14" y="12422"/>
                  </a:cubicBezTo>
                  <a:cubicBezTo>
                    <a:pt x="1" y="12435"/>
                    <a:pt x="1" y="12449"/>
                    <a:pt x="14" y="12462"/>
                  </a:cubicBezTo>
                  <a:cubicBezTo>
                    <a:pt x="14" y="12503"/>
                    <a:pt x="28" y="12530"/>
                    <a:pt x="55" y="12557"/>
                  </a:cubicBezTo>
                  <a:cubicBezTo>
                    <a:pt x="299" y="12814"/>
                    <a:pt x="596" y="13030"/>
                    <a:pt x="921" y="13193"/>
                  </a:cubicBezTo>
                  <a:cubicBezTo>
                    <a:pt x="1273" y="13369"/>
                    <a:pt x="1638" y="13518"/>
                    <a:pt x="2017" y="13626"/>
                  </a:cubicBezTo>
                  <a:cubicBezTo>
                    <a:pt x="2409" y="13734"/>
                    <a:pt x="2802" y="13815"/>
                    <a:pt x="3208" y="13869"/>
                  </a:cubicBezTo>
                  <a:cubicBezTo>
                    <a:pt x="3465" y="13896"/>
                    <a:pt x="3735" y="13910"/>
                    <a:pt x="4006" y="13910"/>
                  </a:cubicBezTo>
                  <a:lnTo>
                    <a:pt x="4344" y="13910"/>
                  </a:lnTo>
                  <a:cubicBezTo>
                    <a:pt x="4480" y="13896"/>
                    <a:pt x="4615" y="13883"/>
                    <a:pt x="4750" y="13856"/>
                  </a:cubicBezTo>
                  <a:cubicBezTo>
                    <a:pt x="4777" y="13856"/>
                    <a:pt x="4804" y="13842"/>
                    <a:pt x="4818" y="13829"/>
                  </a:cubicBezTo>
                  <a:cubicBezTo>
                    <a:pt x="4859" y="13815"/>
                    <a:pt x="4899" y="13775"/>
                    <a:pt x="4913" y="13734"/>
                  </a:cubicBezTo>
                  <a:lnTo>
                    <a:pt x="5413" y="11610"/>
                  </a:lnTo>
                  <a:lnTo>
                    <a:pt x="5927" y="9485"/>
                  </a:lnTo>
                  <a:lnTo>
                    <a:pt x="6645" y="6427"/>
                  </a:lnTo>
                  <a:lnTo>
                    <a:pt x="7375" y="3369"/>
                  </a:lnTo>
                  <a:lnTo>
                    <a:pt x="7497" y="2855"/>
                  </a:lnTo>
                  <a:lnTo>
                    <a:pt x="7592" y="2436"/>
                  </a:lnTo>
                  <a:lnTo>
                    <a:pt x="7700" y="1962"/>
                  </a:lnTo>
                  <a:lnTo>
                    <a:pt x="7781" y="1637"/>
                  </a:lnTo>
                  <a:lnTo>
                    <a:pt x="7835" y="1394"/>
                  </a:lnTo>
                  <a:cubicBezTo>
                    <a:pt x="7835" y="1380"/>
                    <a:pt x="7835" y="1380"/>
                    <a:pt x="7835" y="1367"/>
                  </a:cubicBezTo>
                  <a:cubicBezTo>
                    <a:pt x="7835" y="1340"/>
                    <a:pt x="7835" y="1299"/>
                    <a:pt x="7808" y="1285"/>
                  </a:cubicBezTo>
                  <a:cubicBezTo>
                    <a:pt x="7808" y="1258"/>
                    <a:pt x="7795" y="1245"/>
                    <a:pt x="7781" y="1245"/>
                  </a:cubicBezTo>
                  <a:cubicBezTo>
                    <a:pt x="7429" y="1015"/>
                    <a:pt x="7078" y="825"/>
                    <a:pt x="6699" y="663"/>
                  </a:cubicBezTo>
                  <a:cubicBezTo>
                    <a:pt x="6320" y="501"/>
                    <a:pt x="5914" y="365"/>
                    <a:pt x="5522" y="257"/>
                  </a:cubicBezTo>
                  <a:cubicBezTo>
                    <a:pt x="5116" y="162"/>
                    <a:pt x="4696" y="81"/>
                    <a:pt x="4277" y="41"/>
                  </a:cubicBezTo>
                  <a:cubicBezTo>
                    <a:pt x="4087" y="27"/>
                    <a:pt x="3884" y="14"/>
                    <a:pt x="3654" y="14"/>
                  </a:cubicBezTo>
                  <a:lnTo>
                    <a:pt x="3519" y="14"/>
                  </a:lnTo>
                  <a:lnTo>
                    <a:pt x="3519" y="0"/>
                  </a:ln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5" name="Google Shape;915;p36"/>
            <p:cNvSpPr/>
            <p:nvPr/>
          </p:nvSpPr>
          <p:spPr>
            <a:xfrm>
              <a:off x="7379928" y="3472557"/>
              <a:ext cx="609138" cy="1083319"/>
            </a:xfrm>
            <a:custGeom>
              <a:avLst/>
              <a:gdLst/>
              <a:ahLst/>
              <a:cxnLst/>
              <a:rect l="l" t="t" r="r" b="b"/>
              <a:pathLst>
                <a:path w="7822" h="13911" extrusionOk="0">
                  <a:moveTo>
                    <a:pt x="3505" y="0"/>
                  </a:moveTo>
                  <a:cubicBezTo>
                    <a:pt x="3329" y="0"/>
                    <a:pt x="3167" y="0"/>
                    <a:pt x="3032" y="14"/>
                  </a:cubicBezTo>
                  <a:cubicBezTo>
                    <a:pt x="3004" y="14"/>
                    <a:pt x="2991" y="14"/>
                    <a:pt x="2977" y="27"/>
                  </a:cubicBezTo>
                  <a:cubicBezTo>
                    <a:pt x="2937" y="41"/>
                    <a:pt x="2910" y="68"/>
                    <a:pt x="2896" y="109"/>
                  </a:cubicBezTo>
                  <a:lnTo>
                    <a:pt x="2829" y="447"/>
                  </a:lnTo>
                  <a:lnTo>
                    <a:pt x="2720" y="866"/>
                  </a:lnTo>
                  <a:lnTo>
                    <a:pt x="1543" y="5886"/>
                  </a:lnTo>
                  <a:lnTo>
                    <a:pt x="934" y="8457"/>
                  </a:lnTo>
                  <a:lnTo>
                    <a:pt x="325" y="11042"/>
                  </a:lnTo>
                  <a:lnTo>
                    <a:pt x="271" y="11245"/>
                  </a:lnTo>
                  <a:lnTo>
                    <a:pt x="1" y="12368"/>
                  </a:lnTo>
                  <a:cubicBezTo>
                    <a:pt x="1" y="12381"/>
                    <a:pt x="1" y="12408"/>
                    <a:pt x="1" y="12422"/>
                  </a:cubicBezTo>
                  <a:cubicBezTo>
                    <a:pt x="1" y="12435"/>
                    <a:pt x="1" y="12449"/>
                    <a:pt x="1" y="12462"/>
                  </a:cubicBezTo>
                  <a:cubicBezTo>
                    <a:pt x="14" y="12490"/>
                    <a:pt x="28" y="12530"/>
                    <a:pt x="55" y="12544"/>
                  </a:cubicBezTo>
                  <a:cubicBezTo>
                    <a:pt x="298" y="12801"/>
                    <a:pt x="596" y="13017"/>
                    <a:pt x="907" y="13180"/>
                  </a:cubicBezTo>
                  <a:cubicBezTo>
                    <a:pt x="1259" y="13369"/>
                    <a:pt x="1638" y="13518"/>
                    <a:pt x="2017" y="13626"/>
                  </a:cubicBezTo>
                  <a:cubicBezTo>
                    <a:pt x="2409" y="13734"/>
                    <a:pt x="2801" y="13816"/>
                    <a:pt x="3207" y="13856"/>
                  </a:cubicBezTo>
                  <a:cubicBezTo>
                    <a:pt x="3465" y="13897"/>
                    <a:pt x="3735" y="13910"/>
                    <a:pt x="4006" y="13910"/>
                  </a:cubicBezTo>
                  <a:lnTo>
                    <a:pt x="4344" y="13910"/>
                  </a:lnTo>
                  <a:cubicBezTo>
                    <a:pt x="4479" y="13897"/>
                    <a:pt x="4615" y="13883"/>
                    <a:pt x="4750" y="13870"/>
                  </a:cubicBezTo>
                  <a:cubicBezTo>
                    <a:pt x="4763" y="13856"/>
                    <a:pt x="4791" y="13856"/>
                    <a:pt x="4818" y="13829"/>
                  </a:cubicBezTo>
                  <a:cubicBezTo>
                    <a:pt x="4858" y="13816"/>
                    <a:pt x="4899" y="13789"/>
                    <a:pt x="4899" y="13748"/>
                  </a:cubicBezTo>
                  <a:lnTo>
                    <a:pt x="5413" y="11610"/>
                  </a:lnTo>
                  <a:lnTo>
                    <a:pt x="5914" y="9486"/>
                  </a:lnTo>
                  <a:lnTo>
                    <a:pt x="6631" y="6414"/>
                  </a:lnTo>
                  <a:lnTo>
                    <a:pt x="7361" y="3356"/>
                  </a:lnTo>
                  <a:lnTo>
                    <a:pt x="7483" y="2855"/>
                  </a:lnTo>
                  <a:lnTo>
                    <a:pt x="7578" y="2436"/>
                  </a:lnTo>
                  <a:lnTo>
                    <a:pt x="7686" y="1949"/>
                  </a:lnTo>
                  <a:lnTo>
                    <a:pt x="7767" y="1624"/>
                  </a:lnTo>
                  <a:lnTo>
                    <a:pt x="7822" y="1381"/>
                  </a:lnTo>
                  <a:cubicBezTo>
                    <a:pt x="7822" y="1381"/>
                    <a:pt x="7822" y="1367"/>
                    <a:pt x="7822" y="1353"/>
                  </a:cubicBezTo>
                  <a:cubicBezTo>
                    <a:pt x="7822" y="1326"/>
                    <a:pt x="7808" y="1299"/>
                    <a:pt x="7794" y="1272"/>
                  </a:cubicBezTo>
                  <a:cubicBezTo>
                    <a:pt x="7781" y="1259"/>
                    <a:pt x="7781" y="1245"/>
                    <a:pt x="7767" y="1232"/>
                  </a:cubicBezTo>
                  <a:cubicBezTo>
                    <a:pt x="7416" y="1002"/>
                    <a:pt x="7064" y="812"/>
                    <a:pt x="6685" y="650"/>
                  </a:cubicBezTo>
                  <a:cubicBezTo>
                    <a:pt x="6293" y="487"/>
                    <a:pt x="5900" y="352"/>
                    <a:pt x="5494" y="257"/>
                  </a:cubicBezTo>
                  <a:cubicBezTo>
                    <a:pt x="5088" y="149"/>
                    <a:pt x="4682" y="82"/>
                    <a:pt x="4263" y="41"/>
                  </a:cubicBezTo>
                  <a:cubicBezTo>
                    <a:pt x="4073" y="14"/>
                    <a:pt x="3870" y="14"/>
                    <a:pt x="3640" y="0"/>
                  </a:cubicBezTo>
                  <a:close/>
                </a:path>
              </a:pathLst>
            </a:custGeom>
            <a:solidFill>
              <a:srgbClr val="783634"/>
            </a:solidFill>
            <a:ln>
              <a:noFill/>
            </a:ln>
          </p:spPr>
          <p:txBody>
            <a:bodyPr spcFirstLastPara="1" wrap="square" lIns="91425" tIns="91425" rIns="91425" bIns="91425" anchor="ctr" anchorCtr="0">
              <a:noAutofit/>
            </a:bodyPr>
            <a:lstStyle/>
            <a:p>
              <a:endParaRPr/>
            </a:p>
          </p:txBody>
        </p:sp>
        <p:sp>
          <p:nvSpPr>
            <p:cNvPr id="916" name="Google Shape;916;p36"/>
            <p:cNvSpPr/>
            <p:nvPr/>
          </p:nvSpPr>
          <p:spPr>
            <a:xfrm>
              <a:off x="5868837" y="3094239"/>
              <a:ext cx="2259310" cy="974761"/>
            </a:xfrm>
            <a:custGeom>
              <a:avLst/>
              <a:gdLst/>
              <a:ahLst/>
              <a:cxnLst/>
              <a:rect l="l" t="t" r="r" b="b"/>
              <a:pathLst>
                <a:path w="29012" h="12517" extrusionOk="0">
                  <a:moveTo>
                    <a:pt x="1746" y="1"/>
                  </a:moveTo>
                  <a:lnTo>
                    <a:pt x="1733" y="14"/>
                  </a:lnTo>
                  <a:cubicBezTo>
                    <a:pt x="1706" y="14"/>
                    <a:pt x="1679" y="28"/>
                    <a:pt x="1652" y="41"/>
                  </a:cubicBezTo>
                  <a:cubicBezTo>
                    <a:pt x="1341" y="244"/>
                    <a:pt x="1070" y="528"/>
                    <a:pt x="894" y="853"/>
                  </a:cubicBezTo>
                  <a:cubicBezTo>
                    <a:pt x="677" y="1191"/>
                    <a:pt x="515" y="1557"/>
                    <a:pt x="407" y="1949"/>
                  </a:cubicBezTo>
                  <a:cubicBezTo>
                    <a:pt x="96" y="2829"/>
                    <a:pt x="1" y="3776"/>
                    <a:pt x="109" y="4709"/>
                  </a:cubicBezTo>
                  <a:cubicBezTo>
                    <a:pt x="136" y="4926"/>
                    <a:pt x="190" y="5129"/>
                    <a:pt x="258" y="5318"/>
                  </a:cubicBezTo>
                  <a:cubicBezTo>
                    <a:pt x="272" y="5373"/>
                    <a:pt x="326" y="5400"/>
                    <a:pt x="366" y="5400"/>
                  </a:cubicBezTo>
                  <a:lnTo>
                    <a:pt x="4994" y="6617"/>
                  </a:lnTo>
                  <a:lnTo>
                    <a:pt x="9649" y="7849"/>
                  </a:lnTo>
                  <a:lnTo>
                    <a:pt x="11245" y="8268"/>
                  </a:lnTo>
                  <a:lnTo>
                    <a:pt x="19120" y="10338"/>
                  </a:lnTo>
                  <a:lnTo>
                    <a:pt x="27198" y="12476"/>
                  </a:lnTo>
                  <a:lnTo>
                    <a:pt x="27226" y="12476"/>
                  </a:lnTo>
                  <a:lnTo>
                    <a:pt x="27374" y="12517"/>
                  </a:lnTo>
                  <a:lnTo>
                    <a:pt x="27442" y="12517"/>
                  </a:lnTo>
                  <a:cubicBezTo>
                    <a:pt x="27469" y="12517"/>
                    <a:pt x="27496" y="12517"/>
                    <a:pt x="27523" y="12490"/>
                  </a:cubicBezTo>
                  <a:cubicBezTo>
                    <a:pt x="27672" y="12355"/>
                    <a:pt x="27807" y="12192"/>
                    <a:pt x="27929" y="12030"/>
                  </a:cubicBezTo>
                  <a:cubicBezTo>
                    <a:pt x="28064" y="11854"/>
                    <a:pt x="28173" y="11678"/>
                    <a:pt x="28267" y="11489"/>
                  </a:cubicBezTo>
                  <a:cubicBezTo>
                    <a:pt x="28470" y="11110"/>
                    <a:pt x="28619" y="10704"/>
                    <a:pt x="28727" y="10284"/>
                  </a:cubicBezTo>
                  <a:cubicBezTo>
                    <a:pt x="28836" y="9878"/>
                    <a:pt x="28903" y="9472"/>
                    <a:pt x="28944" y="9053"/>
                  </a:cubicBezTo>
                  <a:cubicBezTo>
                    <a:pt x="29012" y="8552"/>
                    <a:pt x="28998" y="8038"/>
                    <a:pt x="28917" y="7537"/>
                  </a:cubicBezTo>
                  <a:cubicBezTo>
                    <a:pt x="28890" y="7429"/>
                    <a:pt x="28863" y="7307"/>
                    <a:pt x="28822" y="7199"/>
                  </a:cubicBezTo>
                  <a:cubicBezTo>
                    <a:pt x="28822" y="7172"/>
                    <a:pt x="28795" y="7159"/>
                    <a:pt x="28782" y="7145"/>
                  </a:cubicBezTo>
                  <a:cubicBezTo>
                    <a:pt x="28768" y="7132"/>
                    <a:pt x="28755" y="7118"/>
                    <a:pt x="28741" y="7118"/>
                  </a:cubicBezTo>
                  <a:lnTo>
                    <a:pt x="23707" y="5792"/>
                  </a:lnTo>
                  <a:lnTo>
                    <a:pt x="19716" y="4737"/>
                  </a:lnTo>
                  <a:lnTo>
                    <a:pt x="10285" y="2247"/>
                  </a:lnTo>
                  <a:lnTo>
                    <a:pt x="5075" y="880"/>
                  </a:lnTo>
                  <a:lnTo>
                    <a:pt x="2166" y="109"/>
                  </a:lnTo>
                  <a:lnTo>
                    <a:pt x="1801" y="14"/>
                  </a:lnTo>
                  <a:cubicBezTo>
                    <a:pt x="1787" y="14"/>
                    <a:pt x="1774" y="1"/>
                    <a:pt x="1760" y="1"/>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7" name="Google Shape;917;p36"/>
            <p:cNvSpPr/>
            <p:nvPr/>
          </p:nvSpPr>
          <p:spPr>
            <a:xfrm>
              <a:off x="5752959" y="3565307"/>
              <a:ext cx="2260322" cy="973671"/>
            </a:xfrm>
            <a:custGeom>
              <a:avLst/>
              <a:gdLst/>
              <a:ahLst/>
              <a:cxnLst/>
              <a:rect l="l" t="t" r="r" b="b"/>
              <a:pathLst>
                <a:path w="29025" h="12503" extrusionOk="0">
                  <a:moveTo>
                    <a:pt x="1746" y="0"/>
                  </a:moveTo>
                  <a:cubicBezTo>
                    <a:pt x="1719" y="0"/>
                    <a:pt x="1692" y="0"/>
                    <a:pt x="1665" y="14"/>
                  </a:cubicBezTo>
                  <a:cubicBezTo>
                    <a:pt x="1340" y="217"/>
                    <a:pt x="1083" y="501"/>
                    <a:pt x="894" y="825"/>
                  </a:cubicBezTo>
                  <a:cubicBezTo>
                    <a:pt x="691" y="1177"/>
                    <a:pt x="528" y="1543"/>
                    <a:pt x="406" y="1921"/>
                  </a:cubicBezTo>
                  <a:cubicBezTo>
                    <a:pt x="109" y="2815"/>
                    <a:pt x="1" y="3762"/>
                    <a:pt x="122" y="4695"/>
                  </a:cubicBezTo>
                  <a:cubicBezTo>
                    <a:pt x="149" y="4898"/>
                    <a:pt x="190" y="5101"/>
                    <a:pt x="271" y="5291"/>
                  </a:cubicBezTo>
                  <a:cubicBezTo>
                    <a:pt x="285" y="5345"/>
                    <a:pt x="325" y="5372"/>
                    <a:pt x="379" y="5385"/>
                  </a:cubicBezTo>
                  <a:lnTo>
                    <a:pt x="5007" y="6603"/>
                  </a:lnTo>
                  <a:lnTo>
                    <a:pt x="9648" y="7821"/>
                  </a:lnTo>
                  <a:lnTo>
                    <a:pt x="11258" y="8241"/>
                  </a:lnTo>
                  <a:lnTo>
                    <a:pt x="19120" y="10324"/>
                  </a:lnTo>
                  <a:lnTo>
                    <a:pt x="27198" y="12449"/>
                  </a:lnTo>
                  <a:lnTo>
                    <a:pt x="27239" y="12462"/>
                  </a:lnTo>
                  <a:lnTo>
                    <a:pt x="27374" y="12503"/>
                  </a:lnTo>
                  <a:lnTo>
                    <a:pt x="27455" y="12503"/>
                  </a:lnTo>
                  <a:cubicBezTo>
                    <a:pt x="27482" y="12503"/>
                    <a:pt x="27509" y="12503"/>
                    <a:pt x="27523" y="12476"/>
                  </a:cubicBezTo>
                  <a:cubicBezTo>
                    <a:pt x="27672" y="12340"/>
                    <a:pt x="27820" y="12178"/>
                    <a:pt x="27942" y="12016"/>
                  </a:cubicBezTo>
                  <a:cubicBezTo>
                    <a:pt x="28064" y="11840"/>
                    <a:pt x="28186" y="11664"/>
                    <a:pt x="28281" y="11474"/>
                  </a:cubicBezTo>
                  <a:cubicBezTo>
                    <a:pt x="28483" y="11096"/>
                    <a:pt x="28632" y="10690"/>
                    <a:pt x="28741" y="10270"/>
                  </a:cubicBezTo>
                  <a:cubicBezTo>
                    <a:pt x="28835" y="9864"/>
                    <a:pt x="28916" y="9458"/>
                    <a:pt x="28957" y="9039"/>
                  </a:cubicBezTo>
                  <a:cubicBezTo>
                    <a:pt x="29025" y="8538"/>
                    <a:pt x="29011" y="8024"/>
                    <a:pt x="28930" y="7523"/>
                  </a:cubicBezTo>
                  <a:cubicBezTo>
                    <a:pt x="28903" y="7415"/>
                    <a:pt x="28876" y="7293"/>
                    <a:pt x="28835" y="7185"/>
                  </a:cubicBezTo>
                  <a:cubicBezTo>
                    <a:pt x="28822" y="7158"/>
                    <a:pt x="28808" y="7144"/>
                    <a:pt x="28781" y="7131"/>
                  </a:cubicBezTo>
                  <a:cubicBezTo>
                    <a:pt x="28781" y="7117"/>
                    <a:pt x="28768" y="7104"/>
                    <a:pt x="28754" y="7104"/>
                  </a:cubicBezTo>
                  <a:lnTo>
                    <a:pt x="23707" y="5778"/>
                  </a:lnTo>
                  <a:lnTo>
                    <a:pt x="19729" y="4722"/>
                  </a:lnTo>
                  <a:cubicBezTo>
                    <a:pt x="16576" y="3897"/>
                    <a:pt x="13437" y="3072"/>
                    <a:pt x="10284" y="2246"/>
                  </a:cubicBezTo>
                  <a:lnTo>
                    <a:pt x="8485" y="1773"/>
                  </a:lnTo>
                  <a:lnTo>
                    <a:pt x="6671" y="1299"/>
                  </a:lnTo>
                  <a:lnTo>
                    <a:pt x="5088" y="880"/>
                  </a:lnTo>
                  <a:lnTo>
                    <a:pt x="2179" y="108"/>
                  </a:lnTo>
                  <a:lnTo>
                    <a:pt x="1800" y="14"/>
                  </a:lnTo>
                  <a:cubicBezTo>
                    <a:pt x="1787" y="0"/>
                    <a:pt x="1773" y="0"/>
                    <a:pt x="1760" y="0"/>
                  </a:cubicBezTo>
                  <a:close/>
                </a:path>
              </a:pathLst>
            </a:custGeom>
            <a:solidFill>
              <a:srgbClr val="A24946"/>
            </a:solidFill>
            <a:ln>
              <a:noFill/>
            </a:ln>
          </p:spPr>
          <p:txBody>
            <a:bodyPr spcFirstLastPara="1" wrap="square" lIns="91425" tIns="91425" rIns="91425" bIns="91425" anchor="ctr" anchorCtr="0">
              <a:noAutofit/>
            </a:bodyPr>
            <a:lstStyle/>
            <a:p>
              <a:endParaRPr/>
            </a:p>
          </p:txBody>
        </p:sp>
        <p:sp>
          <p:nvSpPr>
            <p:cNvPr id="918" name="Google Shape;918;p36"/>
            <p:cNvSpPr/>
            <p:nvPr/>
          </p:nvSpPr>
          <p:spPr>
            <a:xfrm>
              <a:off x="6990085" y="4037309"/>
              <a:ext cx="1023200" cy="502761"/>
            </a:xfrm>
            <a:custGeom>
              <a:avLst/>
              <a:gdLst/>
              <a:ahLst/>
              <a:cxnLst/>
              <a:rect l="l" t="t" r="r" b="b"/>
              <a:pathLst>
                <a:path w="13139" h="6456" extrusionOk="0">
                  <a:moveTo>
                    <a:pt x="8890" y="1"/>
                  </a:moveTo>
                  <a:lnTo>
                    <a:pt x="8876" y="69"/>
                  </a:lnTo>
                  <a:lnTo>
                    <a:pt x="8876" y="82"/>
                  </a:lnTo>
                  <a:cubicBezTo>
                    <a:pt x="8876" y="82"/>
                    <a:pt x="8876" y="96"/>
                    <a:pt x="8876" y="96"/>
                  </a:cubicBezTo>
                  <a:cubicBezTo>
                    <a:pt x="8822" y="272"/>
                    <a:pt x="8768" y="448"/>
                    <a:pt x="8687" y="610"/>
                  </a:cubicBezTo>
                  <a:cubicBezTo>
                    <a:pt x="8646" y="705"/>
                    <a:pt x="8592" y="799"/>
                    <a:pt x="8538" y="908"/>
                  </a:cubicBezTo>
                  <a:cubicBezTo>
                    <a:pt x="8430" y="1083"/>
                    <a:pt x="8322" y="1259"/>
                    <a:pt x="8200" y="1435"/>
                  </a:cubicBezTo>
                  <a:cubicBezTo>
                    <a:pt x="8024" y="1665"/>
                    <a:pt x="7821" y="1895"/>
                    <a:pt x="7605" y="2112"/>
                  </a:cubicBezTo>
                  <a:cubicBezTo>
                    <a:pt x="7388" y="2301"/>
                    <a:pt x="7158" y="2477"/>
                    <a:pt x="6914" y="2640"/>
                  </a:cubicBezTo>
                  <a:cubicBezTo>
                    <a:pt x="6671" y="2802"/>
                    <a:pt x="6414" y="2937"/>
                    <a:pt x="6143" y="3045"/>
                  </a:cubicBezTo>
                  <a:cubicBezTo>
                    <a:pt x="5873" y="3167"/>
                    <a:pt x="5602" y="3262"/>
                    <a:pt x="5318" y="3343"/>
                  </a:cubicBezTo>
                  <a:cubicBezTo>
                    <a:pt x="4722" y="3506"/>
                    <a:pt x="4100" y="3600"/>
                    <a:pt x="3478" y="3641"/>
                  </a:cubicBezTo>
                  <a:cubicBezTo>
                    <a:pt x="3261" y="3650"/>
                    <a:pt x="3045" y="3654"/>
                    <a:pt x="2828" y="3654"/>
                  </a:cubicBezTo>
                  <a:cubicBezTo>
                    <a:pt x="2395" y="3654"/>
                    <a:pt x="1962" y="3636"/>
                    <a:pt x="1529" y="3600"/>
                  </a:cubicBezTo>
                  <a:cubicBezTo>
                    <a:pt x="1015" y="3560"/>
                    <a:pt x="514" y="3492"/>
                    <a:pt x="0" y="3411"/>
                  </a:cubicBezTo>
                  <a:lnTo>
                    <a:pt x="0" y="3411"/>
                  </a:lnTo>
                  <a:lnTo>
                    <a:pt x="3234" y="4263"/>
                  </a:lnTo>
                  <a:lnTo>
                    <a:pt x="11312" y="6388"/>
                  </a:lnTo>
                  <a:lnTo>
                    <a:pt x="11353" y="6401"/>
                  </a:lnTo>
                  <a:lnTo>
                    <a:pt x="11488" y="6442"/>
                  </a:lnTo>
                  <a:lnTo>
                    <a:pt x="11515" y="6442"/>
                  </a:lnTo>
                  <a:cubicBezTo>
                    <a:pt x="11529" y="6442"/>
                    <a:pt x="11542" y="6455"/>
                    <a:pt x="11569" y="6455"/>
                  </a:cubicBezTo>
                  <a:cubicBezTo>
                    <a:pt x="11596" y="6455"/>
                    <a:pt x="11623" y="6442"/>
                    <a:pt x="11637" y="6415"/>
                  </a:cubicBezTo>
                  <a:cubicBezTo>
                    <a:pt x="11799" y="6279"/>
                    <a:pt x="11934" y="6131"/>
                    <a:pt x="12056" y="5955"/>
                  </a:cubicBezTo>
                  <a:cubicBezTo>
                    <a:pt x="12178" y="5792"/>
                    <a:pt x="12300" y="5603"/>
                    <a:pt x="12395" y="5413"/>
                  </a:cubicBezTo>
                  <a:cubicBezTo>
                    <a:pt x="12597" y="5035"/>
                    <a:pt x="12746" y="4629"/>
                    <a:pt x="12855" y="4209"/>
                  </a:cubicBezTo>
                  <a:cubicBezTo>
                    <a:pt x="12963" y="3803"/>
                    <a:pt x="13030" y="3397"/>
                    <a:pt x="13071" y="2978"/>
                  </a:cubicBezTo>
                  <a:cubicBezTo>
                    <a:pt x="13139" y="2477"/>
                    <a:pt x="13125" y="1963"/>
                    <a:pt x="13044" y="1462"/>
                  </a:cubicBezTo>
                  <a:cubicBezTo>
                    <a:pt x="13017" y="1354"/>
                    <a:pt x="12990" y="1232"/>
                    <a:pt x="12949" y="1124"/>
                  </a:cubicBezTo>
                  <a:cubicBezTo>
                    <a:pt x="12936" y="1097"/>
                    <a:pt x="12922" y="1083"/>
                    <a:pt x="12895" y="1070"/>
                  </a:cubicBezTo>
                  <a:cubicBezTo>
                    <a:pt x="12882" y="1056"/>
                    <a:pt x="12882" y="1043"/>
                    <a:pt x="12868" y="1043"/>
                  </a:cubicBezTo>
                  <a:lnTo>
                    <a:pt x="8890"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19" name="Google Shape;919;p36"/>
            <p:cNvSpPr/>
            <p:nvPr/>
          </p:nvSpPr>
          <p:spPr>
            <a:xfrm>
              <a:off x="7149184" y="3582128"/>
              <a:ext cx="977954" cy="488354"/>
            </a:xfrm>
            <a:custGeom>
              <a:avLst/>
              <a:gdLst/>
              <a:ahLst/>
              <a:cxnLst/>
              <a:rect l="l" t="t" r="r" b="b"/>
              <a:pathLst>
                <a:path w="12558" h="6271" extrusionOk="0">
                  <a:moveTo>
                    <a:pt x="9012" y="1"/>
                  </a:moveTo>
                  <a:cubicBezTo>
                    <a:pt x="8998" y="41"/>
                    <a:pt x="8985" y="68"/>
                    <a:pt x="8971" y="109"/>
                  </a:cubicBezTo>
                  <a:lnTo>
                    <a:pt x="8985" y="109"/>
                  </a:lnTo>
                  <a:cubicBezTo>
                    <a:pt x="8917" y="352"/>
                    <a:pt x="8823" y="596"/>
                    <a:pt x="8701" y="826"/>
                  </a:cubicBezTo>
                  <a:cubicBezTo>
                    <a:pt x="8565" y="1097"/>
                    <a:pt x="8390" y="1367"/>
                    <a:pt x="8200" y="1624"/>
                  </a:cubicBezTo>
                  <a:cubicBezTo>
                    <a:pt x="8024" y="1854"/>
                    <a:pt x="7821" y="2071"/>
                    <a:pt x="7591" y="2260"/>
                  </a:cubicBezTo>
                  <a:cubicBezTo>
                    <a:pt x="7375" y="2450"/>
                    <a:pt x="7145" y="2626"/>
                    <a:pt x="6901" y="2774"/>
                  </a:cubicBezTo>
                  <a:cubicBezTo>
                    <a:pt x="5832" y="3410"/>
                    <a:pt x="4574" y="3613"/>
                    <a:pt x="3342" y="3654"/>
                  </a:cubicBezTo>
                  <a:cubicBezTo>
                    <a:pt x="3230" y="3656"/>
                    <a:pt x="3118" y="3657"/>
                    <a:pt x="3005" y="3657"/>
                  </a:cubicBezTo>
                  <a:cubicBezTo>
                    <a:pt x="2424" y="3657"/>
                    <a:pt x="1837" y="3627"/>
                    <a:pt x="1259" y="3559"/>
                  </a:cubicBezTo>
                  <a:cubicBezTo>
                    <a:pt x="839" y="3505"/>
                    <a:pt x="420" y="3451"/>
                    <a:pt x="0" y="3383"/>
                  </a:cubicBezTo>
                  <a:lnTo>
                    <a:pt x="0" y="3383"/>
                  </a:lnTo>
                  <a:lnTo>
                    <a:pt x="2666" y="4087"/>
                  </a:lnTo>
                  <a:lnTo>
                    <a:pt x="10744" y="6211"/>
                  </a:lnTo>
                  <a:lnTo>
                    <a:pt x="10785" y="6225"/>
                  </a:lnTo>
                  <a:lnTo>
                    <a:pt x="10920" y="6265"/>
                  </a:lnTo>
                  <a:lnTo>
                    <a:pt x="10987" y="6265"/>
                  </a:lnTo>
                  <a:cubicBezTo>
                    <a:pt x="10995" y="6269"/>
                    <a:pt x="11002" y="6271"/>
                    <a:pt x="11009" y="6271"/>
                  </a:cubicBezTo>
                  <a:cubicBezTo>
                    <a:pt x="11029" y="6271"/>
                    <a:pt x="11049" y="6258"/>
                    <a:pt x="11069" y="6238"/>
                  </a:cubicBezTo>
                  <a:cubicBezTo>
                    <a:pt x="11218" y="6103"/>
                    <a:pt x="11353" y="5954"/>
                    <a:pt x="11488" y="5778"/>
                  </a:cubicBezTo>
                  <a:cubicBezTo>
                    <a:pt x="11610" y="5616"/>
                    <a:pt x="11718" y="5427"/>
                    <a:pt x="11826" y="5237"/>
                  </a:cubicBezTo>
                  <a:cubicBezTo>
                    <a:pt x="12016" y="4858"/>
                    <a:pt x="12178" y="4452"/>
                    <a:pt x="12273" y="4033"/>
                  </a:cubicBezTo>
                  <a:cubicBezTo>
                    <a:pt x="12381" y="3627"/>
                    <a:pt x="12462" y="3221"/>
                    <a:pt x="12503" y="2802"/>
                  </a:cubicBezTo>
                  <a:cubicBezTo>
                    <a:pt x="12557" y="2301"/>
                    <a:pt x="12557" y="1787"/>
                    <a:pt x="12476" y="1286"/>
                  </a:cubicBezTo>
                  <a:cubicBezTo>
                    <a:pt x="12449" y="1178"/>
                    <a:pt x="12408" y="1056"/>
                    <a:pt x="12381" y="948"/>
                  </a:cubicBezTo>
                  <a:cubicBezTo>
                    <a:pt x="12368" y="921"/>
                    <a:pt x="12354" y="907"/>
                    <a:pt x="12327" y="894"/>
                  </a:cubicBezTo>
                  <a:cubicBezTo>
                    <a:pt x="12314" y="880"/>
                    <a:pt x="12300" y="867"/>
                    <a:pt x="12286" y="867"/>
                  </a:cubicBezTo>
                  <a:lnTo>
                    <a:pt x="9012" y="1"/>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0" name="Google Shape;920;p36"/>
            <p:cNvSpPr/>
            <p:nvPr/>
          </p:nvSpPr>
          <p:spPr>
            <a:xfrm>
              <a:off x="5908943" y="3890904"/>
              <a:ext cx="1069613" cy="296314"/>
            </a:xfrm>
            <a:custGeom>
              <a:avLst/>
              <a:gdLst/>
              <a:ahLst/>
              <a:cxnLst/>
              <a:rect l="l" t="t" r="r" b="b"/>
              <a:pathLst>
                <a:path w="13735" h="3805" extrusionOk="0">
                  <a:moveTo>
                    <a:pt x="68" y="0"/>
                  </a:moveTo>
                  <a:cubicBezTo>
                    <a:pt x="14" y="0"/>
                    <a:pt x="0" y="81"/>
                    <a:pt x="54" y="95"/>
                  </a:cubicBezTo>
                  <a:lnTo>
                    <a:pt x="41" y="81"/>
                  </a:lnTo>
                  <a:lnTo>
                    <a:pt x="41" y="81"/>
                  </a:lnTo>
                  <a:cubicBezTo>
                    <a:pt x="365" y="135"/>
                    <a:pt x="690" y="217"/>
                    <a:pt x="1001" y="298"/>
                  </a:cubicBezTo>
                  <a:cubicBezTo>
                    <a:pt x="1326" y="379"/>
                    <a:pt x="1664" y="474"/>
                    <a:pt x="1989" y="582"/>
                  </a:cubicBezTo>
                  <a:lnTo>
                    <a:pt x="2463" y="731"/>
                  </a:lnTo>
                  <a:lnTo>
                    <a:pt x="2950" y="907"/>
                  </a:lnTo>
                  <a:cubicBezTo>
                    <a:pt x="3275" y="1001"/>
                    <a:pt x="3599" y="1110"/>
                    <a:pt x="3924" y="1232"/>
                  </a:cubicBezTo>
                  <a:lnTo>
                    <a:pt x="3911" y="1232"/>
                  </a:lnTo>
                  <a:cubicBezTo>
                    <a:pt x="4425" y="1394"/>
                    <a:pt x="4925" y="1570"/>
                    <a:pt x="5440" y="1719"/>
                  </a:cubicBezTo>
                  <a:cubicBezTo>
                    <a:pt x="5967" y="1881"/>
                    <a:pt x="6509" y="2030"/>
                    <a:pt x="7050" y="2179"/>
                  </a:cubicBezTo>
                  <a:cubicBezTo>
                    <a:pt x="7320" y="2246"/>
                    <a:pt x="7591" y="2328"/>
                    <a:pt x="7862" y="2395"/>
                  </a:cubicBezTo>
                  <a:cubicBezTo>
                    <a:pt x="8119" y="2463"/>
                    <a:pt x="8389" y="2544"/>
                    <a:pt x="8660" y="2612"/>
                  </a:cubicBezTo>
                  <a:cubicBezTo>
                    <a:pt x="9201" y="2747"/>
                    <a:pt x="9743" y="2882"/>
                    <a:pt x="10284" y="3018"/>
                  </a:cubicBezTo>
                  <a:lnTo>
                    <a:pt x="11880" y="3410"/>
                  </a:lnTo>
                  <a:lnTo>
                    <a:pt x="12652" y="3599"/>
                  </a:lnTo>
                  <a:cubicBezTo>
                    <a:pt x="12922" y="3667"/>
                    <a:pt x="13193" y="3735"/>
                    <a:pt x="13477" y="3802"/>
                  </a:cubicBezTo>
                  <a:cubicBezTo>
                    <a:pt x="13486" y="3804"/>
                    <a:pt x="13495" y="3804"/>
                    <a:pt x="13504" y="3804"/>
                  </a:cubicBezTo>
                  <a:cubicBezTo>
                    <a:pt x="13603" y="3804"/>
                    <a:pt x="13696" y="3738"/>
                    <a:pt x="13721" y="3627"/>
                  </a:cubicBezTo>
                  <a:cubicBezTo>
                    <a:pt x="13734" y="3572"/>
                    <a:pt x="13721" y="3518"/>
                    <a:pt x="13680" y="3478"/>
                  </a:cubicBezTo>
                  <a:cubicBezTo>
                    <a:pt x="13653" y="3424"/>
                    <a:pt x="13612" y="3396"/>
                    <a:pt x="13558" y="3383"/>
                  </a:cubicBezTo>
                  <a:cubicBezTo>
                    <a:pt x="13288" y="3315"/>
                    <a:pt x="13004" y="3248"/>
                    <a:pt x="12733" y="3180"/>
                  </a:cubicBezTo>
                  <a:lnTo>
                    <a:pt x="11921" y="2991"/>
                  </a:lnTo>
                  <a:lnTo>
                    <a:pt x="10297" y="2612"/>
                  </a:lnTo>
                  <a:cubicBezTo>
                    <a:pt x="9756" y="2476"/>
                    <a:pt x="9215" y="2355"/>
                    <a:pt x="8674" y="2233"/>
                  </a:cubicBezTo>
                  <a:lnTo>
                    <a:pt x="7862" y="2030"/>
                  </a:lnTo>
                  <a:cubicBezTo>
                    <a:pt x="7591" y="1962"/>
                    <a:pt x="7307" y="1908"/>
                    <a:pt x="7050" y="1840"/>
                  </a:cubicBezTo>
                  <a:cubicBezTo>
                    <a:pt x="6509" y="1705"/>
                    <a:pt x="5967" y="1570"/>
                    <a:pt x="5426" y="1421"/>
                  </a:cubicBezTo>
                  <a:cubicBezTo>
                    <a:pt x="4885" y="1286"/>
                    <a:pt x="4398" y="1137"/>
                    <a:pt x="3884" y="988"/>
                  </a:cubicBezTo>
                  <a:lnTo>
                    <a:pt x="3112" y="744"/>
                  </a:lnTo>
                  <a:cubicBezTo>
                    <a:pt x="2855" y="663"/>
                    <a:pt x="2612" y="596"/>
                    <a:pt x="2341" y="514"/>
                  </a:cubicBezTo>
                  <a:cubicBezTo>
                    <a:pt x="2070" y="447"/>
                    <a:pt x="1827" y="379"/>
                    <a:pt x="1570" y="311"/>
                  </a:cubicBezTo>
                  <a:cubicBezTo>
                    <a:pt x="1299" y="257"/>
                    <a:pt x="1042" y="190"/>
                    <a:pt x="785" y="135"/>
                  </a:cubicBezTo>
                  <a:cubicBezTo>
                    <a:pt x="528" y="81"/>
                    <a:pt x="298" y="4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1" name="Google Shape;921;p36"/>
            <p:cNvSpPr/>
            <p:nvPr/>
          </p:nvSpPr>
          <p:spPr>
            <a:xfrm>
              <a:off x="7106975" y="4201704"/>
              <a:ext cx="396306" cy="107623"/>
            </a:xfrm>
            <a:custGeom>
              <a:avLst/>
              <a:gdLst/>
              <a:ahLst/>
              <a:cxnLst/>
              <a:rect l="l" t="t" r="r" b="b"/>
              <a:pathLst>
                <a:path w="5089" h="1382" extrusionOk="0">
                  <a:moveTo>
                    <a:pt x="69" y="1"/>
                  </a:moveTo>
                  <a:cubicBezTo>
                    <a:pt x="42" y="1"/>
                    <a:pt x="15" y="14"/>
                    <a:pt x="15" y="41"/>
                  </a:cubicBezTo>
                  <a:lnTo>
                    <a:pt x="1" y="28"/>
                  </a:lnTo>
                  <a:lnTo>
                    <a:pt x="1" y="28"/>
                  </a:lnTo>
                  <a:cubicBezTo>
                    <a:pt x="1" y="55"/>
                    <a:pt x="15" y="96"/>
                    <a:pt x="55" y="96"/>
                  </a:cubicBezTo>
                  <a:cubicBezTo>
                    <a:pt x="448" y="204"/>
                    <a:pt x="840" y="312"/>
                    <a:pt x="1232" y="420"/>
                  </a:cubicBezTo>
                  <a:lnTo>
                    <a:pt x="1814" y="596"/>
                  </a:lnTo>
                  <a:cubicBezTo>
                    <a:pt x="2004" y="650"/>
                    <a:pt x="2207" y="718"/>
                    <a:pt x="2410" y="772"/>
                  </a:cubicBezTo>
                  <a:cubicBezTo>
                    <a:pt x="2612" y="826"/>
                    <a:pt x="2802" y="880"/>
                    <a:pt x="2991" y="948"/>
                  </a:cubicBezTo>
                  <a:cubicBezTo>
                    <a:pt x="3181" y="1002"/>
                    <a:pt x="3397" y="1056"/>
                    <a:pt x="3600" y="1110"/>
                  </a:cubicBezTo>
                  <a:cubicBezTo>
                    <a:pt x="4006" y="1219"/>
                    <a:pt x="4412" y="1313"/>
                    <a:pt x="4818" y="1381"/>
                  </a:cubicBezTo>
                  <a:cubicBezTo>
                    <a:pt x="4872" y="1381"/>
                    <a:pt x="4926" y="1381"/>
                    <a:pt x="4967" y="1354"/>
                  </a:cubicBezTo>
                  <a:cubicBezTo>
                    <a:pt x="5089" y="1259"/>
                    <a:pt x="5048" y="1056"/>
                    <a:pt x="4899" y="1016"/>
                  </a:cubicBezTo>
                  <a:cubicBezTo>
                    <a:pt x="4696" y="975"/>
                    <a:pt x="4507" y="948"/>
                    <a:pt x="4304" y="921"/>
                  </a:cubicBezTo>
                  <a:cubicBezTo>
                    <a:pt x="4114" y="894"/>
                    <a:pt x="3898" y="853"/>
                    <a:pt x="3695" y="813"/>
                  </a:cubicBezTo>
                  <a:lnTo>
                    <a:pt x="3100" y="704"/>
                  </a:lnTo>
                  <a:cubicBezTo>
                    <a:pt x="2897" y="664"/>
                    <a:pt x="2694" y="623"/>
                    <a:pt x="2491" y="583"/>
                  </a:cubicBezTo>
                  <a:cubicBezTo>
                    <a:pt x="2085" y="488"/>
                    <a:pt x="1692" y="393"/>
                    <a:pt x="1286" y="299"/>
                  </a:cubicBezTo>
                  <a:cubicBezTo>
                    <a:pt x="881" y="204"/>
                    <a:pt x="488" y="96"/>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2" name="Google Shape;922;p36"/>
            <p:cNvSpPr/>
            <p:nvPr/>
          </p:nvSpPr>
          <p:spPr>
            <a:xfrm>
              <a:off x="6543237" y="3897211"/>
              <a:ext cx="529083" cy="153258"/>
            </a:xfrm>
            <a:custGeom>
              <a:avLst/>
              <a:gdLst/>
              <a:ahLst/>
              <a:cxnLst/>
              <a:rect l="l" t="t" r="r" b="b"/>
              <a:pathLst>
                <a:path w="6794" h="1968" extrusionOk="0">
                  <a:moveTo>
                    <a:pt x="55" y="0"/>
                  </a:moveTo>
                  <a:cubicBezTo>
                    <a:pt x="41" y="0"/>
                    <a:pt x="14" y="14"/>
                    <a:pt x="14" y="27"/>
                  </a:cubicBezTo>
                  <a:lnTo>
                    <a:pt x="1" y="41"/>
                  </a:lnTo>
                  <a:cubicBezTo>
                    <a:pt x="1" y="68"/>
                    <a:pt x="14" y="95"/>
                    <a:pt x="41" y="95"/>
                  </a:cubicBezTo>
                  <a:lnTo>
                    <a:pt x="799" y="339"/>
                  </a:lnTo>
                  <a:cubicBezTo>
                    <a:pt x="1056" y="420"/>
                    <a:pt x="1313" y="501"/>
                    <a:pt x="1570" y="582"/>
                  </a:cubicBezTo>
                  <a:cubicBezTo>
                    <a:pt x="2098" y="731"/>
                    <a:pt x="2626" y="893"/>
                    <a:pt x="3140" y="1042"/>
                  </a:cubicBezTo>
                  <a:cubicBezTo>
                    <a:pt x="3397" y="1123"/>
                    <a:pt x="3668" y="1205"/>
                    <a:pt x="3925" y="1286"/>
                  </a:cubicBezTo>
                  <a:lnTo>
                    <a:pt x="4304" y="1408"/>
                  </a:lnTo>
                  <a:cubicBezTo>
                    <a:pt x="4439" y="1448"/>
                    <a:pt x="4574" y="1475"/>
                    <a:pt x="4710" y="1516"/>
                  </a:cubicBezTo>
                  <a:cubicBezTo>
                    <a:pt x="4967" y="1584"/>
                    <a:pt x="5237" y="1651"/>
                    <a:pt x="5494" y="1719"/>
                  </a:cubicBezTo>
                  <a:cubicBezTo>
                    <a:pt x="5752" y="1786"/>
                    <a:pt x="6009" y="1854"/>
                    <a:pt x="6279" y="1908"/>
                  </a:cubicBezTo>
                  <a:cubicBezTo>
                    <a:pt x="6374" y="1935"/>
                    <a:pt x="6469" y="1949"/>
                    <a:pt x="6563" y="1962"/>
                  </a:cubicBezTo>
                  <a:cubicBezTo>
                    <a:pt x="6578" y="1966"/>
                    <a:pt x="6591" y="1968"/>
                    <a:pt x="6605" y="1968"/>
                  </a:cubicBezTo>
                  <a:cubicBezTo>
                    <a:pt x="6640" y="1968"/>
                    <a:pt x="6673" y="1955"/>
                    <a:pt x="6712" y="1935"/>
                  </a:cubicBezTo>
                  <a:cubicBezTo>
                    <a:pt x="6753" y="1908"/>
                    <a:pt x="6780" y="1868"/>
                    <a:pt x="6793" y="1814"/>
                  </a:cubicBezTo>
                  <a:cubicBezTo>
                    <a:pt x="6793" y="1759"/>
                    <a:pt x="6793" y="1705"/>
                    <a:pt x="6766" y="1665"/>
                  </a:cubicBezTo>
                  <a:cubicBezTo>
                    <a:pt x="6739" y="1624"/>
                    <a:pt x="6685" y="1597"/>
                    <a:pt x="6631" y="1584"/>
                  </a:cubicBezTo>
                  <a:cubicBezTo>
                    <a:pt x="6374" y="1502"/>
                    <a:pt x="6117" y="1462"/>
                    <a:pt x="5860" y="1408"/>
                  </a:cubicBezTo>
                  <a:cubicBezTo>
                    <a:pt x="5589" y="1353"/>
                    <a:pt x="5319" y="1299"/>
                    <a:pt x="5061" y="1232"/>
                  </a:cubicBezTo>
                  <a:cubicBezTo>
                    <a:pt x="4791" y="1164"/>
                    <a:pt x="4534" y="1123"/>
                    <a:pt x="4263" y="1069"/>
                  </a:cubicBezTo>
                  <a:cubicBezTo>
                    <a:pt x="4006" y="1015"/>
                    <a:pt x="3735" y="975"/>
                    <a:pt x="3465" y="907"/>
                  </a:cubicBezTo>
                  <a:cubicBezTo>
                    <a:pt x="2937" y="799"/>
                    <a:pt x="2409" y="663"/>
                    <a:pt x="1882" y="528"/>
                  </a:cubicBezTo>
                  <a:cubicBezTo>
                    <a:pt x="1354" y="379"/>
                    <a:pt x="853" y="230"/>
                    <a:pt x="339" y="82"/>
                  </a:cubicBezTo>
                  <a:lnTo>
                    <a:pt x="5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3" name="Google Shape;923;p36"/>
            <p:cNvSpPr/>
            <p:nvPr/>
          </p:nvSpPr>
          <p:spPr>
            <a:xfrm>
              <a:off x="7180801" y="4066824"/>
              <a:ext cx="72735" cy="23518"/>
            </a:xfrm>
            <a:custGeom>
              <a:avLst/>
              <a:gdLst/>
              <a:ahLst/>
              <a:cxnLst/>
              <a:rect l="l" t="t" r="r" b="b"/>
              <a:pathLst>
                <a:path w="934" h="302" extrusionOk="0">
                  <a:moveTo>
                    <a:pt x="81" y="1"/>
                  </a:moveTo>
                  <a:cubicBezTo>
                    <a:pt x="68" y="1"/>
                    <a:pt x="54" y="1"/>
                    <a:pt x="41" y="14"/>
                  </a:cubicBezTo>
                  <a:cubicBezTo>
                    <a:pt x="27" y="28"/>
                    <a:pt x="14" y="41"/>
                    <a:pt x="14" y="69"/>
                  </a:cubicBezTo>
                  <a:cubicBezTo>
                    <a:pt x="0" y="109"/>
                    <a:pt x="27" y="150"/>
                    <a:pt x="68" y="150"/>
                  </a:cubicBezTo>
                  <a:cubicBezTo>
                    <a:pt x="190" y="163"/>
                    <a:pt x="311" y="190"/>
                    <a:pt x="420" y="204"/>
                  </a:cubicBezTo>
                  <a:cubicBezTo>
                    <a:pt x="541" y="231"/>
                    <a:pt x="677" y="258"/>
                    <a:pt x="812" y="299"/>
                  </a:cubicBezTo>
                  <a:cubicBezTo>
                    <a:pt x="819" y="300"/>
                    <a:pt x="826" y="301"/>
                    <a:pt x="833" y="301"/>
                  </a:cubicBezTo>
                  <a:cubicBezTo>
                    <a:pt x="876" y="301"/>
                    <a:pt x="909" y="264"/>
                    <a:pt x="920" y="217"/>
                  </a:cubicBezTo>
                  <a:cubicBezTo>
                    <a:pt x="934" y="177"/>
                    <a:pt x="893" y="123"/>
                    <a:pt x="839" y="109"/>
                  </a:cubicBezTo>
                  <a:cubicBezTo>
                    <a:pt x="596" y="69"/>
                    <a:pt x="352" y="28"/>
                    <a:pt x="95"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4" name="Google Shape;924;p36"/>
            <p:cNvSpPr/>
            <p:nvPr/>
          </p:nvSpPr>
          <p:spPr>
            <a:xfrm>
              <a:off x="6014308" y="3762331"/>
              <a:ext cx="241335" cy="79900"/>
            </a:xfrm>
            <a:custGeom>
              <a:avLst/>
              <a:gdLst/>
              <a:ahLst/>
              <a:cxnLst/>
              <a:rect l="l" t="t" r="r" b="b"/>
              <a:pathLst>
                <a:path w="3099" h="1026" extrusionOk="0">
                  <a:moveTo>
                    <a:pt x="54" y="0"/>
                  </a:moveTo>
                  <a:cubicBezTo>
                    <a:pt x="27" y="0"/>
                    <a:pt x="14" y="14"/>
                    <a:pt x="0" y="41"/>
                  </a:cubicBezTo>
                  <a:lnTo>
                    <a:pt x="14" y="55"/>
                  </a:lnTo>
                  <a:cubicBezTo>
                    <a:pt x="0" y="82"/>
                    <a:pt x="27" y="122"/>
                    <a:pt x="54" y="122"/>
                  </a:cubicBezTo>
                  <a:cubicBezTo>
                    <a:pt x="826" y="352"/>
                    <a:pt x="1597" y="569"/>
                    <a:pt x="2355" y="826"/>
                  </a:cubicBezTo>
                  <a:lnTo>
                    <a:pt x="2368" y="826"/>
                  </a:lnTo>
                  <a:cubicBezTo>
                    <a:pt x="2544" y="880"/>
                    <a:pt x="2720" y="948"/>
                    <a:pt x="2896" y="1015"/>
                  </a:cubicBezTo>
                  <a:cubicBezTo>
                    <a:pt x="2916" y="1022"/>
                    <a:pt x="2936" y="1025"/>
                    <a:pt x="2955" y="1025"/>
                  </a:cubicBezTo>
                  <a:cubicBezTo>
                    <a:pt x="2974" y="1025"/>
                    <a:pt x="2991" y="1022"/>
                    <a:pt x="3004" y="1015"/>
                  </a:cubicBezTo>
                  <a:cubicBezTo>
                    <a:pt x="3045" y="1002"/>
                    <a:pt x="3072" y="975"/>
                    <a:pt x="3085" y="934"/>
                  </a:cubicBezTo>
                  <a:cubicBezTo>
                    <a:pt x="3099" y="907"/>
                    <a:pt x="3099" y="866"/>
                    <a:pt x="3085" y="826"/>
                  </a:cubicBezTo>
                  <a:cubicBezTo>
                    <a:pt x="3072" y="785"/>
                    <a:pt x="3031" y="745"/>
                    <a:pt x="2977" y="731"/>
                  </a:cubicBezTo>
                  <a:cubicBezTo>
                    <a:pt x="2016" y="488"/>
                    <a:pt x="1042" y="271"/>
                    <a:pt x="68"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5" name="Google Shape;925;p36"/>
            <p:cNvSpPr/>
            <p:nvPr/>
          </p:nvSpPr>
          <p:spPr>
            <a:xfrm>
              <a:off x="6049041" y="3423028"/>
              <a:ext cx="1279331" cy="356434"/>
            </a:xfrm>
            <a:custGeom>
              <a:avLst/>
              <a:gdLst/>
              <a:ahLst/>
              <a:cxnLst/>
              <a:rect l="l" t="t" r="r" b="b"/>
              <a:pathLst>
                <a:path w="16428" h="4577" extrusionOk="0">
                  <a:moveTo>
                    <a:pt x="82" y="0"/>
                  </a:moveTo>
                  <a:cubicBezTo>
                    <a:pt x="14" y="14"/>
                    <a:pt x="1" y="109"/>
                    <a:pt x="68" y="122"/>
                  </a:cubicBezTo>
                  <a:lnTo>
                    <a:pt x="82" y="122"/>
                  </a:lnTo>
                  <a:cubicBezTo>
                    <a:pt x="1151" y="339"/>
                    <a:pt x="2206" y="596"/>
                    <a:pt x="3262" y="866"/>
                  </a:cubicBezTo>
                  <a:cubicBezTo>
                    <a:pt x="3789" y="1015"/>
                    <a:pt x="4317" y="1151"/>
                    <a:pt x="4845" y="1299"/>
                  </a:cubicBezTo>
                  <a:cubicBezTo>
                    <a:pt x="5116" y="1381"/>
                    <a:pt x="5373" y="1448"/>
                    <a:pt x="5643" y="1529"/>
                  </a:cubicBezTo>
                  <a:cubicBezTo>
                    <a:pt x="5900" y="1611"/>
                    <a:pt x="6171" y="1692"/>
                    <a:pt x="6428" y="1759"/>
                  </a:cubicBezTo>
                  <a:cubicBezTo>
                    <a:pt x="7483" y="2071"/>
                    <a:pt x="8539" y="2395"/>
                    <a:pt x="9581" y="2720"/>
                  </a:cubicBezTo>
                  <a:cubicBezTo>
                    <a:pt x="10636" y="3031"/>
                    <a:pt x="11692" y="3356"/>
                    <a:pt x="12747" y="3667"/>
                  </a:cubicBezTo>
                  <a:cubicBezTo>
                    <a:pt x="13302" y="3830"/>
                    <a:pt x="13870" y="3992"/>
                    <a:pt x="14452" y="4141"/>
                  </a:cubicBezTo>
                  <a:cubicBezTo>
                    <a:pt x="14736" y="4222"/>
                    <a:pt x="15020" y="4303"/>
                    <a:pt x="15291" y="4371"/>
                  </a:cubicBezTo>
                  <a:cubicBezTo>
                    <a:pt x="15575" y="4452"/>
                    <a:pt x="15859" y="4520"/>
                    <a:pt x="16143" y="4574"/>
                  </a:cubicBezTo>
                  <a:cubicBezTo>
                    <a:pt x="16157" y="4576"/>
                    <a:pt x="16170" y="4576"/>
                    <a:pt x="16183" y="4576"/>
                  </a:cubicBezTo>
                  <a:cubicBezTo>
                    <a:pt x="16275" y="4576"/>
                    <a:pt x="16353" y="4535"/>
                    <a:pt x="16400" y="4452"/>
                  </a:cubicBezTo>
                  <a:cubicBezTo>
                    <a:pt x="16414" y="4398"/>
                    <a:pt x="16428" y="4344"/>
                    <a:pt x="16400" y="4276"/>
                  </a:cubicBezTo>
                  <a:cubicBezTo>
                    <a:pt x="16387" y="4222"/>
                    <a:pt x="16346" y="4181"/>
                    <a:pt x="16292" y="4154"/>
                  </a:cubicBezTo>
                  <a:cubicBezTo>
                    <a:pt x="16022" y="4060"/>
                    <a:pt x="15751" y="3979"/>
                    <a:pt x="15480" y="3911"/>
                  </a:cubicBezTo>
                  <a:lnTo>
                    <a:pt x="14696" y="3694"/>
                  </a:lnTo>
                  <a:lnTo>
                    <a:pt x="13112" y="3248"/>
                  </a:lnTo>
                  <a:cubicBezTo>
                    <a:pt x="12057" y="2964"/>
                    <a:pt x="11002" y="2666"/>
                    <a:pt x="9946" y="2368"/>
                  </a:cubicBezTo>
                  <a:cubicBezTo>
                    <a:pt x="9418" y="2233"/>
                    <a:pt x="8891" y="2084"/>
                    <a:pt x="8363" y="1935"/>
                  </a:cubicBezTo>
                  <a:cubicBezTo>
                    <a:pt x="7835" y="1800"/>
                    <a:pt x="7294" y="1665"/>
                    <a:pt x="6766" y="1516"/>
                  </a:cubicBezTo>
                  <a:cubicBezTo>
                    <a:pt x="6509" y="1448"/>
                    <a:pt x="6239" y="1381"/>
                    <a:pt x="5968" y="1313"/>
                  </a:cubicBezTo>
                  <a:lnTo>
                    <a:pt x="5170" y="1123"/>
                  </a:lnTo>
                  <a:cubicBezTo>
                    <a:pt x="4642" y="988"/>
                    <a:pt x="4114" y="866"/>
                    <a:pt x="3586" y="745"/>
                  </a:cubicBezTo>
                  <a:cubicBezTo>
                    <a:pt x="3005" y="609"/>
                    <a:pt x="2436" y="474"/>
                    <a:pt x="1855" y="352"/>
                  </a:cubicBezTo>
                  <a:cubicBezTo>
                    <a:pt x="1570" y="298"/>
                    <a:pt x="1273" y="230"/>
                    <a:pt x="989" y="176"/>
                  </a:cubicBezTo>
                  <a:lnTo>
                    <a:pt x="95" y="0"/>
                  </a:ln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6" name="Google Shape;926;p36"/>
            <p:cNvSpPr/>
            <p:nvPr/>
          </p:nvSpPr>
          <p:spPr>
            <a:xfrm>
              <a:off x="7467382" y="3784448"/>
              <a:ext cx="259324" cy="76395"/>
            </a:xfrm>
            <a:custGeom>
              <a:avLst/>
              <a:gdLst/>
              <a:ahLst/>
              <a:cxnLst/>
              <a:rect l="l" t="t" r="r" b="b"/>
              <a:pathLst>
                <a:path w="3330" h="981" extrusionOk="0">
                  <a:moveTo>
                    <a:pt x="163" y="1"/>
                  </a:moveTo>
                  <a:cubicBezTo>
                    <a:pt x="95" y="14"/>
                    <a:pt x="28" y="55"/>
                    <a:pt x="14" y="122"/>
                  </a:cubicBezTo>
                  <a:lnTo>
                    <a:pt x="28" y="136"/>
                  </a:lnTo>
                  <a:cubicBezTo>
                    <a:pt x="1" y="204"/>
                    <a:pt x="55" y="285"/>
                    <a:pt x="136" y="298"/>
                  </a:cubicBezTo>
                  <a:cubicBezTo>
                    <a:pt x="379" y="352"/>
                    <a:pt x="623" y="420"/>
                    <a:pt x="867" y="488"/>
                  </a:cubicBezTo>
                  <a:cubicBezTo>
                    <a:pt x="1110" y="555"/>
                    <a:pt x="1354" y="609"/>
                    <a:pt x="1597" y="677"/>
                  </a:cubicBezTo>
                  <a:cubicBezTo>
                    <a:pt x="1854" y="745"/>
                    <a:pt x="2098" y="799"/>
                    <a:pt x="2342" y="853"/>
                  </a:cubicBezTo>
                  <a:cubicBezTo>
                    <a:pt x="2585" y="907"/>
                    <a:pt x="2842" y="948"/>
                    <a:pt x="3086" y="975"/>
                  </a:cubicBezTo>
                  <a:cubicBezTo>
                    <a:pt x="3100" y="978"/>
                    <a:pt x="3115" y="980"/>
                    <a:pt x="3129" y="980"/>
                  </a:cubicBezTo>
                  <a:cubicBezTo>
                    <a:pt x="3168" y="980"/>
                    <a:pt x="3205" y="968"/>
                    <a:pt x="3235" y="948"/>
                  </a:cubicBezTo>
                  <a:cubicBezTo>
                    <a:pt x="3275" y="921"/>
                    <a:pt x="3302" y="867"/>
                    <a:pt x="3316" y="826"/>
                  </a:cubicBezTo>
                  <a:cubicBezTo>
                    <a:pt x="3329" y="718"/>
                    <a:pt x="3262" y="623"/>
                    <a:pt x="3167" y="596"/>
                  </a:cubicBezTo>
                  <a:cubicBezTo>
                    <a:pt x="2910" y="542"/>
                    <a:pt x="2653" y="515"/>
                    <a:pt x="2409" y="474"/>
                  </a:cubicBezTo>
                  <a:cubicBezTo>
                    <a:pt x="2179" y="434"/>
                    <a:pt x="1922" y="379"/>
                    <a:pt x="1665" y="339"/>
                  </a:cubicBezTo>
                  <a:cubicBezTo>
                    <a:pt x="1421" y="285"/>
                    <a:pt x="1178" y="231"/>
                    <a:pt x="921" y="176"/>
                  </a:cubicBezTo>
                  <a:cubicBezTo>
                    <a:pt x="677" y="122"/>
                    <a:pt x="434" y="68"/>
                    <a:pt x="190"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7" name="Google Shape;927;p36"/>
            <p:cNvSpPr/>
            <p:nvPr/>
          </p:nvSpPr>
          <p:spPr>
            <a:xfrm>
              <a:off x="7359914" y="3651670"/>
              <a:ext cx="184486" cy="53812"/>
            </a:xfrm>
            <a:custGeom>
              <a:avLst/>
              <a:gdLst/>
              <a:ahLst/>
              <a:cxnLst/>
              <a:rect l="l" t="t" r="r" b="b"/>
              <a:pathLst>
                <a:path w="2369" h="691" extrusionOk="0">
                  <a:moveTo>
                    <a:pt x="68" y="1"/>
                  </a:moveTo>
                  <a:cubicBezTo>
                    <a:pt x="41" y="1"/>
                    <a:pt x="14" y="14"/>
                    <a:pt x="0" y="55"/>
                  </a:cubicBezTo>
                  <a:cubicBezTo>
                    <a:pt x="0" y="82"/>
                    <a:pt x="14" y="122"/>
                    <a:pt x="55" y="122"/>
                  </a:cubicBezTo>
                  <a:cubicBezTo>
                    <a:pt x="230" y="163"/>
                    <a:pt x="420" y="204"/>
                    <a:pt x="596" y="244"/>
                  </a:cubicBezTo>
                  <a:cubicBezTo>
                    <a:pt x="772" y="298"/>
                    <a:pt x="948" y="339"/>
                    <a:pt x="1137" y="393"/>
                  </a:cubicBezTo>
                  <a:cubicBezTo>
                    <a:pt x="1313" y="434"/>
                    <a:pt x="1489" y="488"/>
                    <a:pt x="1665" y="528"/>
                  </a:cubicBezTo>
                  <a:cubicBezTo>
                    <a:pt x="1841" y="582"/>
                    <a:pt x="2017" y="637"/>
                    <a:pt x="2206" y="691"/>
                  </a:cubicBezTo>
                  <a:cubicBezTo>
                    <a:pt x="2233" y="691"/>
                    <a:pt x="2274" y="691"/>
                    <a:pt x="2301" y="664"/>
                  </a:cubicBezTo>
                  <a:cubicBezTo>
                    <a:pt x="2328" y="650"/>
                    <a:pt x="2355" y="623"/>
                    <a:pt x="2355" y="582"/>
                  </a:cubicBezTo>
                  <a:cubicBezTo>
                    <a:pt x="2368" y="515"/>
                    <a:pt x="2328" y="434"/>
                    <a:pt x="2247" y="420"/>
                  </a:cubicBezTo>
                  <a:cubicBezTo>
                    <a:pt x="2071" y="393"/>
                    <a:pt x="1895" y="366"/>
                    <a:pt x="1705" y="325"/>
                  </a:cubicBezTo>
                  <a:cubicBezTo>
                    <a:pt x="1529" y="298"/>
                    <a:pt x="1340" y="258"/>
                    <a:pt x="1164" y="217"/>
                  </a:cubicBezTo>
                  <a:cubicBezTo>
                    <a:pt x="988" y="177"/>
                    <a:pt x="812" y="136"/>
                    <a:pt x="623" y="95"/>
                  </a:cubicBezTo>
                  <a:cubicBezTo>
                    <a:pt x="447" y="55"/>
                    <a:pt x="258" y="28"/>
                    <a:pt x="8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8" name="Google Shape;928;p36"/>
            <p:cNvSpPr/>
            <p:nvPr/>
          </p:nvSpPr>
          <p:spPr>
            <a:xfrm>
              <a:off x="5980588" y="3218606"/>
              <a:ext cx="287514" cy="99602"/>
            </a:xfrm>
            <a:custGeom>
              <a:avLst/>
              <a:gdLst/>
              <a:ahLst/>
              <a:cxnLst/>
              <a:rect l="l" t="t" r="r" b="b"/>
              <a:pathLst>
                <a:path w="3692" h="1279" extrusionOk="0">
                  <a:moveTo>
                    <a:pt x="108" y="0"/>
                  </a:moveTo>
                  <a:cubicBezTo>
                    <a:pt x="68" y="0"/>
                    <a:pt x="41" y="14"/>
                    <a:pt x="27" y="41"/>
                  </a:cubicBezTo>
                  <a:cubicBezTo>
                    <a:pt x="0" y="82"/>
                    <a:pt x="27" y="136"/>
                    <a:pt x="68" y="163"/>
                  </a:cubicBezTo>
                  <a:cubicBezTo>
                    <a:pt x="596" y="406"/>
                    <a:pt x="1137" y="609"/>
                    <a:pt x="1692" y="799"/>
                  </a:cubicBezTo>
                  <a:cubicBezTo>
                    <a:pt x="1976" y="893"/>
                    <a:pt x="2260" y="975"/>
                    <a:pt x="2558" y="1056"/>
                  </a:cubicBezTo>
                  <a:cubicBezTo>
                    <a:pt x="2842" y="1137"/>
                    <a:pt x="3126" y="1218"/>
                    <a:pt x="3424" y="1272"/>
                  </a:cubicBezTo>
                  <a:cubicBezTo>
                    <a:pt x="3440" y="1276"/>
                    <a:pt x="3455" y="1278"/>
                    <a:pt x="3469" y="1278"/>
                  </a:cubicBezTo>
                  <a:cubicBezTo>
                    <a:pt x="3649" y="1278"/>
                    <a:pt x="3692" y="984"/>
                    <a:pt x="3491" y="934"/>
                  </a:cubicBezTo>
                  <a:cubicBezTo>
                    <a:pt x="3288" y="893"/>
                    <a:pt x="3072" y="853"/>
                    <a:pt x="2869" y="826"/>
                  </a:cubicBezTo>
                  <a:cubicBezTo>
                    <a:pt x="2666" y="785"/>
                    <a:pt x="2436" y="731"/>
                    <a:pt x="2219" y="677"/>
                  </a:cubicBezTo>
                  <a:cubicBezTo>
                    <a:pt x="1786" y="582"/>
                    <a:pt x="1353" y="460"/>
                    <a:pt x="934" y="312"/>
                  </a:cubicBezTo>
                  <a:lnTo>
                    <a:pt x="947" y="312"/>
                  </a:lnTo>
                  <a:cubicBezTo>
                    <a:pt x="677" y="230"/>
                    <a:pt x="406" y="122"/>
                    <a:pt x="149" y="0"/>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29" name="Google Shape;929;p36"/>
            <p:cNvSpPr/>
            <p:nvPr/>
          </p:nvSpPr>
          <p:spPr>
            <a:xfrm>
              <a:off x="6501106" y="3366101"/>
              <a:ext cx="421304" cy="134179"/>
            </a:xfrm>
            <a:custGeom>
              <a:avLst/>
              <a:gdLst/>
              <a:ahLst/>
              <a:cxnLst/>
              <a:rect l="l" t="t" r="r" b="b"/>
              <a:pathLst>
                <a:path w="5410" h="1723" extrusionOk="0">
                  <a:moveTo>
                    <a:pt x="109" y="1"/>
                  </a:moveTo>
                  <a:cubicBezTo>
                    <a:pt x="55" y="1"/>
                    <a:pt x="14" y="28"/>
                    <a:pt x="14" y="82"/>
                  </a:cubicBezTo>
                  <a:cubicBezTo>
                    <a:pt x="1" y="136"/>
                    <a:pt x="41" y="177"/>
                    <a:pt x="82" y="190"/>
                  </a:cubicBezTo>
                  <a:cubicBezTo>
                    <a:pt x="501" y="312"/>
                    <a:pt x="921" y="447"/>
                    <a:pt x="1340" y="583"/>
                  </a:cubicBezTo>
                  <a:cubicBezTo>
                    <a:pt x="1760" y="718"/>
                    <a:pt x="2179" y="840"/>
                    <a:pt x="2585" y="975"/>
                  </a:cubicBezTo>
                  <a:cubicBezTo>
                    <a:pt x="3004" y="1097"/>
                    <a:pt x="3424" y="1232"/>
                    <a:pt x="3843" y="1367"/>
                  </a:cubicBezTo>
                  <a:cubicBezTo>
                    <a:pt x="4060" y="1435"/>
                    <a:pt x="4276" y="1503"/>
                    <a:pt x="4493" y="1557"/>
                  </a:cubicBezTo>
                  <a:cubicBezTo>
                    <a:pt x="4696" y="1624"/>
                    <a:pt x="4926" y="1679"/>
                    <a:pt x="5142" y="1719"/>
                  </a:cubicBezTo>
                  <a:cubicBezTo>
                    <a:pt x="5154" y="1721"/>
                    <a:pt x="5166" y="1722"/>
                    <a:pt x="5178" y="1722"/>
                  </a:cubicBezTo>
                  <a:cubicBezTo>
                    <a:pt x="5310" y="1722"/>
                    <a:pt x="5410" y="1586"/>
                    <a:pt x="5372" y="1462"/>
                  </a:cubicBezTo>
                  <a:cubicBezTo>
                    <a:pt x="5345" y="1408"/>
                    <a:pt x="5318" y="1367"/>
                    <a:pt x="5264" y="1340"/>
                  </a:cubicBezTo>
                  <a:cubicBezTo>
                    <a:pt x="5061" y="1259"/>
                    <a:pt x="4845" y="1205"/>
                    <a:pt x="4642" y="1151"/>
                  </a:cubicBezTo>
                  <a:cubicBezTo>
                    <a:pt x="4425" y="1097"/>
                    <a:pt x="4209" y="1043"/>
                    <a:pt x="3979" y="988"/>
                  </a:cubicBezTo>
                  <a:cubicBezTo>
                    <a:pt x="3762" y="934"/>
                    <a:pt x="3546" y="880"/>
                    <a:pt x="3329" y="826"/>
                  </a:cubicBezTo>
                  <a:cubicBezTo>
                    <a:pt x="3113" y="772"/>
                    <a:pt x="2896" y="731"/>
                    <a:pt x="2680" y="664"/>
                  </a:cubicBezTo>
                  <a:cubicBezTo>
                    <a:pt x="2260" y="555"/>
                    <a:pt x="1841" y="447"/>
                    <a:pt x="1421" y="339"/>
                  </a:cubicBezTo>
                  <a:cubicBezTo>
                    <a:pt x="1002" y="231"/>
                    <a:pt x="555" y="122"/>
                    <a:pt x="122" y="1"/>
                  </a:cubicBezTo>
                  <a:close/>
                </a:path>
              </a:pathLst>
            </a:custGeom>
            <a:solidFill>
              <a:srgbClr val="92423E"/>
            </a:solidFill>
            <a:ln>
              <a:noFill/>
            </a:ln>
          </p:spPr>
          <p:txBody>
            <a:bodyPr spcFirstLastPara="1" wrap="square" lIns="91425" tIns="91425" rIns="91425" bIns="91425" anchor="ctr" anchorCtr="0">
              <a:noAutofit/>
            </a:bodyPr>
            <a:lstStyle/>
            <a:p>
              <a:endParaRPr/>
            </a:p>
          </p:txBody>
        </p:sp>
        <p:sp>
          <p:nvSpPr>
            <p:cNvPr id="930" name="Google Shape;930;p36"/>
            <p:cNvSpPr/>
            <p:nvPr/>
          </p:nvSpPr>
          <p:spPr>
            <a:xfrm>
              <a:off x="6150200" y="3326307"/>
              <a:ext cx="221788" cy="186589"/>
            </a:xfrm>
            <a:custGeom>
              <a:avLst/>
              <a:gdLst/>
              <a:ahLst/>
              <a:cxnLst/>
              <a:rect l="l" t="t" r="r" b="b"/>
              <a:pathLst>
                <a:path w="2848" h="2396" extrusionOk="0">
                  <a:moveTo>
                    <a:pt x="1328" y="1"/>
                  </a:moveTo>
                  <a:cubicBezTo>
                    <a:pt x="806" y="1"/>
                    <a:pt x="290" y="332"/>
                    <a:pt x="150" y="931"/>
                  </a:cubicBezTo>
                  <a:cubicBezTo>
                    <a:pt x="1" y="1581"/>
                    <a:pt x="407" y="2217"/>
                    <a:pt x="1056" y="2365"/>
                  </a:cubicBezTo>
                  <a:cubicBezTo>
                    <a:pt x="1149" y="2386"/>
                    <a:pt x="1239" y="2396"/>
                    <a:pt x="1327" y="2396"/>
                  </a:cubicBezTo>
                  <a:cubicBezTo>
                    <a:pt x="2229" y="2396"/>
                    <a:pt x="2847" y="1380"/>
                    <a:pt x="2342" y="566"/>
                  </a:cubicBezTo>
                  <a:cubicBezTo>
                    <a:pt x="2100" y="181"/>
                    <a:pt x="1713" y="1"/>
                    <a:pt x="1328" y="1"/>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1" name="Google Shape;931;p36"/>
            <p:cNvSpPr/>
            <p:nvPr/>
          </p:nvSpPr>
          <p:spPr>
            <a:xfrm>
              <a:off x="6045926" y="3737333"/>
              <a:ext cx="221399" cy="186822"/>
            </a:xfrm>
            <a:custGeom>
              <a:avLst/>
              <a:gdLst/>
              <a:ahLst/>
              <a:cxnLst/>
              <a:rect l="l" t="t" r="r" b="b"/>
              <a:pathLst>
                <a:path w="2843" h="2399" extrusionOk="0">
                  <a:moveTo>
                    <a:pt x="1315" y="0"/>
                  </a:moveTo>
                  <a:cubicBezTo>
                    <a:pt x="795" y="0"/>
                    <a:pt x="281" y="331"/>
                    <a:pt x="149" y="930"/>
                  </a:cubicBezTo>
                  <a:cubicBezTo>
                    <a:pt x="0" y="1580"/>
                    <a:pt x="406" y="2216"/>
                    <a:pt x="1042" y="2365"/>
                  </a:cubicBezTo>
                  <a:cubicBezTo>
                    <a:pt x="1139" y="2387"/>
                    <a:pt x="1234" y="2398"/>
                    <a:pt x="1327" y="2398"/>
                  </a:cubicBezTo>
                  <a:cubicBezTo>
                    <a:pt x="2223" y="2398"/>
                    <a:pt x="2843" y="1387"/>
                    <a:pt x="2328" y="565"/>
                  </a:cubicBezTo>
                  <a:cubicBezTo>
                    <a:pt x="2086"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2" name="Google Shape;932;p36"/>
            <p:cNvSpPr/>
            <p:nvPr/>
          </p:nvSpPr>
          <p:spPr>
            <a:xfrm>
              <a:off x="7640187" y="3718332"/>
              <a:ext cx="221476" cy="186822"/>
            </a:xfrm>
            <a:custGeom>
              <a:avLst/>
              <a:gdLst/>
              <a:ahLst/>
              <a:cxnLst/>
              <a:rect l="l" t="t" r="r" b="b"/>
              <a:pathLst>
                <a:path w="2844" h="2399" extrusionOk="0">
                  <a:moveTo>
                    <a:pt x="1315" y="0"/>
                  </a:moveTo>
                  <a:cubicBezTo>
                    <a:pt x="795" y="0"/>
                    <a:pt x="282" y="331"/>
                    <a:pt x="150" y="931"/>
                  </a:cubicBezTo>
                  <a:cubicBezTo>
                    <a:pt x="1" y="1580"/>
                    <a:pt x="407" y="2216"/>
                    <a:pt x="1043" y="2365"/>
                  </a:cubicBezTo>
                  <a:cubicBezTo>
                    <a:pt x="1140" y="2388"/>
                    <a:pt x="1235" y="2398"/>
                    <a:pt x="1327" y="2398"/>
                  </a:cubicBezTo>
                  <a:cubicBezTo>
                    <a:pt x="2224" y="2398"/>
                    <a:pt x="2843" y="1387"/>
                    <a:pt x="2328" y="565"/>
                  </a:cubicBezTo>
                  <a:cubicBezTo>
                    <a:pt x="2087" y="180"/>
                    <a:pt x="1699" y="0"/>
                    <a:pt x="1315" y="0"/>
                  </a:cubicBezTo>
                  <a:close/>
                </a:path>
              </a:pathLst>
            </a:custGeom>
            <a:solidFill>
              <a:srgbClr val="D89500"/>
            </a:solidFill>
            <a:ln>
              <a:noFill/>
            </a:ln>
          </p:spPr>
          <p:txBody>
            <a:bodyPr spcFirstLastPara="1" wrap="square" lIns="91425" tIns="91425" rIns="91425" bIns="91425" anchor="ctr" anchorCtr="0">
              <a:noAutofit/>
            </a:bodyPr>
            <a:lstStyle/>
            <a:p>
              <a:endParaRPr/>
            </a:p>
          </p:txBody>
        </p:sp>
        <p:sp>
          <p:nvSpPr>
            <p:cNvPr id="933" name="Google Shape;933;p36"/>
            <p:cNvSpPr/>
            <p:nvPr/>
          </p:nvSpPr>
          <p:spPr>
            <a:xfrm>
              <a:off x="7534822" y="4129592"/>
              <a:ext cx="221476" cy="186511"/>
            </a:xfrm>
            <a:custGeom>
              <a:avLst/>
              <a:gdLst/>
              <a:ahLst/>
              <a:cxnLst/>
              <a:rect l="l" t="t" r="r" b="b"/>
              <a:pathLst>
                <a:path w="2844" h="2395" extrusionOk="0">
                  <a:moveTo>
                    <a:pt x="1325" y="1"/>
                  </a:moveTo>
                  <a:cubicBezTo>
                    <a:pt x="805" y="1"/>
                    <a:pt x="290" y="333"/>
                    <a:pt x="149" y="927"/>
                  </a:cubicBezTo>
                  <a:cubicBezTo>
                    <a:pt x="1" y="1576"/>
                    <a:pt x="407" y="2226"/>
                    <a:pt x="1056" y="2361"/>
                  </a:cubicBezTo>
                  <a:cubicBezTo>
                    <a:pt x="1152" y="2384"/>
                    <a:pt x="1246" y="2395"/>
                    <a:pt x="1337" y="2395"/>
                  </a:cubicBezTo>
                  <a:cubicBezTo>
                    <a:pt x="2224" y="2395"/>
                    <a:pt x="2843" y="1383"/>
                    <a:pt x="2328" y="562"/>
                  </a:cubicBezTo>
                  <a:cubicBezTo>
                    <a:pt x="2088" y="179"/>
                    <a:pt x="1705" y="1"/>
                    <a:pt x="1325" y="1"/>
                  </a:cubicBezTo>
                  <a:close/>
                </a:path>
              </a:pathLst>
            </a:custGeom>
            <a:solidFill>
              <a:srgbClr val="D89500"/>
            </a:solidFill>
            <a:ln>
              <a:noFill/>
            </a:ln>
          </p:spPr>
          <p:txBody>
            <a:bodyPr spcFirstLastPara="1" wrap="square" lIns="91425" tIns="91425" rIns="91425" bIns="91425" anchor="ctr" anchorCtr="0">
              <a:noAutofit/>
            </a:bodyPr>
            <a:lstStyle/>
            <a:p>
              <a:endParaRPr/>
            </a:p>
          </p:txBody>
        </p:sp>
      </p:grpSp>
      <p:sp>
        <p:nvSpPr>
          <p:cNvPr id="934" name="Google Shape;934;p36"/>
          <p:cNvSpPr/>
          <p:nvPr/>
        </p:nvSpPr>
        <p:spPr>
          <a:xfrm>
            <a:off x="8566306" y="601967"/>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grpSp>
        <p:nvGrpSpPr>
          <p:cNvPr id="935" name="Google Shape;935;p36"/>
          <p:cNvGrpSpPr/>
          <p:nvPr/>
        </p:nvGrpSpPr>
        <p:grpSpPr>
          <a:xfrm>
            <a:off x="1881517" y="909268"/>
            <a:ext cx="1305143" cy="712529"/>
            <a:chOff x="816462" y="899275"/>
            <a:chExt cx="981285" cy="534397"/>
          </a:xfrm>
        </p:grpSpPr>
        <p:sp>
          <p:nvSpPr>
            <p:cNvPr id="936" name="Google Shape;936;p36"/>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937" name="Google Shape;937;p36"/>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EFA7B2-E15E-42CE-A131-A2F3DF2FFA9C}"/>
              </a:ext>
            </a:extLst>
          </p:cNvPr>
          <p:cNvSpPr>
            <a:spLocks noGrp="1"/>
          </p:cNvSpPr>
          <p:nvPr>
            <p:ph type="title"/>
          </p:nvPr>
        </p:nvSpPr>
        <p:spPr>
          <a:xfrm>
            <a:off x="1966119" y="2057400"/>
            <a:ext cx="9423592" cy="1656400"/>
          </a:xfrm>
        </p:spPr>
        <p:txBody>
          <a:bodyPr/>
          <a:lstStyle/>
          <a:p>
            <a:r>
              <a:rPr lang="en-US" sz="5400" dirty="0" err="1">
                <a:solidFill>
                  <a:srgbClr val="FF0000"/>
                </a:solidFill>
                <a:latin typeface="+mj-lt"/>
              </a:rPr>
              <a:t>Kể</a:t>
            </a:r>
            <a:r>
              <a:rPr lang="en-US" sz="5400" dirty="0">
                <a:solidFill>
                  <a:srgbClr val="FF0000"/>
                </a:solidFill>
                <a:latin typeface="+mj-lt"/>
              </a:rPr>
              <a:t> </a:t>
            </a:r>
            <a:r>
              <a:rPr lang="en-US" sz="5400" dirty="0" err="1">
                <a:solidFill>
                  <a:srgbClr val="FF0000"/>
                </a:solidFill>
                <a:latin typeface="+mj-lt"/>
              </a:rPr>
              <a:t>thêm</a:t>
            </a:r>
            <a:r>
              <a:rPr lang="en-US" sz="5400" dirty="0">
                <a:solidFill>
                  <a:srgbClr val="FF0000"/>
                </a:solidFill>
                <a:latin typeface="+mj-lt"/>
              </a:rPr>
              <a:t> </a:t>
            </a:r>
            <a:r>
              <a:rPr lang="en-US" sz="5400" dirty="0" err="1">
                <a:solidFill>
                  <a:srgbClr val="FF0000"/>
                </a:solidFill>
                <a:latin typeface="+mj-lt"/>
              </a:rPr>
              <a:t>những</a:t>
            </a:r>
            <a:r>
              <a:rPr lang="en-US" sz="5400" dirty="0">
                <a:solidFill>
                  <a:srgbClr val="FF0000"/>
                </a:solidFill>
                <a:latin typeface="+mj-lt"/>
              </a:rPr>
              <a:t> </a:t>
            </a:r>
            <a:r>
              <a:rPr lang="en-US" sz="5400" dirty="0" err="1">
                <a:solidFill>
                  <a:srgbClr val="FF0000"/>
                </a:solidFill>
                <a:latin typeface="+mj-lt"/>
              </a:rPr>
              <a:t>điểm</a:t>
            </a:r>
            <a:r>
              <a:rPr lang="en-US" sz="5400" dirty="0">
                <a:solidFill>
                  <a:srgbClr val="FF0000"/>
                </a:solidFill>
                <a:latin typeface="+mj-lt"/>
              </a:rPr>
              <a:t> </a:t>
            </a:r>
            <a:r>
              <a:rPr lang="en-US" sz="5400" dirty="0" err="1">
                <a:solidFill>
                  <a:srgbClr val="FF0000"/>
                </a:solidFill>
                <a:latin typeface="+mj-lt"/>
              </a:rPr>
              <a:t>đặc</a:t>
            </a:r>
            <a:r>
              <a:rPr lang="en-US" sz="5400" dirty="0">
                <a:solidFill>
                  <a:srgbClr val="FF0000"/>
                </a:solidFill>
                <a:latin typeface="+mj-lt"/>
              </a:rPr>
              <a:t> </a:t>
            </a:r>
            <a:r>
              <a:rPr lang="en-US" sz="5400" dirty="0" err="1">
                <a:solidFill>
                  <a:srgbClr val="FF0000"/>
                </a:solidFill>
                <a:latin typeface="+mj-lt"/>
              </a:rPr>
              <a:t>biệt</a:t>
            </a:r>
            <a:r>
              <a:rPr lang="en-US" sz="5400" dirty="0">
                <a:solidFill>
                  <a:srgbClr val="FF0000"/>
                </a:solidFill>
                <a:latin typeface="+mj-lt"/>
              </a:rPr>
              <a:t> </a:t>
            </a:r>
            <a:r>
              <a:rPr lang="en-US" sz="5400" dirty="0" err="1">
                <a:solidFill>
                  <a:srgbClr val="FF0000"/>
                </a:solidFill>
                <a:latin typeface="+mj-lt"/>
              </a:rPr>
              <a:t>của</a:t>
            </a:r>
            <a:r>
              <a:rPr lang="en-US" sz="5400" dirty="0">
                <a:solidFill>
                  <a:srgbClr val="FF0000"/>
                </a:solidFill>
                <a:latin typeface="+mj-lt"/>
              </a:rPr>
              <a:t> </a:t>
            </a:r>
            <a:r>
              <a:rPr lang="en-US" sz="5400" dirty="0" err="1">
                <a:solidFill>
                  <a:srgbClr val="FF0000"/>
                </a:solidFill>
                <a:latin typeface="+mj-lt"/>
              </a:rPr>
              <a:t>một</a:t>
            </a:r>
            <a:r>
              <a:rPr lang="en-US" sz="5400" dirty="0">
                <a:solidFill>
                  <a:srgbClr val="FF0000"/>
                </a:solidFill>
                <a:latin typeface="+mj-lt"/>
              </a:rPr>
              <a:t> </a:t>
            </a:r>
            <a:r>
              <a:rPr lang="en-US" sz="5400" dirty="0" err="1">
                <a:solidFill>
                  <a:srgbClr val="FF0000"/>
                </a:solidFill>
                <a:latin typeface="+mj-lt"/>
              </a:rPr>
              <a:t>số</a:t>
            </a:r>
            <a:r>
              <a:rPr lang="en-US" sz="5400" dirty="0">
                <a:solidFill>
                  <a:srgbClr val="FF0000"/>
                </a:solidFill>
                <a:latin typeface="+mj-lt"/>
              </a:rPr>
              <a:t> </a:t>
            </a:r>
            <a:r>
              <a:rPr lang="en-US" sz="5400" dirty="0" err="1">
                <a:solidFill>
                  <a:srgbClr val="FF0000"/>
                </a:solidFill>
                <a:latin typeface="+mj-lt"/>
              </a:rPr>
              <a:t>loài</a:t>
            </a:r>
            <a:r>
              <a:rPr lang="en-US" sz="5400" dirty="0">
                <a:solidFill>
                  <a:srgbClr val="FF0000"/>
                </a:solidFill>
                <a:latin typeface="+mj-lt"/>
              </a:rPr>
              <a:t> </a:t>
            </a:r>
            <a:r>
              <a:rPr lang="en-US" sz="5400" dirty="0" err="1">
                <a:solidFill>
                  <a:srgbClr val="FF0000"/>
                </a:solidFill>
                <a:latin typeface="+mj-lt"/>
              </a:rPr>
              <a:t>vật</a:t>
            </a:r>
            <a:r>
              <a:rPr lang="en-US" sz="5400" dirty="0">
                <a:solidFill>
                  <a:srgbClr val="FF0000"/>
                </a:solidFill>
                <a:latin typeface="+mj-lt"/>
              </a:rPr>
              <a:t> </a:t>
            </a:r>
            <a:r>
              <a:rPr lang="en-US" sz="5400" dirty="0" err="1">
                <a:solidFill>
                  <a:srgbClr val="FF0000"/>
                </a:solidFill>
                <a:latin typeface="+mj-lt"/>
              </a:rPr>
              <a:t>em</a:t>
            </a:r>
            <a:r>
              <a:rPr lang="en-US" sz="5400" dirty="0">
                <a:solidFill>
                  <a:srgbClr val="FF0000"/>
                </a:solidFill>
                <a:latin typeface="+mj-lt"/>
              </a:rPr>
              <a:t> </a:t>
            </a:r>
            <a:r>
              <a:rPr lang="en-US" sz="5400" dirty="0" err="1">
                <a:solidFill>
                  <a:srgbClr val="FF0000"/>
                </a:solidFill>
                <a:latin typeface="+mj-lt"/>
              </a:rPr>
              <a:t>biết</a:t>
            </a:r>
            <a:r>
              <a:rPr lang="en-US" sz="5400" dirty="0">
                <a:solidFill>
                  <a:srgbClr val="FF0000"/>
                </a:solidFill>
                <a:latin typeface="+mj-lt"/>
              </a:rPr>
              <a:t>.</a:t>
            </a:r>
          </a:p>
        </p:txBody>
      </p:sp>
    </p:spTree>
    <p:extLst>
      <p:ext uri="{BB962C8B-B14F-4D97-AF65-F5344CB8AC3E}">
        <p14:creationId xmlns:p14="http://schemas.microsoft.com/office/powerpoint/2010/main" val="223872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3" name="Picture 2">
            <a:extLst>
              <a:ext uri="{FF2B5EF4-FFF2-40B4-BE49-F238E27FC236}">
                <a16:creationId xmlns="" xmlns:a16="http://schemas.microsoft.com/office/drawing/2014/main" id="{4EC0AF1B-86D2-4D90-B58D-2DF89FB3F74D}"/>
              </a:ext>
            </a:extLst>
          </p:cNvPr>
          <p:cNvPicPr>
            <a:picLocks noChangeAspect="1"/>
          </p:cNvPicPr>
          <p:nvPr/>
        </p:nvPicPr>
        <p:blipFill>
          <a:blip r:embed="rId3"/>
          <a:stretch>
            <a:fillRect/>
          </a:stretch>
        </p:blipFill>
        <p:spPr>
          <a:xfrm>
            <a:off x="0" y="10152"/>
            <a:ext cx="12161838" cy="6837695"/>
          </a:xfrm>
          <a:prstGeom prst="rect">
            <a:avLst/>
          </a:prstGeom>
        </p:spPr>
      </p:pic>
      <p:sp>
        <p:nvSpPr>
          <p:cNvPr id="1446" name="Google Shape;1446;p45"/>
          <p:cNvSpPr/>
          <p:nvPr/>
        </p:nvSpPr>
        <p:spPr>
          <a:xfrm>
            <a:off x="2111231" y="917334"/>
            <a:ext cx="8122509" cy="477294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2661610" y="1323054"/>
            <a:ext cx="6876147" cy="3372400"/>
          </a:xfrm>
          <a:prstGeom prst="rect">
            <a:avLst/>
          </a:prstGeom>
        </p:spPr>
        <p:txBody>
          <a:bodyPr spcFirstLastPara="1" wrap="square" lIns="121705" tIns="121705" rIns="121705" bIns="121705" anchor="ctr" anchorCtr="0">
            <a:noAutofit/>
          </a:bodyPr>
          <a:lstStyle/>
          <a:p>
            <a:pPr algn="ctr"/>
            <a:r>
              <a:rPr lang="en" b="1">
                <a:latin typeface="Arial-Rounded" pitchFamily="34" charset="0"/>
                <a:ea typeface="Arial-Rounded" pitchFamily="34" charset="0"/>
                <a:cs typeface="Arial-Rounded" pitchFamily="34" charset="0"/>
              </a:rPr>
              <a:t>Dặn dò</a:t>
            </a:r>
            <a:endParaRPr b="1">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pic>
        <p:nvPicPr>
          <p:cNvPr id="3" name="Picture 2">
            <a:extLst>
              <a:ext uri="{FF2B5EF4-FFF2-40B4-BE49-F238E27FC236}">
                <a16:creationId xmlns="" xmlns:a16="http://schemas.microsoft.com/office/drawing/2014/main" id="{4EC0AF1B-86D2-4D90-B58D-2DF89FB3F74D}"/>
              </a:ext>
            </a:extLst>
          </p:cNvPr>
          <p:cNvPicPr>
            <a:picLocks noChangeAspect="1"/>
          </p:cNvPicPr>
          <p:nvPr/>
        </p:nvPicPr>
        <p:blipFill>
          <a:blip r:embed="rId3"/>
          <a:stretch>
            <a:fillRect/>
          </a:stretch>
        </p:blipFill>
        <p:spPr>
          <a:xfrm>
            <a:off x="0" y="10152"/>
            <a:ext cx="12161838" cy="6837695"/>
          </a:xfrm>
          <a:prstGeom prst="rect">
            <a:avLst/>
          </a:prstGeom>
        </p:spPr>
      </p:pic>
      <p:sp>
        <p:nvSpPr>
          <p:cNvPr id="1446" name="Google Shape;1446;p45"/>
          <p:cNvSpPr/>
          <p:nvPr/>
        </p:nvSpPr>
        <p:spPr>
          <a:xfrm>
            <a:off x="2111231" y="917334"/>
            <a:ext cx="8122509" cy="4772941"/>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1447" name="Google Shape;1447;p45"/>
          <p:cNvSpPr/>
          <p:nvPr/>
        </p:nvSpPr>
        <p:spPr>
          <a:xfrm>
            <a:off x="8716197" y="713334"/>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705" tIns="121705" rIns="121705" bIns="121705" anchor="ctr" anchorCtr="0">
            <a:noAutofit/>
          </a:bodyPr>
          <a:lstStyle/>
          <a:p>
            <a:endParaRPr/>
          </a:p>
        </p:txBody>
      </p:sp>
      <p:sp>
        <p:nvSpPr>
          <p:cNvPr id="1448" name="Google Shape;1448;p45"/>
          <p:cNvSpPr txBox="1">
            <a:spLocks noGrp="1"/>
          </p:cNvSpPr>
          <p:nvPr>
            <p:ph type="title"/>
          </p:nvPr>
        </p:nvSpPr>
        <p:spPr>
          <a:xfrm>
            <a:off x="2661610" y="1323054"/>
            <a:ext cx="6876147" cy="3372400"/>
          </a:xfrm>
          <a:prstGeom prst="rect">
            <a:avLst/>
          </a:prstGeom>
        </p:spPr>
        <p:txBody>
          <a:bodyPr spcFirstLastPara="1" wrap="square" lIns="121705" tIns="121705" rIns="121705" bIns="121705" anchor="ctr" anchorCtr="0">
            <a:noAutofit/>
          </a:bodyPr>
          <a:lstStyle/>
          <a:p>
            <a:pPr algn="ctr"/>
            <a:r>
              <a:rPr lang="en" sz="6000" b="1" dirty="0" smtClean="0">
                <a:latin typeface="Arial-Rounded" pitchFamily="34" charset="0"/>
                <a:ea typeface="Arial-Rounded" pitchFamily="34" charset="0"/>
                <a:cs typeface="Arial-Rounded" pitchFamily="34" charset="0"/>
              </a:rPr>
              <a:t>Tạm biệt các con!</a:t>
            </a:r>
            <a:endParaRPr sz="6000" b="1" dirty="0">
              <a:latin typeface="Arial-Rounded" pitchFamily="34" charset="0"/>
              <a:ea typeface="Arial-Rounded" pitchFamily="34" charset="0"/>
              <a:cs typeface="Arial-Rounded" pitchFamily="34" charset="0"/>
            </a:endParaRPr>
          </a:p>
        </p:txBody>
      </p:sp>
      <p:sp>
        <p:nvSpPr>
          <p:cNvPr id="1477" name="Google Shape;1477;p45"/>
          <p:cNvSpPr/>
          <p:nvPr/>
        </p:nvSpPr>
        <p:spPr>
          <a:xfrm>
            <a:off x="1492509" y="1337998"/>
            <a:ext cx="129" cy="129"/>
          </a:xfrm>
          <a:custGeom>
            <a:avLst/>
            <a:gdLst/>
            <a:ahLst/>
            <a:cxnLst/>
            <a:rect l="l" t="t" r="r" b="b"/>
            <a:pathLst>
              <a:path w="1" h="1" extrusionOk="0">
                <a:moveTo>
                  <a:pt x="0" y="1"/>
                </a:moveTo>
                <a:close/>
              </a:path>
            </a:pathLst>
          </a:custGeom>
          <a:solidFill>
            <a:srgbClr val="E56500"/>
          </a:solidFill>
          <a:ln>
            <a:noFill/>
          </a:ln>
        </p:spPr>
        <p:txBody>
          <a:bodyPr spcFirstLastPara="1" wrap="square" lIns="121705" tIns="121705" rIns="121705" bIns="121705" anchor="ctr" anchorCtr="0">
            <a:noAutofit/>
          </a:bodyPr>
          <a:lstStyle/>
          <a:p>
            <a:endParaRPr/>
          </a:p>
        </p:txBody>
      </p:sp>
      <p:sp>
        <p:nvSpPr>
          <p:cNvPr id="1478" name="Google Shape;1478;p45"/>
          <p:cNvSpPr/>
          <p:nvPr/>
        </p:nvSpPr>
        <p:spPr>
          <a:xfrm>
            <a:off x="1243585" y="666928"/>
            <a:ext cx="129" cy="129"/>
          </a:xfrm>
          <a:custGeom>
            <a:avLst/>
            <a:gdLst/>
            <a:ahLst/>
            <a:cxnLst/>
            <a:rect l="l" t="t" r="r" b="b"/>
            <a:pathLst>
              <a:path w="1" h="1" extrusionOk="0">
                <a:moveTo>
                  <a:pt x="0" y="0"/>
                </a:moveTo>
                <a:close/>
              </a:path>
            </a:pathLst>
          </a:custGeom>
          <a:solidFill>
            <a:srgbClr val="E56500"/>
          </a:solidFill>
          <a:ln>
            <a:noFill/>
          </a:ln>
        </p:spPr>
        <p:txBody>
          <a:bodyPr spcFirstLastPara="1" wrap="square" lIns="121705" tIns="121705" rIns="121705" bIns="121705" anchor="ctr" anchorCtr="0">
            <a:noAutofit/>
          </a:bodyPr>
          <a:lstStyle/>
          <a:p>
            <a:endParaRPr/>
          </a:p>
        </p:txBody>
      </p:sp>
      <p:grpSp>
        <p:nvGrpSpPr>
          <p:cNvPr id="1479" name="Google Shape;1479;p45"/>
          <p:cNvGrpSpPr/>
          <p:nvPr/>
        </p:nvGrpSpPr>
        <p:grpSpPr>
          <a:xfrm>
            <a:off x="-178019" y="413056"/>
            <a:ext cx="2258259" cy="2456536"/>
            <a:chOff x="-192928" y="533516"/>
            <a:chExt cx="1511255" cy="1719140"/>
          </a:xfrm>
        </p:grpSpPr>
        <p:sp>
          <p:nvSpPr>
            <p:cNvPr id="1480" name="Google Shape;1480;p45"/>
            <p:cNvSpPr/>
            <p:nvPr/>
          </p:nvSpPr>
          <p:spPr>
            <a:xfrm rot="940192">
              <a:off x="158530" y="647164"/>
              <a:ext cx="1011649" cy="1236210"/>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81" name="Google Shape;1481;p45"/>
            <p:cNvSpPr/>
            <p:nvPr/>
          </p:nvSpPr>
          <p:spPr>
            <a:xfrm rot="940192">
              <a:off x="-15354" y="692714"/>
              <a:ext cx="997692" cy="1452192"/>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E7930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9048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14570" y="609600"/>
            <a:ext cx="9132697" cy="692497"/>
          </a:xfrm>
          <a:prstGeom prst="rect">
            <a:avLst/>
          </a:prstGeom>
          <a:solidFill>
            <a:schemeClr val="bg1"/>
          </a:solidFill>
        </p:spPr>
        <p:txBody>
          <a:bodyPr wrap="square" rtlCol="0">
            <a:spAutoFit/>
          </a:bodyPr>
          <a:lstStyle/>
          <a:p>
            <a:pPr algn="ctr"/>
            <a:endParaRPr lang="en-US" sz="700">
              <a:solidFill>
                <a:srgbClr val="0070C0"/>
              </a:solidFill>
              <a:latin typeface="+mj-lt"/>
              <a:ea typeface="Arial-Rounded" pitchFamily="34" charset="0"/>
              <a:cs typeface="Arial-Rounded" pitchFamily="34" charset="0"/>
            </a:endParaRPr>
          </a:p>
          <a:p>
            <a:pPr algn="ctr"/>
            <a:r>
              <a:rPr lang="en-US" sz="3200">
                <a:solidFill>
                  <a:srgbClr val="0070C0"/>
                </a:solidFill>
                <a:latin typeface="+mj-lt"/>
                <a:ea typeface="Arial-Rounded" pitchFamily="34" charset="0"/>
                <a:cs typeface="Arial-Rounded" pitchFamily="34" charset="0"/>
              </a:rPr>
              <a:t>KHỞI ĐỘNG: </a:t>
            </a:r>
            <a:r>
              <a:rPr lang="en-US" sz="3200" i="1">
                <a:solidFill>
                  <a:srgbClr val="0070C0"/>
                </a:solidFill>
                <a:latin typeface="+mj-lt"/>
                <a:ea typeface="Arial-Rounded" pitchFamily="34" charset="0"/>
                <a:cs typeface="Arial-Rounded" pitchFamily="34" charset="0"/>
              </a:rPr>
              <a:t>Tìm từ ngữ phù hợp với hình ảnh</a:t>
            </a:r>
            <a:endParaRPr lang="en-US" sz="3200">
              <a:solidFill>
                <a:srgbClr val="0070C0"/>
              </a:solidFill>
              <a:latin typeface="+mj-lt"/>
              <a:ea typeface="Arial-Rounded" pitchFamily="34" charset="0"/>
              <a:cs typeface="Arial-Rounded" pitchFamily="34" charset="0"/>
            </a:endParaRPr>
          </a:p>
        </p:txBody>
      </p:sp>
      <p:pic>
        <p:nvPicPr>
          <p:cNvPr id="1026" name="Picture 2" descr="Hình tượng loài Hổ trong tự nhiên, trong các nền văn hóa các quốc gia – Quà  Tặng Hoàng Gia">
            <a:extLst>
              <a:ext uri="{FF2B5EF4-FFF2-40B4-BE49-F238E27FC236}">
                <a16:creationId xmlns="" xmlns:a16="http://schemas.microsoft.com/office/drawing/2014/main" id="{3C2B1E44-818B-4BA3-8370-258FDD192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1" y="2121838"/>
            <a:ext cx="2730442" cy="1535762"/>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B07A553B-4319-4831-8423-3823D748F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508" y="2057400"/>
            <a:ext cx="2133600" cy="1600200"/>
          </a:xfrm>
          <a:prstGeom prst="roundRect">
            <a:avLst/>
          </a:prstGeom>
          <a:noFill/>
          <a:extLst>
            <a:ext uri="{909E8E84-426E-40DD-AFC4-6F175D3DCCD1}">
              <a14:hiddenFill xmlns:a14="http://schemas.microsoft.com/office/drawing/2010/main">
                <a:solidFill>
                  <a:srgbClr val="FFFFFF"/>
                </a:solidFill>
              </a14:hiddenFill>
            </a:ext>
          </a:extLst>
        </p:spPr>
      </p:pic>
      <p:pic>
        <p:nvPicPr>
          <p:cNvPr id="1030" name="Picture 6" descr="Hươu cao cổ thuộc 4 chủng động vật khác nhau | baotintuc.vn">
            <a:extLst>
              <a:ext uri="{FF2B5EF4-FFF2-40B4-BE49-F238E27FC236}">
                <a16:creationId xmlns="" xmlns:a16="http://schemas.microsoft.com/office/drawing/2014/main" id="{40913D27-3E0A-4341-BAE1-9C5491817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6255" y="2100358"/>
            <a:ext cx="2490588" cy="1557241"/>
          </a:xfrm>
          <a:prstGeom prst="roundRect">
            <a:avLst/>
          </a:prstGeom>
          <a:noFill/>
          <a:extLst>
            <a:ext uri="{909E8E84-426E-40DD-AFC4-6F175D3DCCD1}">
              <a14:hiddenFill xmlns:a14="http://schemas.microsoft.com/office/drawing/2010/main">
                <a:solidFill>
                  <a:srgbClr val="FFFFFF"/>
                </a:solidFill>
              </a14:hiddenFill>
            </a:ext>
          </a:extLst>
        </p:spPr>
      </p:pic>
      <p:pic>
        <p:nvPicPr>
          <p:cNvPr id="1032" name="Picture 8" descr="thiên nhiên, Động vật hoang dã, Châu phi, Bò sát, Động vật, con thằn lằn, Cá sấu, cá sấu, Động vật có xương sống, răng, Cá sấu, Cá sấu Mỹ, Gharial, Cá sấu nile">
            <a:extLst>
              <a:ext uri="{FF2B5EF4-FFF2-40B4-BE49-F238E27FC236}">
                <a16:creationId xmlns="" xmlns:a16="http://schemas.microsoft.com/office/drawing/2014/main" id="{E3A60442-542F-4192-9584-360D6E50EB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1079" y="2087880"/>
            <a:ext cx="2447240" cy="1619249"/>
          </a:xfrm>
          <a:prstGeom prst="round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 xmlns:a16="http://schemas.microsoft.com/office/drawing/2014/main" id="{47BF2C27-FD89-46F7-B4DC-3308B6956EDB}"/>
              </a:ext>
            </a:extLst>
          </p:cNvPr>
          <p:cNvSpPr>
            <a:spLocks noGrp="1"/>
          </p:cNvSpPr>
          <p:nvPr>
            <p:ph type="title"/>
          </p:nvPr>
        </p:nvSpPr>
        <p:spPr>
          <a:xfrm>
            <a:off x="3233809" y="5181600"/>
            <a:ext cx="2362200" cy="1066800"/>
          </a:xfrm>
          <a:ln>
            <a:solidFill>
              <a:srgbClr val="000000"/>
            </a:solidFill>
          </a:ln>
        </p:spPr>
        <p:txBody>
          <a:body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bộ lông vằn</a:t>
            </a:r>
          </a:p>
        </p:txBody>
      </p:sp>
      <p:sp>
        <p:nvSpPr>
          <p:cNvPr id="16" name="Title 1">
            <a:extLst>
              <a:ext uri="{FF2B5EF4-FFF2-40B4-BE49-F238E27FC236}">
                <a16:creationId xmlns="" xmlns:a16="http://schemas.microsoft.com/office/drawing/2014/main" id="{3F6816B7-0F62-438C-A2FD-D80CA9793B46}"/>
              </a:ext>
            </a:extLst>
          </p:cNvPr>
          <p:cNvSpPr txBox="1">
            <a:spLocks/>
          </p:cNvSpPr>
          <p:nvPr/>
        </p:nvSpPr>
        <p:spPr>
          <a:xfrm>
            <a:off x="6431291" y="5181600"/>
            <a:ext cx="1974314"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r>
              <a:rPr lang="en-US" sz="3200">
                <a:solidFill>
                  <a:srgbClr val="000000"/>
                </a:solidFill>
                <a:latin typeface="+mj-lt"/>
                <a:ea typeface="Arial-Rounded" panose="020B0500000000000000" pitchFamily="34" charset="0"/>
                <a:cs typeface="Arial-Rounded" panose="020B0500000000000000" pitchFamily="34" charset="0"/>
              </a:rPr>
              <a:t>răng </a:t>
            </a:r>
          </a:p>
          <a:p>
            <a:r>
              <a:rPr lang="en-US" sz="3200">
                <a:solidFill>
                  <a:srgbClr val="000000"/>
                </a:solidFill>
                <a:latin typeface="+mj-lt"/>
                <a:ea typeface="Arial-Rounded" panose="020B0500000000000000" pitchFamily="34" charset="0"/>
                <a:cs typeface="Arial-Rounded" panose="020B0500000000000000" pitchFamily="34" charset="0"/>
              </a:rPr>
              <a:t>sắc nhọn</a:t>
            </a:r>
          </a:p>
        </p:txBody>
      </p:sp>
      <p:sp>
        <p:nvSpPr>
          <p:cNvPr id="17" name="Title 1">
            <a:extLst>
              <a:ext uri="{FF2B5EF4-FFF2-40B4-BE49-F238E27FC236}">
                <a16:creationId xmlns="" xmlns:a16="http://schemas.microsoft.com/office/drawing/2014/main" id="{C0574FA8-117A-448A-8A02-A821BAF1B700}"/>
              </a:ext>
            </a:extLst>
          </p:cNvPr>
          <p:cNvSpPr txBox="1">
            <a:spLocks/>
          </p:cNvSpPr>
          <p:nvPr/>
        </p:nvSpPr>
        <p:spPr>
          <a:xfrm>
            <a:off x="9240888"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có túi ở cổ</a:t>
            </a:r>
          </a:p>
        </p:txBody>
      </p:sp>
      <p:sp>
        <p:nvSpPr>
          <p:cNvPr id="18" name="Title 1">
            <a:extLst>
              <a:ext uri="{FF2B5EF4-FFF2-40B4-BE49-F238E27FC236}">
                <a16:creationId xmlns="" xmlns:a16="http://schemas.microsoft.com/office/drawing/2014/main" id="{0962D9D1-46EE-43AB-AD61-6180929CD33D}"/>
              </a:ext>
            </a:extLst>
          </p:cNvPr>
          <p:cNvSpPr txBox="1">
            <a:spLocks/>
          </p:cNvSpPr>
          <p:nvPr/>
        </p:nvSpPr>
        <p:spPr>
          <a:xfrm>
            <a:off x="537369" y="5181600"/>
            <a:ext cx="2362200" cy="1066800"/>
          </a:xfrm>
          <a:prstGeom prst="rect">
            <a:avLst/>
          </a:prstGeom>
          <a:noFill/>
          <a:ln>
            <a:solidFill>
              <a:srgbClr val="000000"/>
            </a:solid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7200"/>
              <a:buFont typeface="Fredoka One"/>
              <a:buNone/>
              <a:defRPr sz="80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7200"/>
              <a:buFont typeface="Bebas Neue"/>
              <a:buNone/>
              <a:defRPr sz="9600" b="0" i="0" u="none" strike="noStrike" cap="none">
                <a:solidFill>
                  <a:schemeClr val="dk1"/>
                </a:solidFill>
                <a:latin typeface="Bebas Neue"/>
                <a:ea typeface="Bebas Neue"/>
                <a:cs typeface="Bebas Neue"/>
                <a:sym typeface="Bebas Neue"/>
              </a:defRPr>
            </a:lvl9pPr>
          </a:lstStyle>
          <a:p>
            <a:pPr>
              <a:spcBef>
                <a:spcPts val="1200"/>
              </a:spcBef>
            </a:pPr>
            <a:r>
              <a:rPr lang="en-US" sz="3200">
                <a:solidFill>
                  <a:srgbClr val="000000"/>
                </a:solidFill>
                <a:latin typeface="+mj-lt"/>
                <a:ea typeface="Arial-Rounded" panose="020B0500000000000000" pitchFamily="34" charset="0"/>
                <a:cs typeface="Arial-Rounded" panose="020B0500000000000000" pitchFamily="34" charset="0"/>
              </a:rPr>
              <a:t>cổ dài</a:t>
            </a:r>
          </a:p>
        </p:txBody>
      </p:sp>
    </p:spTree>
    <p:extLst>
      <p:ext uri="{BB962C8B-B14F-4D97-AF65-F5344CB8AC3E}">
        <p14:creationId xmlns:p14="http://schemas.microsoft.com/office/powerpoint/2010/main" val="63348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643E-6 -3.33333E-6 L 0.49027 -0.23333 " pathEditMode="relative" rAng="0" ptsTypes="AA">
                                      <p:cBhvr>
                                        <p:cTn id="6" dur="2000" fill="hold"/>
                                        <p:tgtEl>
                                          <p:spTgt spid="18"/>
                                        </p:tgtEl>
                                        <p:attrNameLst>
                                          <p:attrName>ppt_x</p:attrName>
                                          <p:attrName>ppt_y</p:attrName>
                                        </p:attrNameLst>
                                      </p:cBhvr>
                                      <p:rCtr x="24514" y="-11667"/>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5972E-6 -3.33333E-6 L -0.25141 -0.22222 " pathEditMode="relative" rAng="0" ptsTypes="AA">
                                      <p:cBhvr>
                                        <p:cTn id="10" dur="2000" fill="hold"/>
                                        <p:tgtEl>
                                          <p:spTgt spid="12"/>
                                        </p:tgtEl>
                                        <p:attrNameLst>
                                          <p:attrName>ppt_x</p:attrName>
                                          <p:attrName>ppt_y</p:attrName>
                                        </p:attrNameLst>
                                      </p:cBhvr>
                                      <p:rCtr x="-12570" y="-11111"/>
                                    </p:animMotion>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8843E-6 -3.33333E-6 L 0.28469 -0.24444 " pathEditMode="relative" rAng="0" ptsTypes="AA">
                                      <p:cBhvr>
                                        <p:cTn id="14" dur="2000" fill="hold"/>
                                        <p:tgtEl>
                                          <p:spTgt spid="16"/>
                                        </p:tgtEl>
                                        <p:attrNameLst>
                                          <p:attrName>ppt_x</p:attrName>
                                          <p:attrName>ppt_y</p:attrName>
                                        </p:attrNameLst>
                                      </p:cBhvr>
                                      <p:rCtr x="14228" y="-12222"/>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26341E-6 -3.33333E-6 L -0.47605 -0.23333 " pathEditMode="relative" rAng="0" ptsTypes="AA">
                                      <p:cBhvr>
                                        <p:cTn id="18" dur="2000" fill="hold"/>
                                        <p:tgtEl>
                                          <p:spTgt spid="17"/>
                                        </p:tgtEl>
                                        <p:attrNameLst>
                                          <p:attrName>ppt_x</p:attrName>
                                          <p:attrName>ppt_y</p:attrName>
                                        </p:attrNameLst>
                                      </p:cBhvr>
                                      <p:rCtr x="-23809" y="-11667"/>
                                    </p:animMotion>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pic>
        <p:nvPicPr>
          <p:cNvPr id="3" name="Picture 2">
            <a:extLst>
              <a:ext uri="{FF2B5EF4-FFF2-40B4-BE49-F238E27FC236}">
                <a16:creationId xmlns="" xmlns:a16="http://schemas.microsoft.com/office/drawing/2014/main" id="{24847E23-358D-4702-A741-822C1F1739A8}"/>
              </a:ext>
            </a:extLst>
          </p:cNvPr>
          <p:cNvPicPr>
            <a:picLocks noChangeAspect="1"/>
          </p:cNvPicPr>
          <p:nvPr/>
        </p:nvPicPr>
        <p:blipFill>
          <a:blip r:embed="rId3"/>
          <a:stretch>
            <a:fillRect/>
          </a:stretch>
        </p:blipFill>
        <p:spPr>
          <a:xfrm>
            <a:off x="0" y="10152"/>
            <a:ext cx="12161838" cy="6837695"/>
          </a:xfrm>
          <a:prstGeom prst="rect">
            <a:avLst/>
          </a:prstGeom>
        </p:spPr>
      </p:pic>
      <p:sp>
        <p:nvSpPr>
          <p:cNvPr id="583" name="Google Shape;583;p33"/>
          <p:cNvSpPr/>
          <p:nvPr/>
        </p:nvSpPr>
        <p:spPr>
          <a:xfrm>
            <a:off x="3610606" y="3459855"/>
            <a:ext cx="4817253" cy="609600"/>
          </a:xfrm>
          <a:prstGeom prst="roundRect">
            <a:avLst>
              <a:gd name="adj" fmla="val 16667"/>
            </a:avLst>
          </a:prstGeom>
          <a:solidFill>
            <a:schemeClr val="lt1"/>
          </a:solidFill>
          <a:ln>
            <a:noFill/>
          </a:ln>
          <a:effectLst>
            <a:outerShdw dist="38100" dir="3000000" algn="bl" rotWithShape="0">
              <a:srgbClr val="000000">
                <a:alpha val="10000"/>
              </a:srgbClr>
            </a:outerShdw>
          </a:effectLst>
        </p:spPr>
        <p:txBody>
          <a:bodyPr spcFirstLastPara="1" wrap="square" lIns="121705" tIns="121705" rIns="121705" bIns="121705" anchor="ctr" anchorCtr="0">
            <a:noAutofit/>
          </a:bodyPr>
          <a:lstStyle/>
          <a:p>
            <a:pPr algn="ctr"/>
            <a:endParaRPr/>
          </a:p>
        </p:txBody>
      </p:sp>
      <p:sp>
        <p:nvSpPr>
          <p:cNvPr id="584" name="Google Shape;584;p33"/>
          <p:cNvSpPr/>
          <p:nvPr/>
        </p:nvSpPr>
        <p:spPr>
          <a:xfrm>
            <a:off x="11465250" y="249985"/>
            <a:ext cx="1427086"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705" tIns="121705" rIns="121705" bIns="121705" anchor="ctr" anchorCtr="0">
            <a:noAutofit/>
          </a:bodyPr>
          <a:lstStyle/>
          <a:p>
            <a:endParaRPr/>
          </a:p>
        </p:txBody>
      </p:sp>
      <p:sp>
        <p:nvSpPr>
          <p:cNvPr id="585" name="Google Shape;585;p33"/>
          <p:cNvSpPr txBox="1">
            <a:spLocks noGrp="1"/>
          </p:cNvSpPr>
          <p:nvPr>
            <p:ph type="ctrTitle"/>
          </p:nvPr>
        </p:nvSpPr>
        <p:spPr>
          <a:xfrm>
            <a:off x="1014750" y="1022793"/>
            <a:ext cx="10006612" cy="2198400"/>
          </a:xfrm>
          <a:prstGeom prst="rect">
            <a:avLst/>
          </a:prstGeom>
        </p:spPr>
        <p:txBody>
          <a:bodyPr spcFirstLastPara="1" wrap="square" lIns="121705" tIns="121705" rIns="121705" bIns="121705" anchor="ctr" anchorCtr="0">
            <a:noAutofit/>
          </a:bodyPr>
          <a:lstStyle/>
          <a:p>
            <a:pPr>
              <a:spcAft>
                <a:spcPts val="1331"/>
              </a:spcAft>
            </a:pPr>
            <a:r>
              <a:rPr lang="en" sz="6000">
                <a:latin typeface="+mj-lt"/>
                <a:ea typeface="Frankfurter" pitchFamily="2" charset="0"/>
                <a:cs typeface="Frankfurter" pitchFamily="2" charset="0"/>
              </a:rPr>
              <a:t>Bài 16: </a:t>
            </a:r>
            <a:br>
              <a:rPr lang="en" sz="6000">
                <a:latin typeface="+mj-lt"/>
                <a:ea typeface="Frankfurter" pitchFamily="2" charset="0"/>
                <a:cs typeface="Frankfurter" pitchFamily="2" charset="0"/>
              </a:rPr>
            </a:br>
            <a:r>
              <a:rPr lang="en" sz="6000">
                <a:latin typeface="+mj-lt"/>
                <a:ea typeface="Frankfurter" pitchFamily="2" charset="0"/>
                <a:cs typeface="Frankfurter" pitchFamily="2" charset="0"/>
              </a:rPr>
              <a:t>TẠM BIỆT CÁNH CAM</a:t>
            </a:r>
            <a:endParaRPr sz="6000">
              <a:latin typeface="+mj-lt"/>
              <a:ea typeface="Frankfurter" pitchFamily="2" charset="0"/>
              <a:cs typeface="Frankfurter" pitchFamily="2" charset="0"/>
            </a:endParaRPr>
          </a:p>
        </p:txBody>
      </p:sp>
      <p:sp>
        <p:nvSpPr>
          <p:cNvPr id="586" name="Google Shape;586;p33"/>
          <p:cNvSpPr txBox="1">
            <a:spLocks noGrp="1"/>
          </p:cNvSpPr>
          <p:nvPr>
            <p:ph type="subTitle" idx="1"/>
          </p:nvPr>
        </p:nvSpPr>
        <p:spPr>
          <a:xfrm>
            <a:off x="4788612" y="4235952"/>
            <a:ext cx="2458757" cy="546000"/>
          </a:xfrm>
          <a:prstGeom prst="rect">
            <a:avLst/>
          </a:prstGeom>
        </p:spPr>
        <p:txBody>
          <a:bodyPr spcFirstLastPara="1" wrap="square" lIns="121705" tIns="121705" rIns="121705" bIns="121705" anchor="ctr" anchorCtr="0">
            <a:noAutofit/>
          </a:bodyPr>
          <a:lstStyle/>
          <a:p>
            <a:pPr marL="0" indent="0"/>
            <a:r>
              <a:rPr lang="en" sz="2800">
                <a:latin typeface="+mj-lt"/>
              </a:rPr>
              <a:t>Trang 66</a:t>
            </a:r>
            <a:endParaRPr sz="2800">
              <a:latin typeface="+mj-lt"/>
            </a:endParaRPr>
          </a:p>
        </p:txBody>
      </p:sp>
      <p:sp>
        <p:nvSpPr>
          <p:cNvPr id="587" name="Google Shape;587;p33"/>
          <p:cNvSpPr/>
          <p:nvPr/>
        </p:nvSpPr>
        <p:spPr>
          <a:xfrm>
            <a:off x="9909902"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grpSp>
        <p:nvGrpSpPr>
          <p:cNvPr id="592" name="Google Shape;592;p33"/>
          <p:cNvGrpSpPr/>
          <p:nvPr/>
        </p:nvGrpSpPr>
        <p:grpSpPr>
          <a:xfrm>
            <a:off x="11139240" y="2366170"/>
            <a:ext cx="652020"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endParaRPr/>
            </a:p>
          </p:txBody>
        </p:sp>
      </p:grpSp>
      <p:sp>
        <p:nvSpPr>
          <p:cNvPr id="596" name="Google Shape;596;p33"/>
          <p:cNvSpPr/>
          <p:nvPr/>
        </p:nvSpPr>
        <p:spPr>
          <a:xfrm>
            <a:off x="16068758"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705" tIns="121705" rIns="121705" bIns="121705" anchor="ctr" anchorCtr="0">
            <a:noAutofit/>
          </a:bodyPr>
          <a:lstStyle/>
          <a:p>
            <a:endParaRPr/>
          </a:p>
        </p:txBody>
      </p:sp>
      <p:sp>
        <p:nvSpPr>
          <p:cNvPr id="597" name="Google Shape;597;p33"/>
          <p:cNvSpPr/>
          <p:nvPr/>
        </p:nvSpPr>
        <p:spPr>
          <a:xfrm>
            <a:off x="18103777" y="4801638"/>
            <a:ext cx="37652"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sp>
        <p:nvSpPr>
          <p:cNvPr id="598" name="Google Shape;598;p33"/>
          <p:cNvSpPr/>
          <p:nvPr/>
        </p:nvSpPr>
        <p:spPr>
          <a:xfrm>
            <a:off x="17939093" y="4871616"/>
            <a:ext cx="35882"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705" tIns="121705" rIns="121705" bIns="121705" anchor="ctr" anchorCtr="0">
            <a:noAutofit/>
          </a:bodyPr>
          <a:lstStyle/>
          <a:p>
            <a:endParaRPr/>
          </a:p>
        </p:txBody>
      </p:sp>
      <p:grpSp>
        <p:nvGrpSpPr>
          <p:cNvPr id="599" name="Google Shape;599;p33"/>
          <p:cNvGrpSpPr/>
          <p:nvPr/>
        </p:nvGrpSpPr>
        <p:grpSpPr>
          <a:xfrm>
            <a:off x="3182109" y="392672"/>
            <a:ext cx="891787"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endParaRPr/>
            </a:p>
          </p:txBody>
        </p:sp>
      </p:grpSp>
      <p:grpSp>
        <p:nvGrpSpPr>
          <p:cNvPr id="603" name="Google Shape;603;p33"/>
          <p:cNvGrpSpPr/>
          <p:nvPr/>
        </p:nvGrpSpPr>
        <p:grpSpPr>
          <a:xfrm rot="1385271">
            <a:off x="-784287" y="1111894"/>
            <a:ext cx="1932554"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91425" tIns="91425" rIns="91425" bIns="91425" anchor="ctr" anchorCtr="0">
              <a:noAutofit/>
            </a:bodyPr>
            <a:lstStyle/>
            <a:p>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91425" tIns="91425" rIns="91425" bIns="91425" anchor="ctr" anchorCtr="0">
              <a:noAutofit/>
            </a:bodyPr>
            <a:lstStyle/>
            <a:p>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91425" tIns="91425" rIns="91425" bIns="91425" anchor="ctr" anchorCtr="0">
              <a:noAutofit/>
            </a:bodyPr>
            <a:lstStyle/>
            <a:p>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91425" tIns="91425" rIns="91425" bIns="91425" anchor="ctr" anchorCtr="0">
              <a:noAutofit/>
            </a:bodyPr>
            <a:lstStyle/>
            <a:p>
              <a:endParaRPr/>
            </a:p>
          </p:txBody>
        </p:sp>
      </p:grpSp>
      <p:grpSp>
        <p:nvGrpSpPr>
          <p:cNvPr id="634" name="Google Shape;634;p33"/>
          <p:cNvGrpSpPr/>
          <p:nvPr/>
        </p:nvGrpSpPr>
        <p:grpSpPr>
          <a:xfrm>
            <a:off x="8853591" y="-886367"/>
            <a:ext cx="1756477"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91425" tIns="91425" rIns="91425" bIns="91425" anchor="ctr" anchorCtr="0">
              <a:noAutofit/>
            </a:bodyPr>
            <a:lstStyle/>
            <a:p>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91425" tIns="91425" rIns="91425" bIns="91425" anchor="ctr" anchorCtr="0">
              <a:noAutofit/>
            </a:bodyPr>
            <a:lstStyle/>
            <a:p>
              <a:endParaRPr/>
            </a:p>
          </p:txBody>
        </p:sp>
      </p:grpSp>
      <p:grpSp>
        <p:nvGrpSpPr>
          <p:cNvPr id="745" name="Google Shape;745;p33"/>
          <p:cNvGrpSpPr/>
          <p:nvPr/>
        </p:nvGrpSpPr>
        <p:grpSpPr>
          <a:xfrm>
            <a:off x="1242203" y="357068"/>
            <a:ext cx="1305143"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48" name="Google Shape;748;p33"/>
          <p:cNvGrpSpPr/>
          <p:nvPr/>
        </p:nvGrpSpPr>
        <p:grpSpPr>
          <a:xfrm>
            <a:off x="10674142" y="1162416"/>
            <a:ext cx="652034"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67" name="Google Shape;767;p33"/>
          <p:cNvSpPr txBox="1">
            <a:spLocks noGrp="1"/>
          </p:cNvSpPr>
          <p:nvPr>
            <p:ph type="subTitle" idx="2"/>
          </p:nvPr>
        </p:nvSpPr>
        <p:spPr>
          <a:xfrm>
            <a:off x="4192318" y="3420841"/>
            <a:ext cx="3651344" cy="609600"/>
          </a:xfrm>
          <a:prstGeom prst="rect">
            <a:avLst/>
          </a:prstGeom>
        </p:spPr>
        <p:txBody>
          <a:bodyPr spcFirstLastPara="1" wrap="square" lIns="121705" tIns="60836" rIns="121705" bIns="121705" anchor="t" anchorCtr="0">
            <a:noAutofit/>
          </a:bodyPr>
          <a:lstStyle/>
          <a:p>
            <a:pPr marL="0" indent="0">
              <a:spcAft>
                <a:spcPts val="2130"/>
              </a:spcAft>
            </a:pPr>
            <a:r>
              <a:rPr lang="en" sz="3600">
                <a:latin typeface="+mj-lt"/>
                <a:ea typeface="Aachen" pitchFamily="18" charset="0"/>
                <a:cs typeface="Aachen" pitchFamily="18" charset="0"/>
              </a:rPr>
              <a:t>LUYỆN TẬP</a:t>
            </a:r>
            <a:endParaRPr sz="3600">
              <a:latin typeface="+mj-lt"/>
              <a:ea typeface="Aachen" pitchFamily="18" charset="0"/>
              <a:cs typeface="Aache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28034" y="-132266"/>
            <a:ext cx="12541894" cy="7121602"/>
          </a:xfrm>
          <a:prstGeom prst="rect">
            <a:avLst/>
          </a:prstGeom>
        </p:spPr>
      </p:pic>
      <p:sp>
        <p:nvSpPr>
          <p:cNvPr id="8" name="Text Box 2"/>
          <p:cNvSpPr txBox="1">
            <a:spLocks noChangeArrowheads="1"/>
          </p:cNvSpPr>
          <p:nvPr/>
        </p:nvSpPr>
        <p:spPr bwMode="auto">
          <a:xfrm>
            <a:off x="1625986" y="385893"/>
            <a:ext cx="1043855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8"/>
              </a:spcAft>
              <a:defRPr/>
            </a:pPr>
            <a:endParaRPr lang="en-US" altLang="en-US" sz="3591" b="1" i="1" dirty="0">
              <a:solidFill>
                <a:srgbClr val="FFFFFF"/>
              </a:solidFill>
              <a:latin typeface="HP001 4 hàng" pitchFamily="34" charset="0"/>
              <a:ea typeface="+mn-ea"/>
            </a:endParaRP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defRPr/>
            </a:pPr>
            <a:r>
              <a:rPr lang="en-US" altLang="en-US" sz="3591" b="1" dirty="0">
                <a:solidFill>
                  <a:srgbClr val="FFFFFF"/>
                </a:solidFill>
                <a:latin typeface="HP001 4 hàng" pitchFamily="34" charset="0"/>
                <a:ea typeface="+mn-ea"/>
              </a:rPr>
              <a:t> </a:t>
            </a:r>
            <a:r>
              <a:rPr lang="en-US" altLang="en-US" sz="3591" b="1" dirty="0" err="1">
                <a:solidFill>
                  <a:srgbClr val="FFFFFF"/>
                </a:solidFill>
                <a:latin typeface="HP001 4 hàng" pitchFamily="34" charset="0"/>
                <a:ea typeface="+mn-ea"/>
              </a:rPr>
              <a:t>Thứ</a:t>
            </a:r>
            <a:r>
              <a:rPr lang="en-US" altLang="en-US" sz="3591" b="1" dirty="0">
                <a:solidFill>
                  <a:srgbClr val="FFFFFF"/>
                </a:solidFill>
                <a:latin typeface="HP001 4 hàng" pitchFamily="34" charset="0"/>
                <a:ea typeface="+mn-ea"/>
              </a:rPr>
              <a:t> </a:t>
            </a:r>
            <a:r>
              <a:rPr lang="en-US" altLang="en-US" sz="3591" b="1" dirty="0" err="1">
                <a:solidFill>
                  <a:srgbClr val="FFFFFF"/>
                </a:solidFill>
                <a:latin typeface="HP001 4 hàng" pitchFamily="34" charset="0"/>
                <a:ea typeface="+mn-ea"/>
              </a:rPr>
              <a:t>năm</a:t>
            </a:r>
            <a:r>
              <a:rPr lang="en-US" altLang="en-US" sz="3591" b="1" dirty="0">
                <a:solidFill>
                  <a:srgbClr val="FFFFFF"/>
                </a:solidFill>
                <a:latin typeface="HP001 4 hàng" pitchFamily="34" charset="0"/>
                <a:ea typeface="+mn-ea"/>
              </a:rPr>
              <a:t> </a:t>
            </a:r>
            <a:r>
              <a:rPr lang="en-US" sz="3591" b="1" dirty="0" err="1">
                <a:solidFill>
                  <a:srgbClr val="FFFFFF"/>
                </a:solidFill>
                <a:latin typeface="HP001 4 hàng" pitchFamily="34" charset="0"/>
                <a:ea typeface="+mn-ea"/>
              </a:rPr>
              <a:t>w</a:t>
            </a:r>
            <a:r>
              <a:rPr lang="en-US" altLang="en-US" sz="3591" b="1" dirty="0" err="1">
                <a:solidFill>
                  <a:srgbClr val="FFFFFF"/>
                </a:solidFill>
                <a:latin typeface="HP001 4 hàng" pitchFamily="34" charset="0"/>
                <a:ea typeface="+mn-ea"/>
              </a:rPr>
              <a:t>gày</a:t>
            </a:r>
            <a:r>
              <a:rPr lang="en-US" altLang="en-US" sz="3591" b="1" dirty="0">
                <a:solidFill>
                  <a:srgbClr val="FFFFFF"/>
                </a:solidFill>
                <a:latin typeface="HP001 4 hàng" pitchFamily="34" charset="0"/>
                <a:ea typeface="+mn-ea"/>
              </a:rPr>
              <a:t> </a:t>
            </a:r>
            <a:r>
              <a:rPr lang="en-US" altLang="en-US" sz="3591" b="1" dirty="0" smtClean="0">
                <a:solidFill>
                  <a:srgbClr val="FFFFFF"/>
                </a:solidFill>
                <a:latin typeface="HP001 4 hàng" pitchFamily="34" charset="0"/>
                <a:ea typeface="+mn-ea"/>
              </a:rPr>
              <a:t>17 </a:t>
            </a:r>
            <a:r>
              <a:rPr lang="en-US" sz="3591" b="1" dirty="0" err="1">
                <a:solidFill>
                  <a:srgbClr val="FFFFFF"/>
                </a:solidFill>
                <a:latin typeface="HP001 4 hàng" pitchFamily="34" charset="0"/>
                <a:ea typeface="Calibri"/>
              </a:rPr>
              <a:t>Ǉ</a:t>
            </a:r>
            <a:r>
              <a:rPr lang="en-US" altLang="en-US" sz="3591" b="1" dirty="0" err="1">
                <a:solidFill>
                  <a:srgbClr val="FFFFFF"/>
                </a:solidFill>
                <a:latin typeface="HP001 4 hàng" pitchFamily="34" charset="0"/>
                <a:ea typeface="+mn-ea"/>
              </a:rPr>
              <a:t>háng</a:t>
            </a:r>
            <a:r>
              <a:rPr lang="en-US" altLang="en-US" sz="3591" b="1" dirty="0">
                <a:solidFill>
                  <a:srgbClr val="FFFFFF"/>
                </a:solidFill>
                <a:latin typeface="HP001 4 hàng" pitchFamily="34" charset="0"/>
                <a:ea typeface="+mn-ea"/>
              </a:rPr>
              <a:t> 3 </a:t>
            </a:r>
            <a:r>
              <a:rPr lang="en-US" sz="3591" b="1" dirty="0" err="1">
                <a:solidFill>
                  <a:srgbClr val="FFFFFF"/>
                </a:solidFill>
                <a:latin typeface="HP001 4 hàng" pitchFamily="34" charset="0"/>
                <a:ea typeface="+mn-ea"/>
              </a:rPr>
              <a:t>w</a:t>
            </a:r>
            <a:r>
              <a:rPr lang="en-US" altLang="en-US" sz="3591" b="1" dirty="0" err="1">
                <a:solidFill>
                  <a:srgbClr val="FFFFFF"/>
                </a:solidFill>
                <a:latin typeface="HP001 4 hàng" pitchFamily="34" charset="0"/>
                <a:ea typeface="+mn-ea"/>
              </a:rPr>
              <a:t>ăm</a:t>
            </a:r>
            <a:r>
              <a:rPr lang="en-US" altLang="en-US" sz="3591" b="1" dirty="0">
                <a:solidFill>
                  <a:srgbClr val="FFFFFF"/>
                </a:solidFill>
                <a:latin typeface="HP001 4 hàng" pitchFamily="34" charset="0"/>
                <a:ea typeface="+mn-ea"/>
              </a:rPr>
              <a:t> 2022</a:t>
            </a:r>
          </a:p>
        </p:txBody>
      </p:sp>
      <p:sp>
        <p:nvSpPr>
          <p:cNvPr id="9" name="Text Box 2"/>
          <p:cNvSpPr txBox="1">
            <a:spLocks noChangeArrowheads="1"/>
          </p:cNvSpPr>
          <p:nvPr/>
        </p:nvSpPr>
        <p:spPr bwMode="auto">
          <a:xfrm>
            <a:off x="4521100" y="1217928"/>
            <a:ext cx="3043627"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8"/>
              </a:spcAft>
              <a:defRPr/>
            </a:pPr>
            <a:r>
              <a:rPr lang="en-US" altLang="en-US" sz="3591" b="1" dirty="0">
                <a:solidFill>
                  <a:srgbClr val="FFFFFF"/>
                </a:solidFill>
                <a:latin typeface="HP001 4 hàng" pitchFamily="34" charset="0"/>
                <a:ea typeface="+mn-ea"/>
              </a:rPr>
              <a:t> T</a:t>
            </a:r>
            <a:r>
              <a:rPr lang="el-GR" altLang="en-US" sz="3591" b="1" dirty="0">
                <a:solidFill>
                  <a:srgbClr val="FFFFFF"/>
                </a:solidFill>
                <a:latin typeface="HP001 4 hàng" pitchFamily="34" charset="0"/>
                <a:ea typeface="+mn-ea"/>
              </a:rPr>
              <a:t>Η</a:t>
            </a:r>
            <a:r>
              <a:rPr lang="en-US" altLang="en-US" sz="3591" b="1" dirty="0" err="1">
                <a:solidFill>
                  <a:srgbClr val="FFFFFF"/>
                </a:solidFill>
                <a:latin typeface="HP001 4 hàng" pitchFamily="34" charset="0"/>
                <a:ea typeface="+mn-ea"/>
              </a:rPr>
              <a:t>Ğng</a:t>
            </a:r>
            <a:r>
              <a:rPr lang="en-US" altLang="en-US" sz="3591" b="1" dirty="0">
                <a:solidFill>
                  <a:srgbClr val="FFFFFF"/>
                </a:solidFill>
                <a:latin typeface="HP001 4 hàng" pitchFamily="34" charset="0"/>
                <a:ea typeface="+mn-ea"/>
              </a:rPr>
              <a:t> V</a:t>
            </a:r>
            <a:r>
              <a:rPr lang="el-GR" altLang="en-US" sz="3591" b="1" dirty="0">
                <a:solidFill>
                  <a:srgbClr val="FFFFFF"/>
                </a:solidFill>
                <a:latin typeface="HP001 4 hàng" pitchFamily="34" charset="0"/>
                <a:ea typeface="+mn-ea"/>
              </a:rPr>
              <a:t>Η</a:t>
            </a:r>
            <a:r>
              <a:rPr lang="en-US" altLang="en-US" sz="3591" b="1" dirty="0">
                <a:solidFill>
                  <a:srgbClr val="FFFFFF"/>
                </a:solidFill>
                <a:latin typeface="HP001 4 hàng" pitchFamily="34" charset="0"/>
                <a:ea typeface="+mn-ea"/>
              </a:rPr>
              <a:t>İt</a:t>
            </a:r>
            <a:r>
              <a:rPr lang="el-GR" altLang="en-US" sz="3591" b="1" dirty="0">
                <a:solidFill>
                  <a:srgbClr val="FFFFFF"/>
                </a:solidFill>
                <a:latin typeface="HP001 4 hàng" pitchFamily="34" charset="0"/>
                <a:ea typeface="+mn-ea"/>
              </a:rPr>
              <a:t> </a:t>
            </a:r>
            <a:endParaRPr lang="en-US" altLang="en-US" sz="3591" b="1" dirty="0">
              <a:solidFill>
                <a:srgbClr val="FFFFFF"/>
              </a:solidFill>
              <a:latin typeface="HP001 4 hàng" pitchFamily="34" charset="0"/>
              <a:ea typeface="+mn-ea"/>
            </a:endParaRPr>
          </a:p>
        </p:txBody>
      </p:sp>
      <p:sp>
        <p:nvSpPr>
          <p:cNvPr id="13" name="Text Box 2"/>
          <p:cNvSpPr txBox="1">
            <a:spLocks noChangeArrowheads="1"/>
          </p:cNvSpPr>
          <p:nvPr/>
        </p:nvSpPr>
        <p:spPr bwMode="auto">
          <a:xfrm>
            <a:off x="849343" y="1987204"/>
            <a:ext cx="10694486" cy="638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lgn="ctr"/>
            <a:r>
              <a:rPr lang="vi-VN" sz="3591" b="1" dirty="0">
                <a:solidFill>
                  <a:srgbClr val="FFFF00"/>
                </a:solidFill>
                <a:latin typeface="HP001 4 hàng" pitchFamily="34" charset="0"/>
                <a:ea typeface="+mn-ea"/>
              </a:rPr>
              <a:t>Mở rộng vốn từ về </a:t>
            </a:r>
            <a:r>
              <a:rPr lang="vi-VN" sz="3591" b="1" dirty="0" smtClean="0">
                <a:solidFill>
                  <a:srgbClr val="FFFF00"/>
                </a:solidFill>
                <a:latin typeface="HP001 4 hàng" pitchFamily="34" charset="0"/>
                <a:ea typeface="+mn-ea"/>
              </a:rPr>
              <a:t>các loài vật nhỏ </a:t>
            </a:r>
            <a:r>
              <a:rPr lang="vi-VN" sz="3591" b="1" dirty="0" smtClean="0">
                <a:solidFill>
                  <a:srgbClr val="FFFF00"/>
                </a:solidFill>
                <a:latin typeface="HP001 4 hàng" pitchFamily="34" charset="0"/>
                <a:ea typeface="+mn-ea"/>
              </a:rPr>
              <a:t>bé;</a:t>
            </a:r>
            <a:endParaRPr lang="vi-VN" sz="3591" b="1" dirty="0" smtClean="0">
              <a:solidFill>
                <a:srgbClr val="FFFF00"/>
              </a:solidFill>
              <a:latin typeface="HP001 4 hàng" pitchFamily="34" charset="0"/>
              <a:ea typeface="+mn-ea"/>
            </a:endParaRPr>
          </a:p>
          <a:p>
            <a:pPr algn="ctr"/>
            <a:r>
              <a:rPr lang="vi-VN" sz="3591" b="1" dirty="0" smtClean="0">
                <a:solidFill>
                  <a:srgbClr val="FFFF00"/>
                </a:solidFill>
                <a:latin typeface="HP001 4 hàng" pitchFamily="34" charset="0"/>
                <a:ea typeface="+mn-ea"/>
              </a:rPr>
              <a:t>Dấu chấm, dấu chấm hỏi</a:t>
            </a:r>
            <a:endParaRPr lang="en-US" sz="3591" b="1" dirty="0">
              <a:solidFill>
                <a:srgbClr val="FFFF00"/>
              </a:solidFill>
              <a:latin typeface="HP001 4 hàng" pitchFamily="34" charset="0"/>
              <a:ea typeface="+mn-ea"/>
            </a:endParaRPr>
          </a:p>
        </p:txBody>
      </p:sp>
    </p:spTree>
    <p:extLst>
      <p:ext uri="{BB962C8B-B14F-4D97-AF65-F5344CB8AC3E}">
        <p14:creationId xmlns:p14="http://schemas.microsoft.com/office/powerpoint/2010/main" val="315625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3" name="Group 2">
            <a:extLst>
              <a:ext uri="{FF2B5EF4-FFF2-40B4-BE49-F238E27FC236}">
                <a16:creationId xmlns="" xmlns:a16="http://schemas.microsoft.com/office/drawing/2014/main" id="{108BC841-3741-4008-AEAA-4D5E0D0C8C8C}"/>
              </a:ext>
            </a:extLst>
          </p:cNvPr>
          <p:cNvGrpSpPr/>
          <p:nvPr/>
        </p:nvGrpSpPr>
        <p:grpSpPr>
          <a:xfrm>
            <a:off x="366271" y="457199"/>
            <a:ext cx="761648" cy="731520"/>
            <a:chOff x="330322" y="169810"/>
            <a:chExt cx="761648" cy="731520"/>
          </a:xfrm>
        </p:grpSpPr>
        <p:sp>
          <p:nvSpPr>
            <p:cNvPr id="14" name="Google Shape;418;p36"/>
            <p:cNvSpPr/>
            <p:nvPr/>
          </p:nvSpPr>
          <p:spPr>
            <a:xfrm>
              <a:off x="330322" y="169810"/>
              <a:ext cx="726460" cy="731520"/>
            </a:xfrm>
            <a:prstGeom prst="ellipse">
              <a:avLst/>
            </a:prstGeom>
            <a:solidFill>
              <a:schemeClr val="bg1">
                <a:lumMod val="95000"/>
              </a:schemeClr>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60451" y="298524"/>
              <a:ext cx="731519" cy="474092"/>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1</a:t>
              </a:r>
            </a:p>
          </p:txBody>
        </p:sp>
      </p:grpSp>
      <p:sp>
        <p:nvSpPr>
          <p:cNvPr id="2" name="Title 1"/>
          <p:cNvSpPr>
            <a:spLocks noGrp="1"/>
          </p:cNvSpPr>
          <p:nvPr>
            <p:ph type="title"/>
          </p:nvPr>
        </p:nvSpPr>
        <p:spPr>
          <a:xfrm>
            <a:off x="1122860" y="457199"/>
            <a:ext cx="11433828" cy="763600"/>
          </a:xfrm>
        </p:spPr>
        <p:txBody>
          <a:bodyPr/>
          <a:lstStyle/>
          <a:p>
            <a:pPr algn="just"/>
            <a:r>
              <a:rPr lang="en-US" sz="4000">
                <a:solidFill>
                  <a:schemeClr val="tx2"/>
                </a:solidFill>
                <a:latin typeface="+mj-lt"/>
                <a:ea typeface="Arial-Rounded" panose="020B0500000000000000" pitchFamily="34" charset="0"/>
                <a:cs typeface="Arial-Rounded" panose="020B0500000000000000" pitchFamily="34" charset="0"/>
              </a:rPr>
              <a:t>Tìm từ ngữ chỉ loài vật trong đoạn sau:</a:t>
            </a:r>
          </a:p>
        </p:txBody>
      </p:sp>
      <p:pic>
        <p:nvPicPr>
          <p:cNvPr id="6" name="Picture 5">
            <a:extLst>
              <a:ext uri="{FF2B5EF4-FFF2-40B4-BE49-F238E27FC236}">
                <a16:creationId xmlns="" xmlns:a16="http://schemas.microsoft.com/office/drawing/2014/main" id="{54B06B8F-0CF8-43AB-9A11-C177A21BDBD3}"/>
              </a:ext>
            </a:extLst>
          </p:cNvPr>
          <p:cNvPicPr>
            <a:picLocks noChangeAspect="1"/>
          </p:cNvPicPr>
          <p:nvPr/>
        </p:nvPicPr>
        <p:blipFill rotWithShape="1">
          <a:blip r:embed="rId3"/>
          <a:srcRect l="39523" t="10683"/>
          <a:stretch/>
        </p:blipFill>
        <p:spPr>
          <a:xfrm>
            <a:off x="6309519" y="1420476"/>
            <a:ext cx="5546857" cy="4017048"/>
          </a:xfrm>
          <a:prstGeom prst="rect">
            <a:avLst/>
          </a:prstGeom>
        </p:spPr>
      </p:pic>
      <p:sp>
        <p:nvSpPr>
          <p:cNvPr id="9" name="Title 1">
            <a:extLst>
              <a:ext uri="{FF2B5EF4-FFF2-40B4-BE49-F238E27FC236}">
                <a16:creationId xmlns="" xmlns:a16="http://schemas.microsoft.com/office/drawing/2014/main" id="{AC00814E-81B2-41B2-AC00-10AD6F26C309}"/>
              </a:ext>
            </a:extLst>
          </p:cNvPr>
          <p:cNvSpPr txBox="1">
            <a:spLocks/>
          </p:cNvSpPr>
          <p:nvPr/>
        </p:nvSpPr>
        <p:spPr>
          <a:xfrm>
            <a:off x="1280319" y="3276600"/>
            <a:ext cx="5943600" cy="763600"/>
          </a:xfrm>
          <a:prstGeom prst="rect">
            <a:avLst/>
          </a:prstGeom>
          <a:noFill/>
          <a:ln>
            <a:noFill/>
          </a:ln>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2800"/>
              <a:buFont typeface="Fredoka One"/>
              <a:buNone/>
              <a:defRPr sz="2800" b="0" i="0" u="none" strike="noStrike" cap="none">
                <a:solidFill>
                  <a:schemeClr val="l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600" dirty="0" err="1">
                <a:solidFill>
                  <a:schemeClr val="tx2"/>
                </a:solidFill>
                <a:latin typeface="+mj-lt"/>
                <a:ea typeface="Arial-Rounded" panose="020B0500000000000000" pitchFamily="34" charset="0"/>
                <a:cs typeface="Arial-Rounded" panose="020B0500000000000000" pitchFamily="34" charset="0"/>
              </a:rPr>
              <a:t>Rền</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rĩ</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kéo</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đàn</a:t>
            </a:r>
            <a:endParaRPr lang="en-US" sz="3600" dirty="0">
              <a:solidFill>
                <a:schemeClr val="tx2"/>
              </a:solidFill>
              <a:latin typeface="+mj-lt"/>
              <a:ea typeface="Arial-Rounded" panose="020B0500000000000000" pitchFamily="34" charset="0"/>
              <a:cs typeface="Arial-Rounded" panose="020B0500000000000000" pitchFamily="34" charset="0"/>
            </a:endParaRPr>
          </a:p>
          <a:p>
            <a:pPr algn="just"/>
            <a:r>
              <a:rPr lang="en-US" sz="3600" dirty="0" err="1">
                <a:solidFill>
                  <a:schemeClr val="tx2"/>
                </a:solidFill>
                <a:latin typeface="+mj-lt"/>
                <a:ea typeface="Arial-Rounded" panose="020B0500000000000000" pitchFamily="34" charset="0"/>
                <a:cs typeface="Arial-Rounded" panose="020B0500000000000000" pitchFamily="34" charset="0"/>
              </a:rPr>
              <a:t>Đúng</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là</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anh</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dế</a:t>
            </a:r>
            <a:endParaRPr lang="en-US" sz="3600" dirty="0">
              <a:solidFill>
                <a:schemeClr val="tx2"/>
              </a:solidFill>
              <a:latin typeface="+mj-lt"/>
              <a:ea typeface="Arial-Rounded" panose="020B0500000000000000" pitchFamily="34" charset="0"/>
              <a:cs typeface="Arial-Rounded" panose="020B0500000000000000" pitchFamily="34" charset="0"/>
            </a:endParaRPr>
          </a:p>
          <a:p>
            <a:pPr algn="just"/>
            <a:r>
              <a:rPr lang="en-US" sz="3600" dirty="0" err="1">
                <a:solidFill>
                  <a:schemeClr val="tx2"/>
                </a:solidFill>
                <a:latin typeface="+mj-lt"/>
                <a:ea typeface="Arial-Rounded" panose="020B0500000000000000" pitchFamily="34" charset="0"/>
                <a:cs typeface="Arial-Rounded" panose="020B0500000000000000" pitchFamily="34" charset="0"/>
              </a:rPr>
              <a:t>Suốt</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đời</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chậm</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trễ</a:t>
            </a:r>
            <a:endParaRPr lang="en-US" sz="3600" dirty="0">
              <a:solidFill>
                <a:schemeClr val="tx2"/>
              </a:solidFill>
              <a:latin typeface="+mj-lt"/>
              <a:ea typeface="Arial-Rounded" panose="020B0500000000000000" pitchFamily="34" charset="0"/>
              <a:cs typeface="Arial-Rounded" panose="020B0500000000000000" pitchFamily="34" charset="0"/>
            </a:endParaRPr>
          </a:p>
          <a:p>
            <a:pPr algn="just"/>
            <a:r>
              <a:rPr lang="en-US" sz="3600" dirty="0" err="1">
                <a:solidFill>
                  <a:schemeClr val="tx2"/>
                </a:solidFill>
                <a:latin typeface="+mj-lt"/>
                <a:ea typeface="Arial-Rounded" panose="020B0500000000000000" pitchFamily="34" charset="0"/>
                <a:cs typeface="Arial-Rounded" panose="020B0500000000000000" pitchFamily="34" charset="0"/>
              </a:rPr>
              <a:t>Là</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họ</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nhà</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sên</a:t>
            </a:r>
            <a:endParaRPr lang="en-US" sz="3600" dirty="0">
              <a:solidFill>
                <a:schemeClr val="tx2"/>
              </a:solidFill>
              <a:latin typeface="+mj-lt"/>
              <a:ea typeface="Arial-Rounded" panose="020B0500000000000000" pitchFamily="34" charset="0"/>
              <a:cs typeface="Arial-Rounded" panose="020B0500000000000000" pitchFamily="34" charset="0"/>
            </a:endParaRPr>
          </a:p>
          <a:p>
            <a:pPr algn="just"/>
            <a:r>
              <a:rPr lang="en-US" sz="3600" dirty="0" err="1">
                <a:solidFill>
                  <a:schemeClr val="tx2"/>
                </a:solidFill>
                <a:latin typeface="+mj-lt"/>
                <a:ea typeface="Arial-Rounded" panose="020B0500000000000000" pitchFamily="34" charset="0"/>
                <a:cs typeface="Arial-Rounded" panose="020B0500000000000000" pitchFamily="34" charset="0"/>
              </a:rPr>
              <a:t>Đêm</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đêm</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thắp</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đèn</a:t>
            </a:r>
            <a:endParaRPr lang="en-US" sz="3600" dirty="0">
              <a:solidFill>
                <a:schemeClr val="tx2"/>
              </a:solidFill>
              <a:latin typeface="+mj-lt"/>
              <a:ea typeface="Arial-Rounded" panose="020B0500000000000000" pitchFamily="34" charset="0"/>
              <a:cs typeface="Arial-Rounded" panose="020B0500000000000000" pitchFamily="34" charset="0"/>
            </a:endParaRPr>
          </a:p>
          <a:p>
            <a:pPr algn="just"/>
            <a:r>
              <a:rPr lang="en-US" sz="3600" dirty="0" err="1">
                <a:solidFill>
                  <a:schemeClr val="tx2"/>
                </a:solidFill>
                <a:latin typeface="+mj-lt"/>
                <a:ea typeface="Arial-Rounded" panose="020B0500000000000000" pitchFamily="34" charset="0"/>
                <a:cs typeface="Arial-Rounded" panose="020B0500000000000000" pitchFamily="34" charset="0"/>
              </a:rPr>
              <a:t>Là</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cô</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đom</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đóm</a:t>
            </a:r>
            <a:r>
              <a:rPr lang="en-US" sz="3600" dirty="0">
                <a:solidFill>
                  <a:schemeClr val="tx2"/>
                </a:solidFill>
                <a:latin typeface="+mj-lt"/>
                <a:ea typeface="Arial-Rounded" panose="020B0500000000000000" pitchFamily="34" charset="0"/>
                <a:cs typeface="Arial-Rounded" panose="020B0500000000000000" pitchFamily="34" charset="0"/>
              </a:rPr>
              <a:t>.</a:t>
            </a:r>
          </a:p>
          <a:p>
            <a:pPr algn="just"/>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Vè</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loài</a:t>
            </a:r>
            <a:r>
              <a:rPr lang="en-US" sz="3600" dirty="0">
                <a:solidFill>
                  <a:schemeClr val="tx2"/>
                </a:solidFill>
                <a:latin typeface="+mj-lt"/>
                <a:ea typeface="Arial-Rounded" panose="020B0500000000000000" pitchFamily="34" charset="0"/>
                <a:cs typeface="Arial-Rounded" panose="020B0500000000000000" pitchFamily="34" charset="0"/>
              </a:rPr>
              <a:t> </a:t>
            </a:r>
            <a:r>
              <a:rPr lang="en-US" sz="3600" dirty="0" err="1">
                <a:solidFill>
                  <a:schemeClr val="tx2"/>
                </a:solidFill>
                <a:latin typeface="+mj-lt"/>
                <a:ea typeface="Arial-Rounded" panose="020B0500000000000000" pitchFamily="34" charset="0"/>
                <a:cs typeface="Arial-Rounded" panose="020B0500000000000000" pitchFamily="34" charset="0"/>
              </a:rPr>
              <a:t>vật</a:t>
            </a:r>
            <a:r>
              <a:rPr lang="en-US" sz="3600" dirty="0">
                <a:solidFill>
                  <a:schemeClr val="tx2"/>
                </a:solidFill>
                <a:latin typeface="+mj-lt"/>
                <a:ea typeface="Arial-Rounded" panose="020B0500000000000000" pitchFamily="34" charset="0"/>
                <a:cs typeface="Arial-Rounded" panose="020B0500000000000000" pitchFamily="34" charset="0"/>
              </a:rPr>
              <a:t>)</a:t>
            </a:r>
          </a:p>
        </p:txBody>
      </p:sp>
      <p:cxnSp>
        <p:nvCxnSpPr>
          <p:cNvPr id="8" name="Straight Connector 7">
            <a:extLst>
              <a:ext uri="{FF2B5EF4-FFF2-40B4-BE49-F238E27FC236}">
                <a16:creationId xmlns="" xmlns:a16="http://schemas.microsoft.com/office/drawing/2014/main" id="{DF47312F-7E09-45A3-80AB-C89C4F00EA75}"/>
              </a:ext>
            </a:extLst>
          </p:cNvPr>
          <p:cNvCxnSpPr>
            <a:cxnSpLocks/>
          </p:cNvCxnSpPr>
          <p:nvPr/>
        </p:nvCxnSpPr>
        <p:spPr>
          <a:xfrm>
            <a:off x="4027056" y="2819400"/>
            <a:ext cx="4610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4F2BB2A5-0369-46A3-A9A1-57B9988CC8B7}"/>
              </a:ext>
            </a:extLst>
          </p:cNvPr>
          <p:cNvCxnSpPr>
            <a:cxnSpLocks/>
          </p:cNvCxnSpPr>
          <p:nvPr/>
        </p:nvCxnSpPr>
        <p:spPr>
          <a:xfrm>
            <a:off x="3552410" y="3886200"/>
            <a:ext cx="7424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3E0B1A8D-D2D5-4E7A-B20B-FC976F376D8E}"/>
              </a:ext>
            </a:extLst>
          </p:cNvPr>
          <p:cNvCxnSpPr>
            <a:cxnSpLocks/>
          </p:cNvCxnSpPr>
          <p:nvPr/>
        </p:nvCxnSpPr>
        <p:spPr>
          <a:xfrm>
            <a:off x="2651919" y="5018316"/>
            <a:ext cx="18361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19" y="339090"/>
            <a:ext cx="4572000" cy="2804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519" y="339090"/>
            <a:ext cx="4486656" cy="28041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6835" y="3502966"/>
            <a:ext cx="4635375" cy="2743200"/>
          </a:xfrm>
          <a:prstGeom prst="rect">
            <a:avLst/>
          </a:prstGeom>
        </p:spPr>
      </p:pic>
      <p:sp>
        <p:nvSpPr>
          <p:cNvPr id="5" name="TextBox 4"/>
          <p:cNvSpPr txBox="1"/>
          <p:nvPr/>
        </p:nvSpPr>
        <p:spPr>
          <a:xfrm>
            <a:off x="1356519" y="3272135"/>
            <a:ext cx="1226618" cy="461665"/>
          </a:xfrm>
          <a:prstGeom prst="rect">
            <a:avLst/>
          </a:prstGeom>
          <a:noFill/>
        </p:spPr>
        <p:txBody>
          <a:bodyPr wrap="none" rtlCol="0">
            <a:spAutoFit/>
          </a:bodyPr>
          <a:lstStyle/>
          <a:p>
            <a:r>
              <a:rPr lang="en-US" sz="2400" b="1" dirty="0" smtClean="0">
                <a:solidFill>
                  <a:srgbClr val="002060"/>
                </a:solidFill>
              </a:rPr>
              <a:t>Con </a:t>
            </a:r>
            <a:r>
              <a:rPr lang="en-US" sz="2400" b="1" dirty="0" err="1" smtClean="0">
                <a:solidFill>
                  <a:srgbClr val="002060"/>
                </a:solidFill>
              </a:rPr>
              <a:t>dế</a:t>
            </a:r>
            <a:endParaRPr lang="vi-VN" sz="2400" b="1" dirty="0">
              <a:solidFill>
                <a:srgbClr val="002060"/>
              </a:solidFill>
            </a:endParaRPr>
          </a:p>
        </p:txBody>
      </p:sp>
      <p:sp>
        <p:nvSpPr>
          <p:cNvPr id="6" name="TextBox 5"/>
          <p:cNvSpPr txBox="1"/>
          <p:nvPr/>
        </p:nvSpPr>
        <p:spPr>
          <a:xfrm>
            <a:off x="8595519" y="3272134"/>
            <a:ext cx="1842171" cy="461665"/>
          </a:xfrm>
          <a:prstGeom prst="rect">
            <a:avLst/>
          </a:prstGeom>
          <a:noFill/>
        </p:spPr>
        <p:txBody>
          <a:bodyPr wrap="none" rtlCol="0">
            <a:spAutoFit/>
          </a:bodyPr>
          <a:lstStyle/>
          <a:p>
            <a:r>
              <a:rPr lang="en-US" sz="2400" b="1" dirty="0" smtClean="0">
                <a:solidFill>
                  <a:srgbClr val="002060"/>
                </a:solidFill>
              </a:rPr>
              <a:t>Con </a:t>
            </a:r>
            <a:r>
              <a:rPr lang="en-US" sz="2400" b="1" dirty="0" err="1" smtClean="0">
                <a:solidFill>
                  <a:srgbClr val="002060"/>
                </a:solidFill>
              </a:rPr>
              <a:t>ốc</a:t>
            </a:r>
            <a:r>
              <a:rPr lang="en-US" sz="2400" b="1" dirty="0" smtClean="0">
                <a:solidFill>
                  <a:srgbClr val="002060"/>
                </a:solidFill>
              </a:rPr>
              <a:t> </a:t>
            </a:r>
            <a:r>
              <a:rPr lang="en-US" sz="2400" b="1" dirty="0" err="1" smtClean="0">
                <a:solidFill>
                  <a:srgbClr val="002060"/>
                </a:solidFill>
              </a:rPr>
              <a:t>sên</a:t>
            </a:r>
            <a:endParaRPr lang="vi-VN" sz="2400" b="1" dirty="0">
              <a:solidFill>
                <a:srgbClr val="002060"/>
              </a:solidFill>
            </a:endParaRPr>
          </a:p>
        </p:txBody>
      </p:sp>
      <p:sp>
        <p:nvSpPr>
          <p:cNvPr id="7" name="TextBox 6"/>
          <p:cNvSpPr txBox="1"/>
          <p:nvPr/>
        </p:nvSpPr>
        <p:spPr>
          <a:xfrm>
            <a:off x="4709319" y="6375049"/>
            <a:ext cx="2250937" cy="461665"/>
          </a:xfrm>
          <a:prstGeom prst="rect">
            <a:avLst/>
          </a:prstGeom>
          <a:noFill/>
        </p:spPr>
        <p:txBody>
          <a:bodyPr wrap="none" rtlCol="0">
            <a:spAutoFit/>
          </a:bodyPr>
          <a:lstStyle/>
          <a:p>
            <a:r>
              <a:rPr lang="en-US" sz="2400" b="1" dirty="0" smtClean="0">
                <a:solidFill>
                  <a:srgbClr val="002060"/>
                </a:solidFill>
              </a:rPr>
              <a:t>Con </a:t>
            </a:r>
            <a:r>
              <a:rPr lang="en-US" sz="2400" b="1" dirty="0" err="1" smtClean="0">
                <a:solidFill>
                  <a:srgbClr val="002060"/>
                </a:solidFill>
              </a:rPr>
              <a:t>đom</a:t>
            </a:r>
            <a:r>
              <a:rPr lang="en-US" sz="2400" b="1" dirty="0" smtClean="0">
                <a:solidFill>
                  <a:srgbClr val="002060"/>
                </a:solidFill>
              </a:rPr>
              <a:t> </a:t>
            </a:r>
            <a:r>
              <a:rPr lang="en-US" sz="2400" b="1" dirty="0" err="1" smtClean="0">
                <a:solidFill>
                  <a:srgbClr val="002060"/>
                </a:solidFill>
              </a:rPr>
              <a:t>đóm</a:t>
            </a:r>
            <a:endParaRPr lang="vi-VN" sz="2400" b="1" dirty="0">
              <a:solidFill>
                <a:srgbClr val="002060"/>
              </a:solidFill>
            </a:endParaRPr>
          </a:p>
        </p:txBody>
      </p:sp>
    </p:spTree>
    <p:extLst>
      <p:ext uri="{BB962C8B-B14F-4D97-AF65-F5344CB8AC3E}">
        <p14:creationId xmlns:p14="http://schemas.microsoft.com/office/powerpoint/2010/main" val="117009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28034" y="-132266"/>
            <a:ext cx="12541894" cy="7121602"/>
          </a:xfrm>
          <a:prstGeom prst="rect">
            <a:avLst/>
          </a:prstGeom>
        </p:spPr>
      </p:pic>
      <p:sp>
        <p:nvSpPr>
          <p:cNvPr id="8" name="Text Box 2"/>
          <p:cNvSpPr txBox="1">
            <a:spLocks noChangeArrowheads="1"/>
          </p:cNvSpPr>
          <p:nvPr/>
        </p:nvSpPr>
        <p:spPr bwMode="auto">
          <a:xfrm>
            <a:off x="1625986" y="385893"/>
            <a:ext cx="1043855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8"/>
              </a:spcAft>
              <a:defRPr/>
            </a:pPr>
            <a:endParaRPr lang="en-US" altLang="en-US" sz="3591" b="1" i="1" dirty="0">
              <a:solidFill>
                <a:srgbClr val="FFFFFF"/>
              </a:solidFill>
              <a:latin typeface="HP001 4 hàng" pitchFamily="34" charset="0"/>
              <a:ea typeface="+mn-ea"/>
            </a:endParaRP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r>
              <a:rPr lang="en-US" altLang="en-US" sz="3591" b="1" dirty="0">
                <a:solidFill>
                  <a:srgbClr val="FFFFFF"/>
                </a:solidFill>
                <a:latin typeface="HP001 4 hàng" pitchFamily="34" charset="0"/>
                <a:ea typeface="+mn-ea"/>
              </a:rPr>
              <a:t>  </a:t>
            </a: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spcAft>
                <a:spcPts val="748"/>
              </a:spcAft>
              <a:defRPr/>
            </a:pPr>
            <a:endParaRPr lang="en-US" altLang="en-US" sz="3591" b="1" dirty="0">
              <a:solidFill>
                <a:srgbClr val="FFFFFF"/>
              </a:solidFill>
              <a:latin typeface="HP001 4 hàng" pitchFamily="34" charset="0"/>
              <a:ea typeface="+mn-ea"/>
            </a:endParaRPr>
          </a:p>
          <a:p>
            <a:pPr>
              <a:defRPr/>
            </a:pPr>
            <a:r>
              <a:rPr lang="en-US" altLang="en-US" sz="3591" b="1" dirty="0">
                <a:solidFill>
                  <a:srgbClr val="FFFFFF"/>
                </a:solidFill>
                <a:latin typeface="HP001 4 hàng" pitchFamily="34" charset="0"/>
                <a:ea typeface="+mn-ea"/>
              </a:rPr>
              <a:t> </a:t>
            </a:r>
            <a:r>
              <a:rPr lang="en-US" altLang="en-US" sz="3591" b="1" dirty="0" err="1">
                <a:solidFill>
                  <a:srgbClr val="FFFFFF"/>
                </a:solidFill>
                <a:latin typeface="HP001 4 hàng" pitchFamily="34" charset="0"/>
                <a:ea typeface="+mn-ea"/>
              </a:rPr>
              <a:t>Thứ</a:t>
            </a:r>
            <a:r>
              <a:rPr lang="en-US" altLang="en-US" sz="3591" b="1" dirty="0">
                <a:solidFill>
                  <a:srgbClr val="FFFFFF"/>
                </a:solidFill>
                <a:latin typeface="HP001 4 hàng" pitchFamily="34" charset="0"/>
                <a:ea typeface="+mn-ea"/>
              </a:rPr>
              <a:t> </a:t>
            </a:r>
            <a:r>
              <a:rPr lang="en-US" altLang="en-US" sz="3591" b="1" dirty="0" err="1">
                <a:solidFill>
                  <a:srgbClr val="FFFFFF"/>
                </a:solidFill>
                <a:latin typeface="HP001 4 hàng" pitchFamily="34" charset="0"/>
                <a:ea typeface="+mn-ea"/>
              </a:rPr>
              <a:t>năm</a:t>
            </a:r>
            <a:r>
              <a:rPr lang="en-US" altLang="en-US" sz="3591" b="1" dirty="0">
                <a:solidFill>
                  <a:srgbClr val="FFFFFF"/>
                </a:solidFill>
                <a:latin typeface="HP001 4 hàng" pitchFamily="34" charset="0"/>
                <a:ea typeface="+mn-ea"/>
              </a:rPr>
              <a:t> </a:t>
            </a:r>
            <a:r>
              <a:rPr lang="en-US" sz="3591" b="1" dirty="0" err="1">
                <a:solidFill>
                  <a:srgbClr val="FFFFFF"/>
                </a:solidFill>
                <a:latin typeface="HP001 4 hàng" pitchFamily="34" charset="0"/>
                <a:ea typeface="+mn-ea"/>
              </a:rPr>
              <a:t>w</a:t>
            </a:r>
            <a:r>
              <a:rPr lang="en-US" altLang="en-US" sz="3591" b="1" dirty="0" err="1">
                <a:solidFill>
                  <a:srgbClr val="FFFFFF"/>
                </a:solidFill>
                <a:latin typeface="HP001 4 hàng" pitchFamily="34" charset="0"/>
                <a:ea typeface="+mn-ea"/>
              </a:rPr>
              <a:t>gày</a:t>
            </a:r>
            <a:r>
              <a:rPr lang="en-US" altLang="en-US" sz="3591" b="1" dirty="0">
                <a:solidFill>
                  <a:srgbClr val="FFFFFF"/>
                </a:solidFill>
                <a:latin typeface="HP001 4 hàng" pitchFamily="34" charset="0"/>
                <a:ea typeface="+mn-ea"/>
              </a:rPr>
              <a:t> </a:t>
            </a:r>
            <a:r>
              <a:rPr lang="en-US" altLang="en-US" sz="3591" b="1" dirty="0" smtClean="0">
                <a:solidFill>
                  <a:srgbClr val="FFFFFF"/>
                </a:solidFill>
                <a:latin typeface="HP001 4 hàng" pitchFamily="34" charset="0"/>
                <a:ea typeface="+mn-ea"/>
              </a:rPr>
              <a:t>17 </a:t>
            </a:r>
            <a:r>
              <a:rPr lang="en-US" sz="3591" b="1" dirty="0" err="1">
                <a:solidFill>
                  <a:srgbClr val="FFFFFF"/>
                </a:solidFill>
                <a:latin typeface="HP001 4 hàng" pitchFamily="34" charset="0"/>
                <a:ea typeface="Calibri"/>
              </a:rPr>
              <a:t>Ǉ</a:t>
            </a:r>
            <a:r>
              <a:rPr lang="en-US" altLang="en-US" sz="3591" b="1" dirty="0" err="1">
                <a:solidFill>
                  <a:srgbClr val="FFFFFF"/>
                </a:solidFill>
                <a:latin typeface="HP001 4 hàng" pitchFamily="34" charset="0"/>
                <a:ea typeface="+mn-ea"/>
              </a:rPr>
              <a:t>háng</a:t>
            </a:r>
            <a:r>
              <a:rPr lang="en-US" altLang="en-US" sz="3591" b="1" dirty="0">
                <a:solidFill>
                  <a:srgbClr val="FFFFFF"/>
                </a:solidFill>
                <a:latin typeface="HP001 4 hàng" pitchFamily="34" charset="0"/>
                <a:ea typeface="+mn-ea"/>
              </a:rPr>
              <a:t> 3 </a:t>
            </a:r>
            <a:r>
              <a:rPr lang="en-US" sz="3591" b="1" dirty="0" err="1">
                <a:solidFill>
                  <a:srgbClr val="FFFFFF"/>
                </a:solidFill>
                <a:latin typeface="HP001 4 hàng" pitchFamily="34" charset="0"/>
                <a:ea typeface="+mn-ea"/>
              </a:rPr>
              <a:t>w</a:t>
            </a:r>
            <a:r>
              <a:rPr lang="en-US" altLang="en-US" sz="3591" b="1" dirty="0" err="1">
                <a:solidFill>
                  <a:srgbClr val="FFFFFF"/>
                </a:solidFill>
                <a:latin typeface="HP001 4 hàng" pitchFamily="34" charset="0"/>
                <a:ea typeface="+mn-ea"/>
              </a:rPr>
              <a:t>ăm</a:t>
            </a:r>
            <a:r>
              <a:rPr lang="en-US" altLang="en-US" sz="3591" b="1" dirty="0">
                <a:solidFill>
                  <a:srgbClr val="FFFFFF"/>
                </a:solidFill>
                <a:latin typeface="HP001 4 hàng" pitchFamily="34" charset="0"/>
                <a:ea typeface="+mn-ea"/>
              </a:rPr>
              <a:t> 2022</a:t>
            </a:r>
          </a:p>
        </p:txBody>
      </p:sp>
      <p:sp>
        <p:nvSpPr>
          <p:cNvPr id="9" name="Text Box 2"/>
          <p:cNvSpPr txBox="1">
            <a:spLocks noChangeArrowheads="1"/>
          </p:cNvSpPr>
          <p:nvPr/>
        </p:nvSpPr>
        <p:spPr bwMode="auto">
          <a:xfrm>
            <a:off x="4521100" y="1217928"/>
            <a:ext cx="3043627"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8"/>
              </a:spcAft>
              <a:defRPr/>
            </a:pPr>
            <a:r>
              <a:rPr lang="en-US" altLang="en-US" sz="3591" b="1" dirty="0">
                <a:solidFill>
                  <a:srgbClr val="FFFFFF"/>
                </a:solidFill>
                <a:latin typeface="HP001 4 hàng" pitchFamily="34" charset="0"/>
                <a:ea typeface="+mn-ea"/>
              </a:rPr>
              <a:t> T</a:t>
            </a:r>
            <a:r>
              <a:rPr lang="el-GR" altLang="en-US" sz="3591" b="1" dirty="0">
                <a:solidFill>
                  <a:srgbClr val="FFFFFF"/>
                </a:solidFill>
                <a:latin typeface="HP001 4 hàng" pitchFamily="34" charset="0"/>
                <a:ea typeface="+mn-ea"/>
              </a:rPr>
              <a:t>Η</a:t>
            </a:r>
            <a:r>
              <a:rPr lang="en-US" altLang="en-US" sz="3591" b="1" dirty="0" err="1">
                <a:solidFill>
                  <a:srgbClr val="FFFFFF"/>
                </a:solidFill>
                <a:latin typeface="HP001 4 hàng" pitchFamily="34" charset="0"/>
                <a:ea typeface="+mn-ea"/>
              </a:rPr>
              <a:t>Ğng</a:t>
            </a:r>
            <a:r>
              <a:rPr lang="en-US" altLang="en-US" sz="3591" b="1" dirty="0">
                <a:solidFill>
                  <a:srgbClr val="FFFFFF"/>
                </a:solidFill>
                <a:latin typeface="HP001 4 hàng" pitchFamily="34" charset="0"/>
                <a:ea typeface="+mn-ea"/>
              </a:rPr>
              <a:t> V</a:t>
            </a:r>
            <a:r>
              <a:rPr lang="el-GR" altLang="en-US" sz="3591" b="1" dirty="0">
                <a:solidFill>
                  <a:srgbClr val="FFFFFF"/>
                </a:solidFill>
                <a:latin typeface="HP001 4 hàng" pitchFamily="34" charset="0"/>
                <a:ea typeface="+mn-ea"/>
              </a:rPr>
              <a:t>Η</a:t>
            </a:r>
            <a:r>
              <a:rPr lang="en-US" altLang="en-US" sz="3591" b="1" dirty="0">
                <a:solidFill>
                  <a:srgbClr val="FFFFFF"/>
                </a:solidFill>
                <a:latin typeface="HP001 4 hàng" pitchFamily="34" charset="0"/>
                <a:ea typeface="+mn-ea"/>
              </a:rPr>
              <a:t>İt</a:t>
            </a:r>
            <a:r>
              <a:rPr lang="el-GR" altLang="en-US" sz="3591" b="1" dirty="0">
                <a:solidFill>
                  <a:srgbClr val="FFFFFF"/>
                </a:solidFill>
                <a:latin typeface="HP001 4 hàng" pitchFamily="34" charset="0"/>
                <a:ea typeface="+mn-ea"/>
              </a:rPr>
              <a:t> </a:t>
            </a:r>
            <a:endParaRPr lang="en-US" altLang="en-US" sz="3591" b="1" dirty="0">
              <a:solidFill>
                <a:srgbClr val="FFFFFF"/>
              </a:solidFill>
              <a:latin typeface="HP001 4 hàng" pitchFamily="34" charset="0"/>
              <a:ea typeface="+mn-ea"/>
            </a:endParaRPr>
          </a:p>
        </p:txBody>
      </p:sp>
      <p:sp>
        <p:nvSpPr>
          <p:cNvPr id="13" name="Text Box 2"/>
          <p:cNvSpPr txBox="1">
            <a:spLocks noChangeArrowheads="1"/>
          </p:cNvSpPr>
          <p:nvPr/>
        </p:nvSpPr>
        <p:spPr bwMode="auto">
          <a:xfrm>
            <a:off x="849343" y="1987204"/>
            <a:ext cx="10694486" cy="638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lgn="ctr"/>
            <a:r>
              <a:rPr lang="vi-VN" sz="3591" b="1" dirty="0">
                <a:solidFill>
                  <a:srgbClr val="FFFF00"/>
                </a:solidFill>
                <a:latin typeface="HP001 4 hàng" pitchFamily="34" charset="0"/>
                <a:ea typeface="+mn-ea"/>
              </a:rPr>
              <a:t>Mở rộng vốn từ về </a:t>
            </a:r>
            <a:r>
              <a:rPr lang="vi-VN" sz="3591" b="1" dirty="0" smtClean="0">
                <a:solidFill>
                  <a:srgbClr val="FFFF00"/>
                </a:solidFill>
                <a:latin typeface="HP001 4 hàng" pitchFamily="34" charset="0"/>
                <a:ea typeface="+mn-ea"/>
              </a:rPr>
              <a:t>các loài vật nhỏ bé</a:t>
            </a:r>
          </a:p>
          <a:p>
            <a:pPr algn="ctr"/>
            <a:r>
              <a:rPr lang="vi-VN" sz="3591" b="1" dirty="0" smtClean="0">
                <a:solidFill>
                  <a:srgbClr val="FFFF00"/>
                </a:solidFill>
                <a:latin typeface="HP001 4 hàng" pitchFamily="34" charset="0"/>
                <a:ea typeface="+mn-ea"/>
              </a:rPr>
              <a:t>Dấu chấm, dấu chấm hỏi</a:t>
            </a:r>
            <a:endParaRPr lang="en-US" sz="3591" b="1" dirty="0">
              <a:solidFill>
                <a:srgbClr val="FFFF00"/>
              </a:solidFill>
              <a:latin typeface="HP001 4 hàng" pitchFamily="34" charset="0"/>
              <a:ea typeface="+mn-ea"/>
            </a:endParaRPr>
          </a:p>
        </p:txBody>
      </p:sp>
      <p:sp>
        <p:nvSpPr>
          <p:cNvPr id="10" name="Rectangle 9">
            <a:extLst>
              <a:ext uri="{FF2B5EF4-FFF2-40B4-BE49-F238E27FC236}">
                <a16:creationId xmlns:a16="http://schemas.microsoft.com/office/drawing/2014/main" xmlns="" id="{DE8E93A4-CCF0-42E7-89DA-CFD7CBCDE3EC}"/>
              </a:ext>
            </a:extLst>
          </p:cNvPr>
          <p:cNvSpPr/>
          <p:nvPr/>
        </p:nvSpPr>
        <p:spPr>
          <a:xfrm>
            <a:off x="674187" y="3094045"/>
            <a:ext cx="10869642" cy="1351396"/>
          </a:xfrm>
          <a:prstGeom prst="rect">
            <a:avLst/>
          </a:prstGeom>
        </p:spPr>
        <p:txBody>
          <a:bodyPr wrap="square">
            <a:spAutoFit/>
          </a:bodyPr>
          <a:lstStyle/>
          <a:p>
            <a:pPr algn="just">
              <a:spcBef>
                <a:spcPts val="599"/>
              </a:spcBef>
              <a:spcAft>
                <a:spcPts val="599"/>
              </a:spcAft>
            </a:pPr>
            <a:r>
              <a:rPr lang="en-US" sz="3591" b="1" dirty="0" err="1">
                <a:solidFill>
                  <a:srgbClr val="FFFFFF"/>
                </a:solidFill>
                <a:latin typeface="HP001 4 hàng" pitchFamily="34" charset="0"/>
                <a:ea typeface="+mn-ea"/>
              </a:rPr>
              <a:t>Bài</a:t>
            </a:r>
            <a:r>
              <a:rPr lang="en-US" sz="3591" b="1" dirty="0">
                <a:solidFill>
                  <a:srgbClr val="FFFFFF"/>
                </a:solidFill>
                <a:latin typeface="HP001 4 hàng" pitchFamily="34" charset="0"/>
                <a:ea typeface="+mn-ea"/>
              </a:rPr>
              <a:t> 1: </a:t>
            </a:r>
            <a:r>
              <a:rPr lang="en-US" sz="3591" b="1" dirty="0" err="1">
                <a:solidFill>
                  <a:srgbClr val="FFFFFF"/>
                </a:solidFill>
                <a:latin typeface="HP001 4 hàng" pitchFamily="34" charset="0"/>
                <a:ea typeface="+mn-ea"/>
              </a:rPr>
              <a:t>Từ</a:t>
            </a:r>
            <a:r>
              <a:rPr lang="en-US" sz="3591" b="1" dirty="0">
                <a:solidFill>
                  <a:srgbClr val="FFFFFF"/>
                </a:solidFill>
                <a:latin typeface="HP001 4 hàng" pitchFamily="34" charset="0"/>
                <a:ea typeface="+mn-ea"/>
              </a:rPr>
              <a:t> </a:t>
            </a:r>
            <a:r>
              <a:rPr lang="en-US" sz="3591" b="1" dirty="0" err="1">
                <a:solidFill>
                  <a:srgbClr val="FFFFFF"/>
                </a:solidFill>
                <a:latin typeface="HP001 4 hàng" pitchFamily="34" charset="0"/>
                <a:ea typeface="+mn-ea"/>
              </a:rPr>
              <a:t>ngữ</a:t>
            </a:r>
            <a:r>
              <a:rPr lang="en-US" sz="3591" b="1" dirty="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chỉ</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các</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loài</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vật</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trong</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đoạn</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văn</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là</a:t>
            </a:r>
            <a:r>
              <a:rPr lang="en-US" sz="3591" b="1" dirty="0" smtClean="0">
                <a:solidFill>
                  <a:srgbClr val="FFFFFF"/>
                </a:solidFill>
                <a:latin typeface="HP001 4 hàng" pitchFamily="34" charset="0"/>
                <a:ea typeface="+mn-ea"/>
              </a:rPr>
              <a:t>:</a:t>
            </a:r>
          </a:p>
          <a:p>
            <a:pPr algn="just">
              <a:spcBef>
                <a:spcPts val="599"/>
              </a:spcBef>
              <a:spcAft>
                <a:spcPts val="599"/>
              </a:spcAft>
            </a:pP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Dế</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sên</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đom</a:t>
            </a:r>
            <a:r>
              <a:rPr lang="en-US" sz="3591" b="1" dirty="0" smtClean="0">
                <a:solidFill>
                  <a:srgbClr val="FFFFFF"/>
                </a:solidFill>
                <a:latin typeface="HP001 4 hàng" pitchFamily="34" charset="0"/>
                <a:ea typeface="+mn-ea"/>
              </a:rPr>
              <a:t> </a:t>
            </a:r>
            <a:r>
              <a:rPr lang="en-US" sz="3591" b="1" dirty="0" err="1" smtClean="0">
                <a:solidFill>
                  <a:srgbClr val="FFFFFF"/>
                </a:solidFill>
                <a:latin typeface="HP001 4 hàng" pitchFamily="34" charset="0"/>
                <a:ea typeface="+mn-ea"/>
              </a:rPr>
              <a:t>đóm</a:t>
            </a:r>
            <a:endParaRPr lang="en-US" sz="3591" b="1" dirty="0">
              <a:solidFill>
                <a:srgbClr val="FFFFFF"/>
              </a:solidFill>
              <a:latin typeface="HP001 4 hàng" pitchFamily="34" charset="0"/>
              <a:ea typeface="+mn-ea"/>
            </a:endParaRPr>
          </a:p>
        </p:txBody>
      </p:sp>
    </p:spTree>
    <p:extLst>
      <p:ext uri="{BB962C8B-B14F-4D97-AF65-F5344CB8AC3E}">
        <p14:creationId xmlns:p14="http://schemas.microsoft.com/office/powerpoint/2010/main" val="132955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grpSp>
        <p:nvGrpSpPr>
          <p:cNvPr id="12" name="Group 11"/>
          <p:cNvGrpSpPr/>
          <p:nvPr/>
        </p:nvGrpSpPr>
        <p:grpSpPr>
          <a:xfrm>
            <a:off x="399031" y="277304"/>
            <a:ext cx="750569" cy="731520"/>
            <a:chOff x="3041857" y="1727885"/>
            <a:chExt cx="1228170" cy="1188721"/>
          </a:xfrm>
        </p:grpSpPr>
        <p:sp>
          <p:nvSpPr>
            <p:cNvPr id="14" name="Google Shape;418;p36"/>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5" name="Google Shape;423;p36"/>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2</a:t>
              </a:r>
            </a:p>
          </p:txBody>
        </p:sp>
      </p:grpSp>
      <p:sp>
        <p:nvSpPr>
          <p:cNvPr id="2" name="Title 1"/>
          <p:cNvSpPr>
            <a:spLocks noGrp="1"/>
          </p:cNvSpPr>
          <p:nvPr>
            <p:ph type="title"/>
          </p:nvPr>
        </p:nvSpPr>
        <p:spPr>
          <a:xfrm>
            <a:off x="1186226" y="557637"/>
            <a:ext cx="10246588" cy="763600"/>
          </a:xfrm>
        </p:spPr>
        <p:txBody>
          <a:bodyPr/>
          <a:lstStyle/>
          <a:p>
            <a:pPr algn="just"/>
            <a:r>
              <a:rPr lang="en-US" sz="4000">
                <a:latin typeface="+mj-lt"/>
                <a:ea typeface="Arial-Rounded" pitchFamily="34" charset="0"/>
                <a:cs typeface="Arial-Rounded" pitchFamily="34" charset="0"/>
              </a:rPr>
              <a:t>Kết hợp từ ngữ ở cột A với từ ngữ ở cột B để tạo câu.</a:t>
            </a:r>
          </a:p>
        </p:txBody>
      </p:sp>
      <p:sp>
        <p:nvSpPr>
          <p:cNvPr id="7" name="Flowchart: Terminator 6">
            <a:extLst>
              <a:ext uri="{FF2B5EF4-FFF2-40B4-BE49-F238E27FC236}">
                <a16:creationId xmlns="" xmlns:a16="http://schemas.microsoft.com/office/drawing/2014/main" id="{E8C98356-F0F0-4297-BCF5-494E9BFDA9B1}"/>
              </a:ext>
            </a:extLst>
          </p:cNvPr>
          <p:cNvSpPr/>
          <p:nvPr/>
        </p:nvSpPr>
        <p:spPr>
          <a:xfrm>
            <a:off x="1432719" y="2543109"/>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Ve sầu</a:t>
            </a:r>
          </a:p>
        </p:txBody>
      </p:sp>
      <p:sp>
        <p:nvSpPr>
          <p:cNvPr id="21" name="Flowchart: Terminator 20">
            <a:extLst>
              <a:ext uri="{FF2B5EF4-FFF2-40B4-BE49-F238E27FC236}">
                <a16:creationId xmlns="" xmlns:a16="http://schemas.microsoft.com/office/drawing/2014/main" id="{46B61301-62EA-4792-82A6-99504924360B}"/>
              </a:ext>
            </a:extLst>
          </p:cNvPr>
          <p:cNvSpPr/>
          <p:nvPr/>
        </p:nvSpPr>
        <p:spPr>
          <a:xfrm>
            <a:off x="1432719" y="4056318"/>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Ong</a:t>
            </a:r>
          </a:p>
        </p:txBody>
      </p:sp>
      <p:sp>
        <p:nvSpPr>
          <p:cNvPr id="22" name="Flowchart: Terminator 21">
            <a:extLst>
              <a:ext uri="{FF2B5EF4-FFF2-40B4-BE49-F238E27FC236}">
                <a16:creationId xmlns="" xmlns:a16="http://schemas.microsoft.com/office/drawing/2014/main" id="{B7C1121D-6C03-4750-9767-9532CB8297E1}"/>
              </a:ext>
            </a:extLst>
          </p:cNvPr>
          <p:cNvSpPr/>
          <p:nvPr/>
        </p:nvSpPr>
        <p:spPr>
          <a:xfrm>
            <a:off x="1432719" y="5569527"/>
            <a:ext cx="3429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Chim sâu</a:t>
            </a:r>
          </a:p>
        </p:txBody>
      </p:sp>
      <p:sp>
        <p:nvSpPr>
          <p:cNvPr id="23" name="Flowchart: Terminator 22">
            <a:extLst>
              <a:ext uri="{FF2B5EF4-FFF2-40B4-BE49-F238E27FC236}">
                <a16:creationId xmlns="" xmlns:a16="http://schemas.microsoft.com/office/drawing/2014/main" id="{0D1CB959-0B6C-419B-BB7B-0632C238FEA1}"/>
              </a:ext>
            </a:extLst>
          </p:cNvPr>
          <p:cNvSpPr/>
          <p:nvPr/>
        </p:nvSpPr>
        <p:spPr>
          <a:xfrm>
            <a:off x="7223919" y="2543109"/>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báo mùa hè tới.</a:t>
            </a:r>
          </a:p>
        </p:txBody>
      </p:sp>
      <p:sp>
        <p:nvSpPr>
          <p:cNvPr id="24" name="Flowchart: Terminator 23">
            <a:extLst>
              <a:ext uri="{FF2B5EF4-FFF2-40B4-BE49-F238E27FC236}">
                <a16:creationId xmlns="" xmlns:a16="http://schemas.microsoft.com/office/drawing/2014/main" id="{29F26EFE-81C4-4203-9DC9-993EE884EDAC}"/>
              </a:ext>
            </a:extLst>
          </p:cNvPr>
          <p:cNvSpPr/>
          <p:nvPr/>
        </p:nvSpPr>
        <p:spPr>
          <a:xfrm>
            <a:off x="7223919" y="4056318"/>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bắt sâu cho lá.</a:t>
            </a:r>
          </a:p>
        </p:txBody>
      </p:sp>
      <p:sp>
        <p:nvSpPr>
          <p:cNvPr id="25" name="Flowchart: Terminator 24">
            <a:extLst>
              <a:ext uri="{FF2B5EF4-FFF2-40B4-BE49-F238E27FC236}">
                <a16:creationId xmlns="" xmlns:a16="http://schemas.microsoft.com/office/drawing/2014/main" id="{A03109BD-2949-43EB-9DE2-E8C4E483CB08}"/>
              </a:ext>
            </a:extLst>
          </p:cNvPr>
          <p:cNvSpPr/>
          <p:nvPr/>
        </p:nvSpPr>
        <p:spPr>
          <a:xfrm>
            <a:off x="7223919" y="5569527"/>
            <a:ext cx="4572000" cy="831273"/>
          </a:xfrm>
          <a:prstGeom prst="flowChartTerminator">
            <a:avLst/>
          </a:prstGeom>
          <a:solidFill>
            <a:srgbClr val="EAC8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000000"/>
                </a:solidFill>
              </a:rPr>
              <a:t>làm ra mật ngọt.</a:t>
            </a:r>
          </a:p>
        </p:txBody>
      </p:sp>
      <p:cxnSp>
        <p:nvCxnSpPr>
          <p:cNvPr id="11" name="Straight Connector 10">
            <a:extLst>
              <a:ext uri="{FF2B5EF4-FFF2-40B4-BE49-F238E27FC236}">
                <a16:creationId xmlns="" xmlns:a16="http://schemas.microsoft.com/office/drawing/2014/main" id="{CE287C7F-F1F6-4432-872E-CD44E2FAF185}"/>
              </a:ext>
            </a:extLst>
          </p:cNvPr>
          <p:cNvCxnSpPr>
            <a:cxnSpLocks/>
            <a:stCxn id="7" idx="3"/>
            <a:endCxn id="23" idx="1"/>
          </p:cNvCxnSpPr>
          <p:nvPr/>
        </p:nvCxnSpPr>
        <p:spPr>
          <a:xfrm>
            <a:off x="4861719" y="2958746"/>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0EFEFA06-A51C-4C5A-BBC1-6D77E24E5909}"/>
              </a:ext>
            </a:extLst>
          </p:cNvPr>
          <p:cNvCxnSpPr>
            <a:cxnSpLocks/>
            <a:endCxn id="25" idx="1"/>
          </p:cNvCxnSpPr>
          <p:nvPr/>
        </p:nvCxnSpPr>
        <p:spPr>
          <a:xfrm>
            <a:off x="4861719" y="4513329"/>
            <a:ext cx="2362200" cy="14718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871007EB-416B-498E-A447-B3F2822451A9}"/>
              </a:ext>
            </a:extLst>
          </p:cNvPr>
          <p:cNvCxnSpPr>
            <a:cxnSpLocks/>
            <a:endCxn id="24" idx="1"/>
          </p:cNvCxnSpPr>
          <p:nvPr/>
        </p:nvCxnSpPr>
        <p:spPr>
          <a:xfrm flipV="1">
            <a:off x="4861719" y="4471955"/>
            <a:ext cx="2362200" cy="15959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 xmlns:a16="http://schemas.microsoft.com/office/drawing/2014/main" id="{D03BB417-3D0F-4D9B-BEAA-7300BC613CB1}"/>
              </a:ext>
            </a:extLst>
          </p:cNvPr>
          <p:cNvSpPr/>
          <p:nvPr/>
        </p:nvSpPr>
        <p:spPr>
          <a:xfrm>
            <a:off x="2728119" y="1797091"/>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A</a:t>
            </a:r>
          </a:p>
        </p:txBody>
      </p:sp>
      <p:sp>
        <p:nvSpPr>
          <p:cNvPr id="31" name="Oval 30">
            <a:extLst>
              <a:ext uri="{FF2B5EF4-FFF2-40B4-BE49-F238E27FC236}">
                <a16:creationId xmlns="" xmlns:a16="http://schemas.microsoft.com/office/drawing/2014/main" id="{15631A35-337E-40DF-A543-1B72FB7CC000}"/>
              </a:ext>
            </a:extLst>
          </p:cNvPr>
          <p:cNvSpPr/>
          <p:nvPr/>
        </p:nvSpPr>
        <p:spPr>
          <a:xfrm>
            <a:off x="9186069" y="1861173"/>
            <a:ext cx="647700" cy="64770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B</a:t>
            </a:r>
          </a:p>
        </p:txBody>
      </p:sp>
    </p:spTree>
    <p:extLst>
      <p:ext uri="{BB962C8B-B14F-4D97-AF65-F5344CB8AC3E}">
        <p14:creationId xmlns:p14="http://schemas.microsoft.com/office/powerpoint/2010/main" val="253873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 name="Title 1"/>
          <p:cNvSpPr>
            <a:spLocks noGrp="1"/>
          </p:cNvSpPr>
          <p:nvPr>
            <p:ph type="title"/>
          </p:nvPr>
        </p:nvSpPr>
        <p:spPr>
          <a:xfrm>
            <a:off x="1199607" y="510135"/>
            <a:ext cx="10246588" cy="763600"/>
          </a:xfrm>
        </p:spPr>
        <p:txBody>
          <a:bodyPr/>
          <a:lstStyle/>
          <a:p>
            <a:pPr algn="just"/>
            <a:r>
              <a:rPr lang="en-US" sz="4000">
                <a:latin typeface="+mj-lt"/>
                <a:ea typeface="Arial-Rounded" pitchFamily="34" charset="0"/>
                <a:cs typeface="Arial-Rounded" pitchFamily="34" charset="0"/>
              </a:rPr>
              <a:t>Hỏi – đáp theo mẫu, viết vào vở câu hỏi, câu trả lời của em và bạn.</a:t>
            </a:r>
          </a:p>
        </p:txBody>
      </p:sp>
      <p:grpSp>
        <p:nvGrpSpPr>
          <p:cNvPr id="13" name="Group 12">
            <a:extLst>
              <a:ext uri="{FF2B5EF4-FFF2-40B4-BE49-F238E27FC236}">
                <a16:creationId xmlns="" xmlns:a16="http://schemas.microsoft.com/office/drawing/2014/main" id="{98092B41-E63E-4C30-A074-408EE42AFB41}"/>
              </a:ext>
            </a:extLst>
          </p:cNvPr>
          <p:cNvGrpSpPr/>
          <p:nvPr/>
        </p:nvGrpSpPr>
        <p:grpSpPr>
          <a:xfrm>
            <a:off x="399031" y="277304"/>
            <a:ext cx="750569" cy="731520"/>
            <a:chOff x="3041857" y="1727885"/>
            <a:chExt cx="1228170" cy="1188721"/>
          </a:xfrm>
        </p:grpSpPr>
        <p:sp>
          <p:nvSpPr>
            <p:cNvPr id="16" name="Google Shape;418;p36">
              <a:extLst>
                <a:ext uri="{FF2B5EF4-FFF2-40B4-BE49-F238E27FC236}">
                  <a16:creationId xmlns="" xmlns:a16="http://schemas.microsoft.com/office/drawing/2014/main" id="{45753898-4D96-4760-9808-DA26B0A781AE}"/>
                </a:ext>
              </a:extLst>
            </p:cNvPr>
            <p:cNvSpPr/>
            <p:nvPr/>
          </p:nvSpPr>
          <p:spPr>
            <a:xfrm>
              <a:off x="3041857" y="1727885"/>
              <a:ext cx="1188720" cy="1188721"/>
            </a:xfrm>
            <a:prstGeom prst="ellipse">
              <a:avLst/>
            </a:prstGeom>
            <a:solidFill>
              <a:srgbClr val="FFFFFF"/>
            </a:solidFill>
            <a:ln>
              <a:noFill/>
            </a:ln>
          </p:spPr>
          <p:txBody>
            <a:bodyPr spcFirstLastPara="1" wrap="square" lIns="121705" tIns="121705" rIns="121705" bIns="121705" anchor="ctr" anchorCtr="0">
              <a:noAutofit/>
            </a:bodyPr>
            <a:lstStyle/>
            <a:p>
              <a:pPr algn="just"/>
              <a:endParaRPr sz="1800" b="1">
                <a:solidFill>
                  <a:srgbClr val="0070C0"/>
                </a:solidFill>
                <a:latin typeface="Arial-Rounded" pitchFamily="34" charset="0"/>
                <a:ea typeface="Arial-Rounded" pitchFamily="34" charset="0"/>
                <a:cs typeface="Arial-Rounded" pitchFamily="34" charset="0"/>
              </a:endParaRPr>
            </a:p>
          </p:txBody>
        </p:sp>
        <p:sp>
          <p:nvSpPr>
            <p:cNvPr id="17" name="Google Shape;423;p36">
              <a:extLst>
                <a:ext uri="{FF2B5EF4-FFF2-40B4-BE49-F238E27FC236}">
                  <a16:creationId xmlns="" xmlns:a16="http://schemas.microsoft.com/office/drawing/2014/main" id="{B9E01BE3-E330-4A4D-BB0F-F6F7FBE35292}"/>
                </a:ext>
              </a:extLst>
            </p:cNvPr>
            <p:cNvSpPr txBox="1">
              <a:spLocks/>
            </p:cNvSpPr>
            <p:nvPr/>
          </p:nvSpPr>
          <p:spPr>
            <a:xfrm>
              <a:off x="3073029" y="1883966"/>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b="1">
                  <a:solidFill>
                    <a:schemeClr val="tx2"/>
                  </a:solidFill>
                  <a:latin typeface="Arial Rounded MT Bold" pitchFamily="34" charset="0"/>
                  <a:ea typeface="Arial-Rounded" pitchFamily="34" charset="0"/>
                  <a:cs typeface="Arial-Rounded" pitchFamily="34" charset="0"/>
                </a:rPr>
                <a:t>3</a:t>
              </a:r>
            </a:p>
          </p:txBody>
        </p:sp>
      </p:grpSp>
      <p:pic>
        <p:nvPicPr>
          <p:cNvPr id="4" name="Picture 3">
            <a:extLst>
              <a:ext uri="{FF2B5EF4-FFF2-40B4-BE49-F238E27FC236}">
                <a16:creationId xmlns="" xmlns:a16="http://schemas.microsoft.com/office/drawing/2014/main" id="{4F77C89E-0C7B-458A-B70F-66F12504272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256757" y="1784696"/>
            <a:ext cx="10774771" cy="4006504"/>
          </a:xfrm>
          <a:prstGeom prst="rect">
            <a:avLst/>
          </a:prstGeom>
        </p:spPr>
      </p:pic>
    </p:spTree>
    <p:extLst>
      <p:ext uri="{BB962C8B-B14F-4D97-AF65-F5344CB8AC3E}">
        <p14:creationId xmlns:p14="http://schemas.microsoft.com/office/powerpoint/2010/main" val="428777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TotalTime>
  <Words>731</Words>
  <Application>Microsoft Office PowerPoint</Application>
  <PresentationFormat>Custom</PresentationFormat>
  <Paragraphs>110</Paragraphs>
  <Slides>16</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Hammersmith One</vt:lpstr>
      <vt:lpstr>Quicksand Medium</vt:lpstr>
      <vt:lpstr>Quicksand SemiBold</vt:lpstr>
      <vt:lpstr>Arial Rounded MT Bold</vt:lpstr>
      <vt:lpstr>Aachen</vt:lpstr>
      <vt:lpstr>Bebas Neue</vt:lpstr>
      <vt:lpstr>Fredoka One</vt:lpstr>
      <vt:lpstr>Frankfurter</vt:lpstr>
      <vt:lpstr>HP001 4 hàng</vt:lpstr>
      <vt:lpstr>Calibri</vt:lpstr>
      <vt:lpstr>Arial-Rounded</vt:lpstr>
      <vt:lpstr>Fall Vibes Stickers fo Marketing by Slidesgo</vt:lpstr>
      <vt:lpstr>1_Fall Vibes Stickers fo Marketing by Slidesgo</vt:lpstr>
      <vt:lpstr>PowerPoint Presentation</vt:lpstr>
      <vt:lpstr>bộ lông vằn</vt:lpstr>
      <vt:lpstr>Bài 16:  TẠM BIỆT CÁNH CAM</vt:lpstr>
      <vt:lpstr>PowerPoint Presentation</vt:lpstr>
      <vt:lpstr>Tìm từ ngữ chỉ loài vật trong đoạn sau:</vt:lpstr>
      <vt:lpstr>PowerPoint Presentation</vt:lpstr>
      <vt:lpstr>PowerPoint Presentation</vt:lpstr>
      <vt:lpstr>Kết hợp từ ngữ ở cột A với từ ngữ ở cột B để tạo câu.</vt:lpstr>
      <vt:lpstr>Hỏi – đáp theo mẫu, viết vào vở câu hỏi, câu trả lời của em và bạn.</vt:lpstr>
      <vt:lpstr>Hỏi – đáp theo mẫu, viết vào vở câu hỏi, câu trả lời của em và bạn.</vt:lpstr>
      <vt:lpstr>Hỏi – đáp theo mẫu, viết vào vở câu hỏi, câu trả lời của em và bạn.</vt:lpstr>
      <vt:lpstr>PowerPoint Presentation</vt:lpstr>
      <vt:lpstr>Vận dụng</vt:lpstr>
      <vt:lpstr>Kể thêm những điểm đặc biệt của một số loài vật em biết.</vt:lpstr>
      <vt:lpstr>Dặn dò</vt:lpstr>
      <vt:lpstr>Tạm biệt các con!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VIBES STICKERS</dc:title>
  <dc:creator>PC</dc:creator>
  <cp:lastModifiedBy>ThaoPC</cp:lastModifiedBy>
  <cp:revision>134</cp:revision>
  <dcterms:modified xsi:type="dcterms:W3CDTF">2022-03-17T14:11:11Z</dcterms:modified>
</cp:coreProperties>
</file>