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7" r:id="rId1"/>
  </p:sldMasterIdLst>
  <p:notesMasterIdLst>
    <p:notesMasterId r:id="rId18"/>
  </p:notesMasterIdLst>
  <p:sldIdLst>
    <p:sldId id="307" r:id="rId2"/>
    <p:sldId id="330" r:id="rId3"/>
    <p:sldId id="331" r:id="rId4"/>
    <p:sldId id="314" r:id="rId5"/>
    <p:sldId id="316" r:id="rId6"/>
    <p:sldId id="333" r:id="rId7"/>
    <p:sldId id="334" r:id="rId8"/>
    <p:sldId id="328" r:id="rId9"/>
    <p:sldId id="329" r:id="rId10"/>
    <p:sldId id="336" r:id="rId11"/>
    <p:sldId id="337" r:id="rId12"/>
    <p:sldId id="338" r:id="rId13"/>
    <p:sldId id="335" r:id="rId14"/>
    <p:sldId id="339" r:id="rId15"/>
    <p:sldId id="340" r:id="rId16"/>
    <p:sldId id="324" r:id="rId17"/>
  </p:sldIdLst>
  <p:sldSz cx="12161838" cy="6858000"/>
  <p:notesSz cx="6858000" cy="9144000"/>
  <p:embeddedFontLst>
    <p:embeddedFont>
      <p:font typeface="Titan One" panose="020B0604020202020204" charset="0"/>
      <p:regular r:id="rId19"/>
    </p:embeddedFont>
    <p:embeddedFont>
      <p:font typeface="HP001 5 hàng" panose="020B0603050302020204" pitchFamily="34" charset="-93"/>
      <p:regular r:id="rId20"/>
      <p:bold r:id="rId21"/>
    </p:embeddedFont>
    <p:embeddedFont>
      <p:font typeface="Arial Rounded MT Bold" panose="020F0704030504030204" pitchFamily="34" charset="0"/>
      <p:regular r:id="rId22"/>
    </p:embeddedFont>
    <p:embeddedFont>
      <p:font typeface="Assistant" panose="020B0604020202020204" charset="-79"/>
      <p:regular r:id="rId23"/>
      <p:bold r:id="rId24"/>
    </p:embeddedFont>
    <p:embeddedFont>
      <p:font typeface="Raleway" panose="020B0604020202020204" charset="-93"/>
      <p:regular r:id="rId25"/>
      <p:bold r:id="rId26"/>
      <p:italic r:id="rId27"/>
      <p:boldItalic r:id="rId28"/>
    </p:embeddedFont>
    <p:embeddedFont>
      <p:font typeface="Arial-Rounded" panose="020B0500000000000000" pitchFamily="34" charset="-93"/>
      <p:regular r:id="rId29"/>
    </p:embeddedFont>
    <p:embeddedFont>
      <p:font typeface="HP001 4H" panose="020B0603050302020204" pitchFamily="34" charset="-93"/>
      <p:regular r:id="rId30"/>
      <p:bold r:id="rId31"/>
    </p:embeddedFont>
    <p:embeddedFont>
      <p:font typeface="HP001 4 hàng" panose="020B0603050302020204" pitchFamily="34" charset="-93"/>
      <p:regular r:id="rId32"/>
      <p:bold r:id="rId33"/>
    </p:embeddedFont>
    <p:embeddedFont>
      <p:font typeface="Calibri" panose="020F0502020204030204" pitchFamily="34" charset="0"/>
      <p:regular r:id="rId34"/>
      <p:bold r:id="rId35"/>
      <p:italic r:id="rId36"/>
      <p:bold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BE5E2DB-A448-48AA-8734-B51BF48E3385}">
  <a:tblStyle styleId="{7BE5E2DB-A448-48AA-8734-B51BF48E338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97" autoAdjust="0"/>
    <p:restoredTop sz="90000" autoAdjust="0"/>
  </p:normalViewPr>
  <p:slideViewPr>
    <p:cSldViewPr>
      <p:cViewPr>
        <p:scale>
          <a:sx n="91" d="100"/>
          <a:sy n="91" d="100"/>
        </p:scale>
        <p:origin x="-588" y="-516"/>
      </p:cViewPr>
      <p:guideLst>
        <p:guide orient="horz" pos="2160"/>
        <p:guide pos="3831"/>
      </p:guideLst>
    </p:cSldViewPr>
  </p:slideViewPr>
  <p:outlineViewPr>
    <p:cViewPr>
      <p:scale>
        <a:sx n="33" d="100"/>
        <a:sy n="33" d="100"/>
      </p:scale>
      <p:origin x="0" y="18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font" Target="fonts/font1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font" Target="fonts/font19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font" Target="fonts/font18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font" Target="fonts/font1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1365438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58C83D7A-9E42-4548-990C-7D2596BB538E}" type="slidenum">
              <a:rPr kumimoji="0" lang="en-US" sz="19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</a:t>
            </a:fld>
            <a:endParaRPr kumimoji="0" lang="en-US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53757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Đến đây</a:t>
            </a:r>
            <a:r>
              <a:rPr lang="en-US" baseline="0"/>
              <a:t> thì cho HS tự nói về độ cao, độ rộng, GV k cần chú thích nữa nhé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58C83D7A-9E42-4548-990C-7D2596BB538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9238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Chữ</a:t>
            </a:r>
            <a:r>
              <a:rPr lang="en-US" baseline="0"/>
              <a:t> hoa Q gồm mấy nét?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58C83D7A-9E42-4548-990C-7D2596BB538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9238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b="1"/>
              <a:t>Tác</a:t>
            </a:r>
            <a:r>
              <a:rPr lang="vi-VN" b="1" baseline="0"/>
              <a:t> giả bộ ppt Toán + TV2: Phan Thị Linh – Đà Nẵng</a:t>
            </a:r>
          </a:p>
          <a:p>
            <a:r>
              <a:rPr lang="vi-VN" b="1" baseline="0"/>
              <a:t>Sđt lh: 0916.604.268</a:t>
            </a:r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>
                <a:hlinkClick r:id="rId3"/>
              </a:rPr>
              <a:t>https://www.facebook.com/nhilinh.phan/</a:t>
            </a:r>
            <a:endParaRPr lang="vi-VN" sz="1100"/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>
                <a:hlinkClick r:id="rId4"/>
              </a:rPr>
              <a:t>https://www.facebook.com/groups/443096903751589</a:t>
            </a:r>
            <a:endParaRPr lang="vi-VN" sz="1100"/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1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1">
              <a:latin typeface="Arial" pitchFamily="34" charset="0"/>
              <a:cs typeface="Arial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vi-VN"/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5719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b="1"/>
              <a:t>Tác</a:t>
            </a:r>
            <a:r>
              <a:rPr lang="vi-VN" b="1" baseline="0"/>
              <a:t> giả bộ ppt Toán + TV2: Phan Thị Linh – Đà Nẵng</a:t>
            </a:r>
          </a:p>
          <a:p>
            <a:r>
              <a:rPr lang="vi-VN" b="1" baseline="0"/>
              <a:t>Sđt lh: 0916.604.268</a:t>
            </a:r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>
                <a:hlinkClick r:id="rId3"/>
              </a:rPr>
              <a:t>https://www.facebook.com/nhilinh.phan/</a:t>
            </a:r>
            <a:endParaRPr lang="vi-VN" sz="1100"/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>
                <a:hlinkClick r:id="rId4"/>
              </a:rPr>
              <a:t>https://www.facebook.com/groups/443096903751589</a:t>
            </a:r>
            <a:endParaRPr lang="vi-VN" sz="1100"/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1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1">
              <a:latin typeface="Arial" pitchFamily="34" charset="0"/>
              <a:cs typeface="Arial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vi-VN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0203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58C83D7A-9E42-4548-990C-7D2596BB538E}" type="slidenum">
              <a:rPr kumimoji="0" lang="en-US" sz="19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13</a:t>
            </a:fld>
            <a:endParaRPr kumimoji="0" lang="en-US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369981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b="1"/>
              <a:t>Tác</a:t>
            </a:r>
            <a:r>
              <a:rPr lang="vi-VN" b="1" baseline="0"/>
              <a:t> giả bộ ppt Toán + TV2: Phan Thị Linh – Đà Nẵng</a:t>
            </a:r>
          </a:p>
          <a:p>
            <a:r>
              <a:rPr lang="vi-VN" b="1" baseline="0"/>
              <a:t>Sđt lh: 0916.604.268</a:t>
            </a:r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>
                <a:hlinkClick r:id="rId3"/>
              </a:rPr>
              <a:t>https://www.facebook.com/nhilinh.phan/</a:t>
            </a:r>
            <a:endParaRPr lang="vi-VN" sz="1100"/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>
                <a:hlinkClick r:id="rId4"/>
              </a:rPr>
              <a:t>https://www.facebook.com/groups/443096903751589</a:t>
            </a:r>
            <a:endParaRPr lang="vi-VN" sz="1100"/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1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1">
              <a:latin typeface="Arial" pitchFamily="34" charset="0"/>
              <a:cs typeface="Arial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vi-VN"/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2745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200" y="-31300"/>
            <a:ext cx="12169401" cy="7240496"/>
            <a:chOff x="-150" y="-23475"/>
            <a:chExt cx="9149686" cy="5430372"/>
          </a:xfrm>
        </p:grpSpPr>
        <p:sp>
          <p:nvSpPr>
            <p:cNvPr id="10" name="Google Shape;10;p2"/>
            <p:cNvSpPr/>
            <p:nvPr/>
          </p:nvSpPr>
          <p:spPr>
            <a:xfrm>
              <a:off x="0" y="-23475"/>
              <a:ext cx="9143956" cy="5166888"/>
            </a:xfrm>
            <a:custGeom>
              <a:avLst/>
              <a:gdLst/>
              <a:ahLst/>
              <a:cxnLst/>
              <a:rect l="l" t="t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140934" y="165407"/>
              <a:ext cx="1458542" cy="621021"/>
            </a:xfrm>
            <a:custGeom>
              <a:avLst/>
              <a:gdLst/>
              <a:ahLst/>
              <a:cxnLst/>
              <a:rect l="l" t="t" r="r" b="b"/>
              <a:pathLst>
                <a:path w="9270" h="3947" extrusionOk="0">
                  <a:moveTo>
                    <a:pt x="2281" y="1"/>
                  </a:moveTo>
                  <a:cubicBezTo>
                    <a:pt x="2165" y="1"/>
                    <a:pt x="2047" y="13"/>
                    <a:pt x="1927" y="38"/>
                  </a:cubicBezTo>
                  <a:cubicBezTo>
                    <a:pt x="27" y="431"/>
                    <a:pt x="0" y="3205"/>
                    <a:pt x="0" y="3410"/>
                  </a:cubicBezTo>
                  <a:cubicBezTo>
                    <a:pt x="0" y="3606"/>
                    <a:pt x="116" y="3919"/>
                    <a:pt x="1794" y="3945"/>
                  </a:cubicBezTo>
                  <a:cubicBezTo>
                    <a:pt x="1833" y="3946"/>
                    <a:pt x="1874" y="3946"/>
                    <a:pt x="1917" y="3946"/>
                  </a:cubicBezTo>
                  <a:cubicBezTo>
                    <a:pt x="3728" y="3946"/>
                    <a:pt x="8890" y="3588"/>
                    <a:pt x="9073" y="3562"/>
                  </a:cubicBezTo>
                  <a:cubicBezTo>
                    <a:pt x="9269" y="3535"/>
                    <a:pt x="9207" y="3339"/>
                    <a:pt x="9216" y="3187"/>
                  </a:cubicBezTo>
                  <a:cubicBezTo>
                    <a:pt x="9225" y="2902"/>
                    <a:pt x="9127" y="1831"/>
                    <a:pt x="8466" y="1787"/>
                  </a:cubicBezTo>
                  <a:cubicBezTo>
                    <a:pt x="8453" y="1786"/>
                    <a:pt x="8440" y="1786"/>
                    <a:pt x="8427" y="1786"/>
                  </a:cubicBezTo>
                  <a:cubicBezTo>
                    <a:pt x="7792" y="1786"/>
                    <a:pt x="7664" y="2616"/>
                    <a:pt x="7664" y="2616"/>
                  </a:cubicBezTo>
                  <a:cubicBezTo>
                    <a:pt x="7664" y="2616"/>
                    <a:pt x="7302" y="1630"/>
                    <a:pt x="6507" y="1630"/>
                  </a:cubicBezTo>
                  <a:cubicBezTo>
                    <a:pt x="6474" y="1630"/>
                    <a:pt x="6440" y="1631"/>
                    <a:pt x="6406" y="1635"/>
                  </a:cubicBezTo>
                  <a:cubicBezTo>
                    <a:pt x="5540" y="1724"/>
                    <a:pt x="5308" y="2607"/>
                    <a:pt x="5308" y="2607"/>
                  </a:cubicBezTo>
                  <a:cubicBezTo>
                    <a:pt x="5308" y="2607"/>
                    <a:pt x="4001" y="1"/>
                    <a:pt x="2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7443257" y="1304648"/>
              <a:ext cx="1499293" cy="667751"/>
            </a:xfrm>
            <a:custGeom>
              <a:avLst/>
              <a:gdLst/>
              <a:ahLst/>
              <a:cxnLst/>
              <a:rect l="l" t="t" r="r" b="b"/>
              <a:pathLst>
                <a:path w="9529" h="4244" extrusionOk="0">
                  <a:moveTo>
                    <a:pt x="2490" y="1"/>
                  </a:moveTo>
                  <a:cubicBezTo>
                    <a:pt x="2419" y="1"/>
                    <a:pt x="2348" y="5"/>
                    <a:pt x="2275" y="14"/>
                  </a:cubicBezTo>
                  <a:cubicBezTo>
                    <a:pt x="295" y="264"/>
                    <a:pt x="36" y="3101"/>
                    <a:pt x="18" y="3315"/>
                  </a:cubicBezTo>
                  <a:cubicBezTo>
                    <a:pt x="0" y="3520"/>
                    <a:pt x="90" y="3850"/>
                    <a:pt x="1811" y="4010"/>
                  </a:cubicBezTo>
                  <a:cubicBezTo>
                    <a:pt x="3438" y="4171"/>
                    <a:pt x="8505" y="4243"/>
                    <a:pt x="9232" y="4243"/>
                  </a:cubicBezTo>
                  <a:cubicBezTo>
                    <a:pt x="9275" y="4243"/>
                    <a:pt x="9303" y="4243"/>
                    <a:pt x="9314" y="4242"/>
                  </a:cubicBezTo>
                  <a:cubicBezTo>
                    <a:pt x="9510" y="4233"/>
                    <a:pt x="9466" y="4028"/>
                    <a:pt x="9483" y="3877"/>
                  </a:cubicBezTo>
                  <a:cubicBezTo>
                    <a:pt x="9528" y="3573"/>
                    <a:pt x="9510" y="2467"/>
                    <a:pt x="8832" y="2378"/>
                  </a:cubicBezTo>
                  <a:cubicBezTo>
                    <a:pt x="8797" y="2373"/>
                    <a:pt x="8762" y="2370"/>
                    <a:pt x="8729" y="2370"/>
                  </a:cubicBezTo>
                  <a:cubicBezTo>
                    <a:pt x="8140" y="2370"/>
                    <a:pt x="7940" y="3154"/>
                    <a:pt x="7940" y="3154"/>
                  </a:cubicBezTo>
                  <a:cubicBezTo>
                    <a:pt x="7940" y="3154"/>
                    <a:pt x="7633" y="2039"/>
                    <a:pt x="6757" y="2039"/>
                  </a:cubicBezTo>
                  <a:cubicBezTo>
                    <a:pt x="6750" y="2039"/>
                    <a:pt x="6743" y="2039"/>
                    <a:pt x="6736" y="2039"/>
                  </a:cubicBezTo>
                  <a:cubicBezTo>
                    <a:pt x="5835" y="2057"/>
                    <a:pt x="5531" y="2940"/>
                    <a:pt x="5531" y="2940"/>
                  </a:cubicBezTo>
                  <a:cubicBezTo>
                    <a:pt x="5531" y="2940"/>
                    <a:pt x="4347" y="1"/>
                    <a:pt x="2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-150" y="4401800"/>
              <a:ext cx="9144000" cy="757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" name="Google Shape;14;p2"/>
            <p:cNvGrpSpPr/>
            <p:nvPr/>
          </p:nvGrpSpPr>
          <p:grpSpPr>
            <a:xfrm>
              <a:off x="7628837" y="4364050"/>
              <a:ext cx="1520699" cy="813424"/>
              <a:chOff x="3457891" y="4624197"/>
              <a:chExt cx="227075" cy="121450"/>
            </a:xfrm>
          </p:grpSpPr>
          <p:sp>
            <p:nvSpPr>
              <p:cNvPr id="15" name="Google Shape;15;p2"/>
              <p:cNvSpPr/>
              <p:nvPr/>
            </p:nvSpPr>
            <p:spPr>
              <a:xfrm>
                <a:off x="3457891" y="4624197"/>
                <a:ext cx="227075" cy="121450"/>
              </a:xfrm>
              <a:custGeom>
                <a:avLst/>
                <a:gdLst/>
                <a:ahLst/>
                <a:cxnLst/>
                <a:rect l="l" t="t" r="r" b="b"/>
                <a:pathLst>
                  <a:path w="9083" h="4858" extrusionOk="0">
                    <a:moveTo>
                      <a:pt x="7668" y="0"/>
                    </a:moveTo>
                    <a:cubicBezTo>
                      <a:pt x="7594" y="0"/>
                      <a:pt x="7518" y="5"/>
                      <a:pt x="7441" y="14"/>
                    </a:cubicBezTo>
                    <a:cubicBezTo>
                      <a:pt x="6058" y="174"/>
                      <a:pt x="5755" y="1593"/>
                      <a:pt x="5701" y="2333"/>
                    </a:cubicBezTo>
                    <a:cubicBezTo>
                      <a:pt x="5674" y="2610"/>
                      <a:pt x="5683" y="2797"/>
                      <a:pt x="5683" y="2797"/>
                    </a:cubicBezTo>
                    <a:cubicBezTo>
                      <a:pt x="5683" y="2797"/>
                      <a:pt x="5567" y="2538"/>
                      <a:pt x="5317" y="2315"/>
                    </a:cubicBezTo>
                    <a:cubicBezTo>
                      <a:pt x="5139" y="2162"/>
                      <a:pt x="4892" y="2029"/>
                      <a:pt x="4578" y="2029"/>
                    </a:cubicBezTo>
                    <a:cubicBezTo>
                      <a:pt x="4437" y="2029"/>
                      <a:pt x="4282" y="2056"/>
                      <a:pt x="4113" y="2119"/>
                    </a:cubicBezTo>
                    <a:cubicBezTo>
                      <a:pt x="4015" y="2155"/>
                      <a:pt x="3935" y="2199"/>
                      <a:pt x="3863" y="2244"/>
                    </a:cubicBezTo>
                    <a:cubicBezTo>
                      <a:pt x="3096" y="2735"/>
                      <a:pt x="3319" y="3814"/>
                      <a:pt x="3328" y="3850"/>
                    </a:cubicBezTo>
                    <a:cubicBezTo>
                      <a:pt x="3306" y="3820"/>
                      <a:pt x="2660" y="2861"/>
                      <a:pt x="1669" y="2861"/>
                    </a:cubicBezTo>
                    <a:cubicBezTo>
                      <a:pt x="1463" y="2861"/>
                      <a:pt x="1242" y="2903"/>
                      <a:pt x="1009" y="3002"/>
                    </a:cubicBezTo>
                    <a:cubicBezTo>
                      <a:pt x="18" y="3422"/>
                      <a:pt x="0" y="4367"/>
                      <a:pt x="72" y="4858"/>
                    </a:cubicBezTo>
                    <a:lnTo>
                      <a:pt x="9082" y="4858"/>
                    </a:lnTo>
                    <a:lnTo>
                      <a:pt x="9082" y="612"/>
                    </a:lnTo>
                    <a:cubicBezTo>
                      <a:pt x="8711" y="264"/>
                      <a:pt x="8241" y="0"/>
                      <a:pt x="76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3472391" y="4713947"/>
                <a:ext cx="68700" cy="31700"/>
              </a:xfrm>
              <a:custGeom>
                <a:avLst/>
                <a:gdLst/>
                <a:ahLst/>
                <a:cxnLst/>
                <a:rect l="l" t="t" r="r" b="b"/>
                <a:pathLst>
                  <a:path w="2748" h="1268" extrusionOk="0">
                    <a:moveTo>
                      <a:pt x="1107" y="0"/>
                    </a:moveTo>
                    <a:cubicBezTo>
                      <a:pt x="1019" y="0"/>
                      <a:pt x="930" y="12"/>
                      <a:pt x="839" y="37"/>
                    </a:cubicBezTo>
                    <a:cubicBezTo>
                      <a:pt x="188" y="215"/>
                      <a:pt x="18" y="813"/>
                      <a:pt x="0" y="1268"/>
                    </a:cubicBezTo>
                    <a:lnTo>
                      <a:pt x="2748" y="1268"/>
                    </a:lnTo>
                    <a:cubicBezTo>
                      <a:pt x="2547" y="931"/>
                      <a:pt x="1898" y="0"/>
                      <a:pt x="11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3552891" y="4700522"/>
                <a:ext cx="66950" cy="45125"/>
              </a:xfrm>
              <a:custGeom>
                <a:avLst/>
                <a:gdLst/>
                <a:ahLst/>
                <a:cxnLst/>
                <a:rect l="l" t="t" r="r" b="b"/>
                <a:pathLst>
                  <a:path w="2678" h="1805" extrusionOk="0">
                    <a:moveTo>
                      <a:pt x="939" y="1"/>
                    </a:moveTo>
                    <a:cubicBezTo>
                      <a:pt x="857" y="1"/>
                      <a:pt x="776" y="18"/>
                      <a:pt x="697" y="56"/>
                    </a:cubicBezTo>
                    <a:cubicBezTo>
                      <a:pt x="1" y="395"/>
                      <a:pt x="135" y="1350"/>
                      <a:pt x="251" y="1805"/>
                    </a:cubicBezTo>
                    <a:lnTo>
                      <a:pt x="2677" y="1805"/>
                    </a:lnTo>
                    <a:cubicBezTo>
                      <a:pt x="2437" y="1348"/>
                      <a:pt x="1657" y="1"/>
                      <a:pt x="9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3618466" y="4655697"/>
                <a:ext cx="66500" cy="89950"/>
              </a:xfrm>
              <a:custGeom>
                <a:avLst/>
                <a:gdLst/>
                <a:ahLst/>
                <a:cxnLst/>
                <a:rect l="l" t="t" r="r" b="b"/>
                <a:pathLst>
                  <a:path w="2660" h="3598" extrusionOk="0">
                    <a:moveTo>
                      <a:pt x="1577" y="0"/>
                    </a:moveTo>
                    <a:cubicBezTo>
                      <a:pt x="877" y="0"/>
                      <a:pt x="491" y="494"/>
                      <a:pt x="286" y="1127"/>
                    </a:cubicBezTo>
                    <a:cubicBezTo>
                      <a:pt x="1" y="2019"/>
                      <a:pt x="81" y="3188"/>
                      <a:pt x="117" y="3598"/>
                    </a:cubicBezTo>
                    <a:lnTo>
                      <a:pt x="2659" y="3598"/>
                    </a:lnTo>
                    <a:lnTo>
                      <a:pt x="2659" y="369"/>
                    </a:lnTo>
                    <a:cubicBezTo>
                      <a:pt x="2347" y="154"/>
                      <a:pt x="2017" y="21"/>
                      <a:pt x="1669" y="3"/>
                    </a:cubicBezTo>
                    <a:cubicBezTo>
                      <a:pt x="1638" y="1"/>
                      <a:pt x="1607" y="0"/>
                      <a:pt x="15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" name="Google Shape;19;p2"/>
            <p:cNvGrpSpPr/>
            <p:nvPr/>
          </p:nvGrpSpPr>
          <p:grpSpPr>
            <a:xfrm flipH="1">
              <a:off x="-69" y="4310169"/>
              <a:ext cx="792529" cy="1096728"/>
              <a:chOff x="3536675" y="4387575"/>
              <a:chExt cx="147450" cy="204050"/>
            </a:xfrm>
          </p:grpSpPr>
          <p:sp>
            <p:nvSpPr>
              <p:cNvPr id="20" name="Google Shape;20;p2"/>
              <p:cNvSpPr/>
              <p:nvPr/>
            </p:nvSpPr>
            <p:spPr>
              <a:xfrm>
                <a:off x="3536675" y="4387575"/>
                <a:ext cx="147450" cy="204050"/>
              </a:xfrm>
              <a:custGeom>
                <a:avLst/>
                <a:gdLst/>
                <a:ahLst/>
                <a:cxnLst/>
                <a:rect l="l" t="t" r="r" b="b"/>
                <a:pathLst>
                  <a:path w="5898" h="8162" extrusionOk="0">
                    <a:moveTo>
                      <a:pt x="4447" y="0"/>
                    </a:moveTo>
                    <a:cubicBezTo>
                      <a:pt x="4417" y="0"/>
                      <a:pt x="4386" y="3"/>
                      <a:pt x="4354" y="8"/>
                    </a:cubicBezTo>
                    <a:cubicBezTo>
                      <a:pt x="3051" y="213"/>
                      <a:pt x="3435" y="4094"/>
                      <a:pt x="3435" y="4094"/>
                    </a:cubicBezTo>
                    <a:cubicBezTo>
                      <a:pt x="3435" y="4094"/>
                      <a:pt x="2531" y="3021"/>
                      <a:pt x="1604" y="3021"/>
                    </a:cubicBezTo>
                    <a:cubicBezTo>
                      <a:pt x="1306" y="3021"/>
                      <a:pt x="1005" y="3132"/>
                      <a:pt x="732" y="3425"/>
                    </a:cubicBezTo>
                    <a:cubicBezTo>
                      <a:pt x="0" y="4210"/>
                      <a:pt x="536" y="5396"/>
                      <a:pt x="1017" y="6119"/>
                    </a:cubicBezTo>
                    <a:cubicBezTo>
                      <a:pt x="1267" y="6485"/>
                      <a:pt x="1508" y="6734"/>
                      <a:pt x="1544" y="6734"/>
                    </a:cubicBezTo>
                    <a:lnTo>
                      <a:pt x="5897" y="8162"/>
                    </a:lnTo>
                    <a:lnTo>
                      <a:pt x="5897" y="3202"/>
                    </a:lnTo>
                    <a:cubicBezTo>
                      <a:pt x="5665" y="3514"/>
                      <a:pt x="5505" y="3844"/>
                      <a:pt x="5505" y="3844"/>
                    </a:cubicBezTo>
                    <a:cubicBezTo>
                      <a:pt x="5505" y="3844"/>
                      <a:pt x="5640" y="0"/>
                      <a:pt x="444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3567900" y="4414300"/>
                <a:ext cx="116225" cy="171300"/>
              </a:xfrm>
              <a:custGeom>
                <a:avLst/>
                <a:gdLst/>
                <a:ahLst/>
                <a:cxnLst/>
                <a:rect l="l" t="t" r="r" b="b"/>
                <a:pathLst>
                  <a:path w="4649" h="6852" extrusionOk="0">
                    <a:moveTo>
                      <a:pt x="3292" y="1"/>
                    </a:moveTo>
                    <a:cubicBezTo>
                      <a:pt x="2784" y="1"/>
                      <a:pt x="2409" y="4523"/>
                      <a:pt x="2409" y="4523"/>
                    </a:cubicBezTo>
                    <a:cubicBezTo>
                      <a:pt x="2409" y="4523"/>
                      <a:pt x="1466" y="3106"/>
                      <a:pt x="758" y="3106"/>
                    </a:cubicBezTo>
                    <a:cubicBezTo>
                      <a:pt x="626" y="3106"/>
                      <a:pt x="501" y="3156"/>
                      <a:pt x="393" y="3275"/>
                    </a:cubicBezTo>
                    <a:cubicBezTo>
                      <a:pt x="0" y="3694"/>
                      <a:pt x="428" y="4532"/>
                      <a:pt x="883" y="5157"/>
                    </a:cubicBezTo>
                    <a:cubicBezTo>
                      <a:pt x="1227" y="5633"/>
                      <a:pt x="1588" y="5987"/>
                      <a:pt x="1640" y="5987"/>
                    </a:cubicBezTo>
                    <a:cubicBezTo>
                      <a:pt x="1641" y="5987"/>
                      <a:pt x="1641" y="5987"/>
                      <a:pt x="1642" y="5987"/>
                    </a:cubicBezTo>
                    <a:lnTo>
                      <a:pt x="4648" y="6852"/>
                    </a:lnTo>
                    <a:lnTo>
                      <a:pt x="4648" y="3605"/>
                    </a:lnTo>
                    <a:cubicBezTo>
                      <a:pt x="4006" y="4149"/>
                      <a:pt x="3497" y="4791"/>
                      <a:pt x="3497" y="4791"/>
                    </a:cubicBezTo>
                    <a:cubicBezTo>
                      <a:pt x="3497" y="4791"/>
                      <a:pt x="3792" y="1"/>
                      <a:pt x="32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957625" y="720000"/>
            <a:ext cx="4209161" cy="398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5200"/>
              <a:buNone/>
              <a:defRPr sz="6900">
                <a:latin typeface="Titan One"/>
                <a:ea typeface="Titan One"/>
                <a:cs typeface="Titan One"/>
                <a:sym typeface="Titan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subTitle" idx="1"/>
          </p:nvPr>
        </p:nvSpPr>
        <p:spPr>
          <a:xfrm>
            <a:off x="957625" y="4704600"/>
            <a:ext cx="4209161" cy="1138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00">
                <a:latin typeface="Assistant"/>
                <a:ea typeface="Assistant"/>
                <a:cs typeface="Assistant"/>
                <a:sym typeface="Assistan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" name="Google Shape;130;p6"/>
          <p:cNvGrpSpPr/>
          <p:nvPr/>
        </p:nvGrpSpPr>
        <p:grpSpPr>
          <a:xfrm>
            <a:off x="-199" y="-31300"/>
            <a:ext cx="12161943" cy="7240496"/>
            <a:chOff x="-150" y="-23475"/>
            <a:chExt cx="9144079" cy="5430372"/>
          </a:xfrm>
        </p:grpSpPr>
        <p:sp>
          <p:nvSpPr>
            <p:cNvPr id="131" name="Google Shape;131;p6"/>
            <p:cNvSpPr/>
            <p:nvPr/>
          </p:nvSpPr>
          <p:spPr>
            <a:xfrm>
              <a:off x="0" y="-23475"/>
              <a:ext cx="9143929" cy="5166888"/>
            </a:xfrm>
            <a:custGeom>
              <a:avLst/>
              <a:gdLst/>
              <a:ahLst/>
              <a:cxnLst/>
              <a:rect l="l" t="t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6"/>
            <p:cNvSpPr/>
            <p:nvPr/>
          </p:nvSpPr>
          <p:spPr>
            <a:xfrm>
              <a:off x="140934" y="165407"/>
              <a:ext cx="1458542" cy="621021"/>
            </a:xfrm>
            <a:custGeom>
              <a:avLst/>
              <a:gdLst/>
              <a:ahLst/>
              <a:cxnLst/>
              <a:rect l="l" t="t" r="r" b="b"/>
              <a:pathLst>
                <a:path w="9270" h="3947" extrusionOk="0">
                  <a:moveTo>
                    <a:pt x="2281" y="1"/>
                  </a:moveTo>
                  <a:cubicBezTo>
                    <a:pt x="2165" y="1"/>
                    <a:pt x="2047" y="13"/>
                    <a:pt x="1927" y="38"/>
                  </a:cubicBezTo>
                  <a:cubicBezTo>
                    <a:pt x="27" y="431"/>
                    <a:pt x="0" y="3205"/>
                    <a:pt x="0" y="3410"/>
                  </a:cubicBezTo>
                  <a:cubicBezTo>
                    <a:pt x="0" y="3606"/>
                    <a:pt x="116" y="3919"/>
                    <a:pt x="1794" y="3945"/>
                  </a:cubicBezTo>
                  <a:cubicBezTo>
                    <a:pt x="1833" y="3946"/>
                    <a:pt x="1874" y="3946"/>
                    <a:pt x="1917" y="3946"/>
                  </a:cubicBezTo>
                  <a:cubicBezTo>
                    <a:pt x="3728" y="3946"/>
                    <a:pt x="8890" y="3588"/>
                    <a:pt x="9073" y="3562"/>
                  </a:cubicBezTo>
                  <a:cubicBezTo>
                    <a:pt x="9269" y="3535"/>
                    <a:pt x="9207" y="3339"/>
                    <a:pt x="9216" y="3187"/>
                  </a:cubicBezTo>
                  <a:cubicBezTo>
                    <a:pt x="9225" y="2902"/>
                    <a:pt x="9127" y="1831"/>
                    <a:pt x="8466" y="1787"/>
                  </a:cubicBezTo>
                  <a:cubicBezTo>
                    <a:pt x="8453" y="1786"/>
                    <a:pt x="8440" y="1786"/>
                    <a:pt x="8427" y="1786"/>
                  </a:cubicBezTo>
                  <a:cubicBezTo>
                    <a:pt x="7792" y="1786"/>
                    <a:pt x="7664" y="2616"/>
                    <a:pt x="7664" y="2616"/>
                  </a:cubicBezTo>
                  <a:cubicBezTo>
                    <a:pt x="7664" y="2616"/>
                    <a:pt x="7302" y="1630"/>
                    <a:pt x="6507" y="1630"/>
                  </a:cubicBezTo>
                  <a:cubicBezTo>
                    <a:pt x="6474" y="1630"/>
                    <a:pt x="6440" y="1631"/>
                    <a:pt x="6406" y="1635"/>
                  </a:cubicBezTo>
                  <a:cubicBezTo>
                    <a:pt x="5540" y="1724"/>
                    <a:pt x="5308" y="2607"/>
                    <a:pt x="5308" y="2607"/>
                  </a:cubicBezTo>
                  <a:cubicBezTo>
                    <a:pt x="5308" y="2607"/>
                    <a:pt x="4001" y="1"/>
                    <a:pt x="2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6"/>
            <p:cNvSpPr/>
            <p:nvPr/>
          </p:nvSpPr>
          <p:spPr>
            <a:xfrm>
              <a:off x="7443257" y="1304648"/>
              <a:ext cx="1499293" cy="667751"/>
            </a:xfrm>
            <a:custGeom>
              <a:avLst/>
              <a:gdLst/>
              <a:ahLst/>
              <a:cxnLst/>
              <a:rect l="l" t="t" r="r" b="b"/>
              <a:pathLst>
                <a:path w="9529" h="4244" extrusionOk="0">
                  <a:moveTo>
                    <a:pt x="2490" y="1"/>
                  </a:moveTo>
                  <a:cubicBezTo>
                    <a:pt x="2419" y="1"/>
                    <a:pt x="2348" y="5"/>
                    <a:pt x="2275" y="14"/>
                  </a:cubicBezTo>
                  <a:cubicBezTo>
                    <a:pt x="295" y="264"/>
                    <a:pt x="36" y="3101"/>
                    <a:pt x="18" y="3315"/>
                  </a:cubicBezTo>
                  <a:cubicBezTo>
                    <a:pt x="0" y="3520"/>
                    <a:pt x="90" y="3850"/>
                    <a:pt x="1811" y="4010"/>
                  </a:cubicBezTo>
                  <a:cubicBezTo>
                    <a:pt x="3438" y="4171"/>
                    <a:pt x="8505" y="4243"/>
                    <a:pt x="9232" y="4243"/>
                  </a:cubicBezTo>
                  <a:cubicBezTo>
                    <a:pt x="9275" y="4243"/>
                    <a:pt x="9303" y="4243"/>
                    <a:pt x="9314" y="4242"/>
                  </a:cubicBezTo>
                  <a:cubicBezTo>
                    <a:pt x="9510" y="4233"/>
                    <a:pt x="9466" y="4028"/>
                    <a:pt x="9483" y="3877"/>
                  </a:cubicBezTo>
                  <a:cubicBezTo>
                    <a:pt x="9528" y="3573"/>
                    <a:pt x="9510" y="2467"/>
                    <a:pt x="8832" y="2378"/>
                  </a:cubicBezTo>
                  <a:cubicBezTo>
                    <a:pt x="8797" y="2373"/>
                    <a:pt x="8762" y="2370"/>
                    <a:pt x="8729" y="2370"/>
                  </a:cubicBezTo>
                  <a:cubicBezTo>
                    <a:pt x="8140" y="2370"/>
                    <a:pt x="7940" y="3154"/>
                    <a:pt x="7940" y="3154"/>
                  </a:cubicBezTo>
                  <a:cubicBezTo>
                    <a:pt x="7940" y="3154"/>
                    <a:pt x="7633" y="2039"/>
                    <a:pt x="6757" y="2039"/>
                  </a:cubicBezTo>
                  <a:cubicBezTo>
                    <a:pt x="6750" y="2039"/>
                    <a:pt x="6743" y="2039"/>
                    <a:pt x="6736" y="2039"/>
                  </a:cubicBezTo>
                  <a:cubicBezTo>
                    <a:pt x="5835" y="2057"/>
                    <a:pt x="5531" y="2940"/>
                    <a:pt x="5531" y="2940"/>
                  </a:cubicBezTo>
                  <a:cubicBezTo>
                    <a:pt x="5531" y="2940"/>
                    <a:pt x="4347" y="1"/>
                    <a:pt x="2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6"/>
            <p:cNvSpPr/>
            <p:nvPr/>
          </p:nvSpPr>
          <p:spPr>
            <a:xfrm>
              <a:off x="-150" y="4401800"/>
              <a:ext cx="9144000" cy="757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5" name="Google Shape;135;p6"/>
            <p:cNvGrpSpPr/>
            <p:nvPr/>
          </p:nvGrpSpPr>
          <p:grpSpPr>
            <a:xfrm>
              <a:off x="7623203" y="4330249"/>
              <a:ext cx="1520699" cy="813424"/>
              <a:chOff x="3457050" y="4619150"/>
              <a:chExt cx="227075" cy="121450"/>
            </a:xfrm>
          </p:grpSpPr>
          <p:sp>
            <p:nvSpPr>
              <p:cNvPr id="136" name="Google Shape;136;p6"/>
              <p:cNvSpPr/>
              <p:nvPr/>
            </p:nvSpPr>
            <p:spPr>
              <a:xfrm>
                <a:off x="3457050" y="4619150"/>
                <a:ext cx="227075" cy="121450"/>
              </a:xfrm>
              <a:custGeom>
                <a:avLst/>
                <a:gdLst/>
                <a:ahLst/>
                <a:cxnLst/>
                <a:rect l="l" t="t" r="r" b="b"/>
                <a:pathLst>
                  <a:path w="9083" h="4858" extrusionOk="0">
                    <a:moveTo>
                      <a:pt x="7668" y="0"/>
                    </a:moveTo>
                    <a:cubicBezTo>
                      <a:pt x="7594" y="0"/>
                      <a:pt x="7518" y="5"/>
                      <a:pt x="7441" y="14"/>
                    </a:cubicBezTo>
                    <a:cubicBezTo>
                      <a:pt x="6058" y="174"/>
                      <a:pt x="5755" y="1593"/>
                      <a:pt x="5701" y="2333"/>
                    </a:cubicBezTo>
                    <a:cubicBezTo>
                      <a:pt x="5674" y="2610"/>
                      <a:pt x="5683" y="2797"/>
                      <a:pt x="5683" y="2797"/>
                    </a:cubicBezTo>
                    <a:cubicBezTo>
                      <a:pt x="5683" y="2797"/>
                      <a:pt x="5567" y="2538"/>
                      <a:pt x="5317" y="2315"/>
                    </a:cubicBezTo>
                    <a:cubicBezTo>
                      <a:pt x="5139" y="2162"/>
                      <a:pt x="4892" y="2029"/>
                      <a:pt x="4578" y="2029"/>
                    </a:cubicBezTo>
                    <a:cubicBezTo>
                      <a:pt x="4437" y="2029"/>
                      <a:pt x="4282" y="2056"/>
                      <a:pt x="4113" y="2119"/>
                    </a:cubicBezTo>
                    <a:cubicBezTo>
                      <a:pt x="4015" y="2155"/>
                      <a:pt x="3935" y="2199"/>
                      <a:pt x="3863" y="2244"/>
                    </a:cubicBezTo>
                    <a:cubicBezTo>
                      <a:pt x="3096" y="2735"/>
                      <a:pt x="3319" y="3814"/>
                      <a:pt x="3328" y="3850"/>
                    </a:cubicBezTo>
                    <a:cubicBezTo>
                      <a:pt x="3306" y="3820"/>
                      <a:pt x="2660" y="2861"/>
                      <a:pt x="1669" y="2861"/>
                    </a:cubicBezTo>
                    <a:cubicBezTo>
                      <a:pt x="1463" y="2861"/>
                      <a:pt x="1242" y="2903"/>
                      <a:pt x="1009" y="3002"/>
                    </a:cubicBezTo>
                    <a:cubicBezTo>
                      <a:pt x="18" y="3422"/>
                      <a:pt x="0" y="4367"/>
                      <a:pt x="72" y="4858"/>
                    </a:cubicBezTo>
                    <a:lnTo>
                      <a:pt x="9082" y="4858"/>
                    </a:lnTo>
                    <a:lnTo>
                      <a:pt x="9082" y="612"/>
                    </a:lnTo>
                    <a:cubicBezTo>
                      <a:pt x="8711" y="264"/>
                      <a:pt x="8241" y="0"/>
                      <a:pt x="76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6"/>
              <p:cNvSpPr/>
              <p:nvPr/>
            </p:nvSpPr>
            <p:spPr>
              <a:xfrm>
                <a:off x="3471550" y="4708900"/>
                <a:ext cx="68700" cy="31700"/>
              </a:xfrm>
              <a:custGeom>
                <a:avLst/>
                <a:gdLst/>
                <a:ahLst/>
                <a:cxnLst/>
                <a:rect l="l" t="t" r="r" b="b"/>
                <a:pathLst>
                  <a:path w="2748" h="1268" extrusionOk="0">
                    <a:moveTo>
                      <a:pt x="1107" y="0"/>
                    </a:moveTo>
                    <a:cubicBezTo>
                      <a:pt x="1019" y="0"/>
                      <a:pt x="930" y="12"/>
                      <a:pt x="839" y="37"/>
                    </a:cubicBezTo>
                    <a:cubicBezTo>
                      <a:pt x="188" y="215"/>
                      <a:pt x="18" y="813"/>
                      <a:pt x="0" y="1268"/>
                    </a:cubicBezTo>
                    <a:lnTo>
                      <a:pt x="2748" y="1268"/>
                    </a:lnTo>
                    <a:cubicBezTo>
                      <a:pt x="2547" y="931"/>
                      <a:pt x="1898" y="0"/>
                      <a:pt x="11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38;p6"/>
              <p:cNvSpPr/>
              <p:nvPr/>
            </p:nvSpPr>
            <p:spPr>
              <a:xfrm>
                <a:off x="3552050" y="4695475"/>
                <a:ext cx="66950" cy="45125"/>
              </a:xfrm>
              <a:custGeom>
                <a:avLst/>
                <a:gdLst/>
                <a:ahLst/>
                <a:cxnLst/>
                <a:rect l="l" t="t" r="r" b="b"/>
                <a:pathLst>
                  <a:path w="2678" h="1805" extrusionOk="0">
                    <a:moveTo>
                      <a:pt x="939" y="1"/>
                    </a:moveTo>
                    <a:cubicBezTo>
                      <a:pt x="857" y="1"/>
                      <a:pt x="776" y="18"/>
                      <a:pt x="697" y="56"/>
                    </a:cubicBezTo>
                    <a:cubicBezTo>
                      <a:pt x="1" y="395"/>
                      <a:pt x="135" y="1350"/>
                      <a:pt x="251" y="1805"/>
                    </a:cubicBezTo>
                    <a:lnTo>
                      <a:pt x="2677" y="1805"/>
                    </a:lnTo>
                    <a:cubicBezTo>
                      <a:pt x="2437" y="1348"/>
                      <a:pt x="1657" y="1"/>
                      <a:pt x="9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39;p6"/>
              <p:cNvSpPr/>
              <p:nvPr/>
            </p:nvSpPr>
            <p:spPr>
              <a:xfrm>
                <a:off x="3617625" y="4650650"/>
                <a:ext cx="66500" cy="89950"/>
              </a:xfrm>
              <a:custGeom>
                <a:avLst/>
                <a:gdLst/>
                <a:ahLst/>
                <a:cxnLst/>
                <a:rect l="l" t="t" r="r" b="b"/>
                <a:pathLst>
                  <a:path w="2660" h="3598" extrusionOk="0">
                    <a:moveTo>
                      <a:pt x="1577" y="0"/>
                    </a:moveTo>
                    <a:cubicBezTo>
                      <a:pt x="877" y="0"/>
                      <a:pt x="491" y="494"/>
                      <a:pt x="286" y="1127"/>
                    </a:cubicBezTo>
                    <a:cubicBezTo>
                      <a:pt x="1" y="2019"/>
                      <a:pt x="81" y="3188"/>
                      <a:pt x="117" y="3598"/>
                    </a:cubicBezTo>
                    <a:lnTo>
                      <a:pt x="2659" y="3598"/>
                    </a:lnTo>
                    <a:lnTo>
                      <a:pt x="2659" y="369"/>
                    </a:lnTo>
                    <a:cubicBezTo>
                      <a:pt x="2347" y="154"/>
                      <a:pt x="2017" y="21"/>
                      <a:pt x="1669" y="3"/>
                    </a:cubicBezTo>
                    <a:cubicBezTo>
                      <a:pt x="1638" y="1"/>
                      <a:pt x="1607" y="0"/>
                      <a:pt x="15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0" name="Google Shape;140;p6"/>
            <p:cNvGrpSpPr/>
            <p:nvPr/>
          </p:nvGrpSpPr>
          <p:grpSpPr>
            <a:xfrm flipH="1">
              <a:off x="-69" y="4310169"/>
              <a:ext cx="792529" cy="1096728"/>
              <a:chOff x="3536675" y="4387575"/>
              <a:chExt cx="147450" cy="204050"/>
            </a:xfrm>
          </p:grpSpPr>
          <p:sp>
            <p:nvSpPr>
              <p:cNvPr id="141" name="Google Shape;141;p6"/>
              <p:cNvSpPr/>
              <p:nvPr/>
            </p:nvSpPr>
            <p:spPr>
              <a:xfrm>
                <a:off x="3536675" y="4387575"/>
                <a:ext cx="147450" cy="204050"/>
              </a:xfrm>
              <a:custGeom>
                <a:avLst/>
                <a:gdLst/>
                <a:ahLst/>
                <a:cxnLst/>
                <a:rect l="l" t="t" r="r" b="b"/>
                <a:pathLst>
                  <a:path w="5898" h="8162" extrusionOk="0">
                    <a:moveTo>
                      <a:pt x="4447" y="0"/>
                    </a:moveTo>
                    <a:cubicBezTo>
                      <a:pt x="4417" y="0"/>
                      <a:pt x="4386" y="3"/>
                      <a:pt x="4354" y="8"/>
                    </a:cubicBezTo>
                    <a:cubicBezTo>
                      <a:pt x="3051" y="213"/>
                      <a:pt x="3435" y="4094"/>
                      <a:pt x="3435" y="4094"/>
                    </a:cubicBezTo>
                    <a:cubicBezTo>
                      <a:pt x="3435" y="4094"/>
                      <a:pt x="2531" y="3021"/>
                      <a:pt x="1604" y="3021"/>
                    </a:cubicBezTo>
                    <a:cubicBezTo>
                      <a:pt x="1306" y="3021"/>
                      <a:pt x="1005" y="3132"/>
                      <a:pt x="732" y="3425"/>
                    </a:cubicBezTo>
                    <a:cubicBezTo>
                      <a:pt x="0" y="4210"/>
                      <a:pt x="536" y="5396"/>
                      <a:pt x="1017" y="6119"/>
                    </a:cubicBezTo>
                    <a:cubicBezTo>
                      <a:pt x="1267" y="6485"/>
                      <a:pt x="1508" y="6734"/>
                      <a:pt x="1544" y="6734"/>
                    </a:cubicBezTo>
                    <a:lnTo>
                      <a:pt x="5897" y="8162"/>
                    </a:lnTo>
                    <a:lnTo>
                      <a:pt x="5897" y="3202"/>
                    </a:lnTo>
                    <a:cubicBezTo>
                      <a:pt x="5665" y="3514"/>
                      <a:pt x="5505" y="3844"/>
                      <a:pt x="5505" y="3844"/>
                    </a:cubicBezTo>
                    <a:cubicBezTo>
                      <a:pt x="5505" y="3844"/>
                      <a:pt x="5640" y="0"/>
                      <a:pt x="444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42;p6"/>
              <p:cNvSpPr/>
              <p:nvPr/>
            </p:nvSpPr>
            <p:spPr>
              <a:xfrm>
                <a:off x="3567900" y="4414300"/>
                <a:ext cx="116225" cy="171300"/>
              </a:xfrm>
              <a:custGeom>
                <a:avLst/>
                <a:gdLst/>
                <a:ahLst/>
                <a:cxnLst/>
                <a:rect l="l" t="t" r="r" b="b"/>
                <a:pathLst>
                  <a:path w="4649" h="6852" extrusionOk="0">
                    <a:moveTo>
                      <a:pt x="3292" y="1"/>
                    </a:moveTo>
                    <a:cubicBezTo>
                      <a:pt x="2784" y="1"/>
                      <a:pt x="2409" y="4523"/>
                      <a:pt x="2409" y="4523"/>
                    </a:cubicBezTo>
                    <a:cubicBezTo>
                      <a:pt x="2409" y="4523"/>
                      <a:pt x="1466" y="3106"/>
                      <a:pt x="758" y="3106"/>
                    </a:cubicBezTo>
                    <a:cubicBezTo>
                      <a:pt x="626" y="3106"/>
                      <a:pt x="501" y="3156"/>
                      <a:pt x="393" y="3275"/>
                    </a:cubicBezTo>
                    <a:cubicBezTo>
                      <a:pt x="0" y="3694"/>
                      <a:pt x="428" y="4532"/>
                      <a:pt x="883" y="5157"/>
                    </a:cubicBezTo>
                    <a:cubicBezTo>
                      <a:pt x="1227" y="5633"/>
                      <a:pt x="1588" y="5987"/>
                      <a:pt x="1640" y="5987"/>
                    </a:cubicBezTo>
                    <a:cubicBezTo>
                      <a:pt x="1641" y="5987"/>
                      <a:pt x="1641" y="5987"/>
                      <a:pt x="1642" y="5987"/>
                    </a:cubicBezTo>
                    <a:lnTo>
                      <a:pt x="4648" y="6852"/>
                    </a:lnTo>
                    <a:lnTo>
                      <a:pt x="4648" y="3605"/>
                    </a:lnTo>
                    <a:cubicBezTo>
                      <a:pt x="4006" y="4149"/>
                      <a:pt x="3497" y="4791"/>
                      <a:pt x="3497" y="4791"/>
                    </a:cubicBezTo>
                    <a:cubicBezTo>
                      <a:pt x="3497" y="4791"/>
                      <a:pt x="3792" y="1"/>
                      <a:pt x="32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43" name="Google Shape;143;p6"/>
          <p:cNvSpPr txBox="1">
            <a:spLocks noGrp="1"/>
          </p:cNvSpPr>
          <p:nvPr>
            <p:ph type="title"/>
          </p:nvPr>
        </p:nvSpPr>
        <p:spPr>
          <a:xfrm>
            <a:off x="957625" y="552767"/>
            <a:ext cx="10246588" cy="76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6">
    <p:spTree>
      <p:nvGrpSpPr>
        <p:cNvPr id="1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4" name="Google Shape;754;p21"/>
          <p:cNvGrpSpPr/>
          <p:nvPr/>
        </p:nvGrpSpPr>
        <p:grpSpPr>
          <a:xfrm>
            <a:off x="-92" y="-31300"/>
            <a:ext cx="12161835" cy="7240496"/>
            <a:chOff x="-69" y="-23475"/>
            <a:chExt cx="9143998" cy="5430372"/>
          </a:xfrm>
        </p:grpSpPr>
        <p:sp>
          <p:nvSpPr>
            <p:cNvPr id="755" name="Google Shape;755;p21"/>
            <p:cNvSpPr/>
            <p:nvPr/>
          </p:nvSpPr>
          <p:spPr>
            <a:xfrm>
              <a:off x="0" y="-23475"/>
              <a:ext cx="9143929" cy="5166888"/>
            </a:xfrm>
            <a:custGeom>
              <a:avLst/>
              <a:gdLst/>
              <a:ahLst/>
              <a:cxnLst/>
              <a:rect l="l" t="t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21"/>
            <p:cNvSpPr/>
            <p:nvPr/>
          </p:nvSpPr>
          <p:spPr>
            <a:xfrm>
              <a:off x="140934" y="165407"/>
              <a:ext cx="1458542" cy="621021"/>
            </a:xfrm>
            <a:custGeom>
              <a:avLst/>
              <a:gdLst/>
              <a:ahLst/>
              <a:cxnLst/>
              <a:rect l="l" t="t" r="r" b="b"/>
              <a:pathLst>
                <a:path w="9270" h="3947" extrusionOk="0">
                  <a:moveTo>
                    <a:pt x="2281" y="1"/>
                  </a:moveTo>
                  <a:cubicBezTo>
                    <a:pt x="2165" y="1"/>
                    <a:pt x="2047" y="13"/>
                    <a:pt x="1927" y="38"/>
                  </a:cubicBezTo>
                  <a:cubicBezTo>
                    <a:pt x="27" y="431"/>
                    <a:pt x="0" y="3205"/>
                    <a:pt x="0" y="3410"/>
                  </a:cubicBezTo>
                  <a:cubicBezTo>
                    <a:pt x="0" y="3606"/>
                    <a:pt x="116" y="3919"/>
                    <a:pt x="1794" y="3945"/>
                  </a:cubicBezTo>
                  <a:cubicBezTo>
                    <a:pt x="1833" y="3946"/>
                    <a:pt x="1874" y="3946"/>
                    <a:pt x="1917" y="3946"/>
                  </a:cubicBezTo>
                  <a:cubicBezTo>
                    <a:pt x="3728" y="3946"/>
                    <a:pt x="8890" y="3588"/>
                    <a:pt x="9073" y="3562"/>
                  </a:cubicBezTo>
                  <a:cubicBezTo>
                    <a:pt x="9269" y="3535"/>
                    <a:pt x="9207" y="3339"/>
                    <a:pt x="9216" y="3187"/>
                  </a:cubicBezTo>
                  <a:cubicBezTo>
                    <a:pt x="9225" y="2902"/>
                    <a:pt x="9127" y="1831"/>
                    <a:pt x="8466" y="1787"/>
                  </a:cubicBezTo>
                  <a:cubicBezTo>
                    <a:pt x="8453" y="1786"/>
                    <a:pt x="8440" y="1786"/>
                    <a:pt x="8427" y="1786"/>
                  </a:cubicBezTo>
                  <a:cubicBezTo>
                    <a:pt x="7792" y="1786"/>
                    <a:pt x="7664" y="2616"/>
                    <a:pt x="7664" y="2616"/>
                  </a:cubicBezTo>
                  <a:cubicBezTo>
                    <a:pt x="7664" y="2616"/>
                    <a:pt x="7302" y="1630"/>
                    <a:pt x="6507" y="1630"/>
                  </a:cubicBezTo>
                  <a:cubicBezTo>
                    <a:pt x="6474" y="1630"/>
                    <a:pt x="6440" y="1631"/>
                    <a:pt x="6406" y="1635"/>
                  </a:cubicBezTo>
                  <a:cubicBezTo>
                    <a:pt x="5540" y="1724"/>
                    <a:pt x="5308" y="2607"/>
                    <a:pt x="5308" y="2607"/>
                  </a:cubicBezTo>
                  <a:cubicBezTo>
                    <a:pt x="5308" y="2607"/>
                    <a:pt x="4001" y="1"/>
                    <a:pt x="2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21"/>
            <p:cNvSpPr/>
            <p:nvPr/>
          </p:nvSpPr>
          <p:spPr>
            <a:xfrm>
              <a:off x="7443257" y="1304648"/>
              <a:ext cx="1499293" cy="667751"/>
            </a:xfrm>
            <a:custGeom>
              <a:avLst/>
              <a:gdLst/>
              <a:ahLst/>
              <a:cxnLst/>
              <a:rect l="l" t="t" r="r" b="b"/>
              <a:pathLst>
                <a:path w="9529" h="4244" extrusionOk="0">
                  <a:moveTo>
                    <a:pt x="2490" y="1"/>
                  </a:moveTo>
                  <a:cubicBezTo>
                    <a:pt x="2419" y="1"/>
                    <a:pt x="2348" y="5"/>
                    <a:pt x="2275" y="14"/>
                  </a:cubicBezTo>
                  <a:cubicBezTo>
                    <a:pt x="295" y="264"/>
                    <a:pt x="36" y="3101"/>
                    <a:pt x="18" y="3315"/>
                  </a:cubicBezTo>
                  <a:cubicBezTo>
                    <a:pt x="0" y="3520"/>
                    <a:pt x="90" y="3850"/>
                    <a:pt x="1811" y="4010"/>
                  </a:cubicBezTo>
                  <a:cubicBezTo>
                    <a:pt x="3438" y="4171"/>
                    <a:pt x="8505" y="4243"/>
                    <a:pt x="9232" y="4243"/>
                  </a:cubicBezTo>
                  <a:cubicBezTo>
                    <a:pt x="9275" y="4243"/>
                    <a:pt x="9303" y="4243"/>
                    <a:pt x="9314" y="4242"/>
                  </a:cubicBezTo>
                  <a:cubicBezTo>
                    <a:pt x="9510" y="4233"/>
                    <a:pt x="9466" y="4028"/>
                    <a:pt x="9483" y="3877"/>
                  </a:cubicBezTo>
                  <a:cubicBezTo>
                    <a:pt x="9528" y="3573"/>
                    <a:pt x="9510" y="2467"/>
                    <a:pt x="8832" y="2378"/>
                  </a:cubicBezTo>
                  <a:cubicBezTo>
                    <a:pt x="8797" y="2373"/>
                    <a:pt x="8762" y="2370"/>
                    <a:pt x="8729" y="2370"/>
                  </a:cubicBezTo>
                  <a:cubicBezTo>
                    <a:pt x="8140" y="2370"/>
                    <a:pt x="7940" y="3154"/>
                    <a:pt x="7940" y="3154"/>
                  </a:cubicBezTo>
                  <a:cubicBezTo>
                    <a:pt x="7940" y="3154"/>
                    <a:pt x="7633" y="2039"/>
                    <a:pt x="6757" y="2039"/>
                  </a:cubicBezTo>
                  <a:cubicBezTo>
                    <a:pt x="6750" y="2039"/>
                    <a:pt x="6743" y="2039"/>
                    <a:pt x="6736" y="2039"/>
                  </a:cubicBezTo>
                  <a:cubicBezTo>
                    <a:pt x="5835" y="2057"/>
                    <a:pt x="5531" y="2940"/>
                    <a:pt x="5531" y="2940"/>
                  </a:cubicBezTo>
                  <a:cubicBezTo>
                    <a:pt x="5531" y="2940"/>
                    <a:pt x="4347" y="1"/>
                    <a:pt x="2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58" name="Google Shape;758;p21"/>
            <p:cNvGrpSpPr/>
            <p:nvPr/>
          </p:nvGrpSpPr>
          <p:grpSpPr>
            <a:xfrm>
              <a:off x="7623203" y="4330249"/>
              <a:ext cx="1520699" cy="813424"/>
              <a:chOff x="3457050" y="4619150"/>
              <a:chExt cx="227075" cy="121450"/>
            </a:xfrm>
          </p:grpSpPr>
          <p:sp>
            <p:nvSpPr>
              <p:cNvPr id="759" name="Google Shape;759;p21"/>
              <p:cNvSpPr/>
              <p:nvPr/>
            </p:nvSpPr>
            <p:spPr>
              <a:xfrm>
                <a:off x="3457050" y="4619150"/>
                <a:ext cx="227075" cy="121450"/>
              </a:xfrm>
              <a:custGeom>
                <a:avLst/>
                <a:gdLst/>
                <a:ahLst/>
                <a:cxnLst/>
                <a:rect l="l" t="t" r="r" b="b"/>
                <a:pathLst>
                  <a:path w="9083" h="4858" extrusionOk="0">
                    <a:moveTo>
                      <a:pt x="7668" y="0"/>
                    </a:moveTo>
                    <a:cubicBezTo>
                      <a:pt x="7594" y="0"/>
                      <a:pt x="7518" y="5"/>
                      <a:pt x="7441" y="14"/>
                    </a:cubicBezTo>
                    <a:cubicBezTo>
                      <a:pt x="6058" y="174"/>
                      <a:pt x="5755" y="1593"/>
                      <a:pt x="5701" y="2333"/>
                    </a:cubicBezTo>
                    <a:cubicBezTo>
                      <a:pt x="5674" y="2610"/>
                      <a:pt x="5683" y="2797"/>
                      <a:pt x="5683" y="2797"/>
                    </a:cubicBezTo>
                    <a:cubicBezTo>
                      <a:pt x="5683" y="2797"/>
                      <a:pt x="5567" y="2538"/>
                      <a:pt x="5317" y="2315"/>
                    </a:cubicBezTo>
                    <a:cubicBezTo>
                      <a:pt x="5139" y="2162"/>
                      <a:pt x="4892" y="2029"/>
                      <a:pt x="4578" y="2029"/>
                    </a:cubicBezTo>
                    <a:cubicBezTo>
                      <a:pt x="4437" y="2029"/>
                      <a:pt x="4282" y="2056"/>
                      <a:pt x="4113" y="2119"/>
                    </a:cubicBezTo>
                    <a:cubicBezTo>
                      <a:pt x="4015" y="2155"/>
                      <a:pt x="3935" y="2199"/>
                      <a:pt x="3863" y="2244"/>
                    </a:cubicBezTo>
                    <a:cubicBezTo>
                      <a:pt x="3096" y="2735"/>
                      <a:pt x="3319" y="3814"/>
                      <a:pt x="3328" y="3850"/>
                    </a:cubicBezTo>
                    <a:cubicBezTo>
                      <a:pt x="3306" y="3820"/>
                      <a:pt x="2660" y="2861"/>
                      <a:pt x="1669" y="2861"/>
                    </a:cubicBezTo>
                    <a:cubicBezTo>
                      <a:pt x="1463" y="2861"/>
                      <a:pt x="1242" y="2903"/>
                      <a:pt x="1009" y="3002"/>
                    </a:cubicBezTo>
                    <a:cubicBezTo>
                      <a:pt x="18" y="3422"/>
                      <a:pt x="0" y="4367"/>
                      <a:pt x="72" y="4858"/>
                    </a:cubicBezTo>
                    <a:lnTo>
                      <a:pt x="9082" y="4858"/>
                    </a:lnTo>
                    <a:lnTo>
                      <a:pt x="9082" y="612"/>
                    </a:lnTo>
                    <a:cubicBezTo>
                      <a:pt x="8711" y="264"/>
                      <a:pt x="8241" y="0"/>
                      <a:pt x="76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0" name="Google Shape;760;p21"/>
              <p:cNvSpPr/>
              <p:nvPr/>
            </p:nvSpPr>
            <p:spPr>
              <a:xfrm>
                <a:off x="3471550" y="4708900"/>
                <a:ext cx="68700" cy="31700"/>
              </a:xfrm>
              <a:custGeom>
                <a:avLst/>
                <a:gdLst/>
                <a:ahLst/>
                <a:cxnLst/>
                <a:rect l="l" t="t" r="r" b="b"/>
                <a:pathLst>
                  <a:path w="2748" h="1268" extrusionOk="0">
                    <a:moveTo>
                      <a:pt x="1107" y="0"/>
                    </a:moveTo>
                    <a:cubicBezTo>
                      <a:pt x="1019" y="0"/>
                      <a:pt x="930" y="12"/>
                      <a:pt x="839" y="37"/>
                    </a:cubicBezTo>
                    <a:cubicBezTo>
                      <a:pt x="188" y="215"/>
                      <a:pt x="18" y="813"/>
                      <a:pt x="0" y="1268"/>
                    </a:cubicBezTo>
                    <a:lnTo>
                      <a:pt x="2748" y="1268"/>
                    </a:lnTo>
                    <a:cubicBezTo>
                      <a:pt x="2547" y="931"/>
                      <a:pt x="1898" y="0"/>
                      <a:pt x="11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1" name="Google Shape;761;p21"/>
              <p:cNvSpPr/>
              <p:nvPr/>
            </p:nvSpPr>
            <p:spPr>
              <a:xfrm>
                <a:off x="3552050" y="4695475"/>
                <a:ext cx="66950" cy="45125"/>
              </a:xfrm>
              <a:custGeom>
                <a:avLst/>
                <a:gdLst/>
                <a:ahLst/>
                <a:cxnLst/>
                <a:rect l="l" t="t" r="r" b="b"/>
                <a:pathLst>
                  <a:path w="2678" h="1805" extrusionOk="0">
                    <a:moveTo>
                      <a:pt x="939" y="1"/>
                    </a:moveTo>
                    <a:cubicBezTo>
                      <a:pt x="857" y="1"/>
                      <a:pt x="776" y="18"/>
                      <a:pt x="697" y="56"/>
                    </a:cubicBezTo>
                    <a:cubicBezTo>
                      <a:pt x="1" y="395"/>
                      <a:pt x="135" y="1350"/>
                      <a:pt x="251" y="1805"/>
                    </a:cubicBezTo>
                    <a:lnTo>
                      <a:pt x="2677" y="1805"/>
                    </a:lnTo>
                    <a:cubicBezTo>
                      <a:pt x="2437" y="1348"/>
                      <a:pt x="1657" y="1"/>
                      <a:pt x="9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2" name="Google Shape;762;p21"/>
              <p:cNvSpPr/>
              <p:nvPr/>
            </p:nvSpPr>
            <p:spPr>
              <a:xfrm>
                <a:off x="3617625" y="4650650"/>
                <a:ext cx="66500" cy="89950"/>
              </a:xfrm>
              <a:custGeom>
                <a:avLst/>
                <a:gdLst/>
                <a:ahLst/>
                <a:cxnLst/>
                <a:rect l="l" t="t" r="r" b="b"/>
                <a:pathLst>
                  <a:path w="2660" h="3598" extrusionOk="0">
                    <a:moveTo>
                      <a:pt x="1577" y="0"/>
                    </a:moveTo>
                    <a:cubicBezTo>
                      <a:pt x="877" y="0"/>
                      <a:pt x="491" y="494"/>
                      <a:pt x="286" y="1127"/>
                    </a:cubicBezTo>
                    <a:cubicBezTo>
                      <a:pt x="1" y="2019"/>
                      <a:pt x="81" y="3188"/>
                      <a:pt x="117" y="3598"/>
                    </a:cubicBezTo>
                    <a:lnTo>
                      <a:pt x="2659" y="3598"/>
                    </a:lnTo>
                    <a:lnTo>
                      <a:pt x="2659" y="369"/>
                    </a:lnTo>
                    <a:cubicBezTo>
                      <a:pt x="2347" y="154"/>
                      <a:pt x="2017" y="21"/>
                      <a:pt x="1669" y="3"/>
                    </a:cubicBezTo>
                    <a:cubicBezTo>
                      <a:pt x="1638" y="1"/>
                      <a:pt x="1607" y="0"/>
                      <a:pt x="15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63" name="Google Shape;763;p21"/>
            <p:cNvGrpSpPr/>
            <p:nvPr/>
          </p:nvGrpSpPr>
          <p:grpSpPr>
            <a:xfrm flipH="1">
              <a:off x="-69" y="4310169"/>
              <a:ext cx="792529" cy="1096728"/>
              <a:chOff x="3536675" y="4387575"/>
              <a:chExt cx="147450" cy="204050"/>
            </a:xfrm>
          </p:grpSpPr>
          <p:sp>
            <p:nvSpPr>
              <p:cNvPr id="764" name="Google Shape;764;p21"/>
              <p:cNvSpPr/>
              <p:nvPr/>
            </p:nvSpPr>
            <p:spPr>
              <a:xfrm>
                <a:off x="3536675" y="4387575"/>
                <a:ext cx="147450" cy="204050"/>
              </a:xfrm>
              <a:custGeom>
                <a:avLst/>
                <a:gdLst/>
                <a:ahLst/>
                <a:cxnLst/>
                <a:rect l="l" t="t" r="r" b="b"/>
                <a:pathLst>
                  <a:path w="5898" h="8162" extrusionOk="0">
                    <a:moveTo>
                      <a:pt x="4447" y="0"/>
                    </a:moveTo>
                    <a:cubicBezTo>
                      <a:pt x="4417" y="0"/>
                      <a:pt x="4386" y="3"/>
                      <a:pt x="4354" y="8"/>
                    </a:cubicBezTo>
                    <a:cubicBezTo>
                      <a:pt x="3051" y="213"/>
                      <a:pt x="3435" y="4094"/>
                      <a:pt x="3435" y="4094"/>
                    </a:cubicBezTo>
                    <a:cubicBezTo>
                      <a:pt x="3435" y="4094"/>
                      <a:pt x="2531" y="3021"/>
                      <a:pt x="1604" y="3021"/>
                    </a:cubicBezTo>
                    <a:cubicBezTo>
                      <a:pt x="1306" y="3021"/>
                      <a:pt x="1005" y="3132"/>
                      <a:pt x="732" y="3425"/>
                    </a:cubicBezTo>
                    <a:cubicBezTo>
                      <a:pt x="0" y="4210"/>
                      <a:pt x="536" y="5396"/>
                      <a:pt x="1017" y="6119"/>
                    </a:cubicBezTo>
                    <a:cubicBezTo>
                      <a:pt x="1267" y="6485"/>
                      <a:pt x="1508" y="6734"/>
                      <a:pt x="1544" y="6734"/>
                    </a:cubicBezTo>
                    <a:lnTo>
                      <a:pt x="5897" y="8162"/>
                    </a:lnTo>
                    <a:lnTo>
                      <a:pt x="5897" y="3202"/>
                    </a:lnTo>
                    <a:cubicBezTo>
                      <a:pt x="5665" y="3514"/>
                      <a:pt x="5505" y="3844"/>
                      <a:pt x="5505" y="3844"/>
                    </a:cubicBezTo>
                    <a:cubicBezTo>
                      <a:pt x="5505" y="3844"/>
                      <a:pt x="5640" y="0"/>
                      <a:pt x="444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" name="Google Shape;765;p21"/>
              <p:cNvSpPr/>
              <p:nvPr/>
            </p:nvSpPr>
            <p:spPr>
              <a:xfrm>
                <a:off x="3567900" y="4414300"/>
                <a:ext cx="116225" cy="171300"/>
              </a:xfrm>
              <a:custGeom>
                <a:avLst/>
                <a:gdLst/>
                <a:ahLst/>
                <a:cxnLst/>
                <a:rect l="l" t="t" r="r" b="b"/>
                <a:pathLst>
                  <a:path w="4649" h="6852" extrusionOk="0">
                    <a:moveTo>
                      <a:pt x="3292" y="1"/>
                    </a:moveTo>
                    <a:cubicBezTo>
                      <a:pt x="2784" y="1"/>
                      <a:pt x="2409" y="4523"/>
                      <a:pt x="2409" y="4523"/>
                    </a:cubicBezTo>
                    <a:cubicBezTo>
                      <a:pt x="2409" y="4523"/>
                      <a:pt x="1466" y="3106"/>
                      <a:pt x="758" y="3106"/>
                    </a:cubicBezTo>
                    <a:cubicBezTo>
                      <a:pt x="626" y="3106"/>
                      <a:pt x="501" y="3156"/>
                      <a:pt x="393" y="3275"/>
                    </a:cubicBezTo>
                    <a:cubicBezTo>
                      <a:pt x="0" y="3694"/>
                      <a:pt x="428" y="4532"/>
                      <a:pt x="883" y="5157"/>
                    </a:cubicBezTo>
                    <a:cubicBezTo>
                      <a:pt x="1227" y="5633"/>
                      <a:pt x="1588" y="5987"/>
                      <a:pt x="1640" y="5987"/>
                    </a:cubicBezTo>
                    <a:cubicBezTo>
                      <a:pt x="1641" y="5987"/>
                      <a:pt x="1641" y="5987"/>
                      <a:pt x="1642" y="5987"/>
                    </a:cubicBezTo>
                    <a:lnTo>
                      <a:pt x="4648" y="6852"/>
                    </a:lnTo>
                    <a:lnTo>
                      <a:pt x="4648" y="3605"/>
                    </a:lnTo>
                    <a:cubicBezTo>
                      <a:pt x="4006" y="4149"/>
                      <a:pt x="3497" y="4791"/>
                      <a:pt x="3497" y="4791"/>
                    </a:cubicBezTo>
                    <a:cubicBezTo>
                      <a:pt x="3497" y="4791"/>
                      <a:pt x="3792" y="1"/>
                      <a:pt x="32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66" name="Google Shape;766;p21"/>
          <p:cNvSpPr txBox="1">
            <a:spLocks noGrp="1"/>
          </p:cNvSpPr>
          <p:nvPr>
            <p:ph type="title"/>
          </p:nvPr>
        </p:nvSpPr>
        <p:spPr>
          <a:xfrm>
            <a:off x="957625" y="552767"/>
            <a:ext cx="10246588" cy="76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67" name="Google Shape;767;p21"/>
          <p:cNvSpPr txBox="1">
            <a:spLocks noGrp="1"/>
          </p:cNvSpPr>
          <p:nvPr>
            <p:ph type="subTitle" idx="1"/>
          </p:nvPr>
        </p:nvSpPr>
        <p:spPr>
          <a:xfrm>
            <a:off x="957625" y="4911591"/>
            <a:ext cx="2598356" cy="62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68" name="Google Shape;768;p21"/>
          <p:cNvSpPr txBox="1">
            <a:spLocks noGrp="1"/>
          </p:cNvSpPr>
          <p:nvPr>
            <p:ph type="subTitle" idx="2"/>
          </p:nvPr>
        </p:nvSpPr>
        <p:spPr>
          <a:xfrm>
            <a:off x="957625" y="5537991"/>
            <a:ext cx="2598356" cy="69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769" name="Google Shape;769;p21"/>
          <p:cNvSpPr txBox="1">
            <a:spLocks noGrp="1"/>
          </p:cNvSpPr>
          <p:nvPr>
            <p:ph type="subTitle" idx="3"/>
          </p:nvPr>
        </p:nvSpPr>
        <p:spPr>
          <a:xfrm>
            <a:off x="957625" y="2372491"/>
            <a:ext cx="2598356" cy="62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70" name="Google Shape;770;p21"/>
          <p:cNvSpPr txBox="1">
            <a:spLocks noGrp="1"/>
          </p:cNvSpPr>
          <p:nvPr>
            <p:ph type="subTitle" idx="4"/>
          </p:nvPr>
        </p:nvSpPr>
        <p:spPr>
          <a:xfrm>
            <a:off x="957625" y="2998891"/>
            <a:ext cx="2598356" cy="69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771" name="Google Shape;771;p21"/>
          <p:cNvSpPr txBox="1">
            <a:spLocks noGrp="1"/>
          </p:cNvSpPr>
          <p:nvPr>
            <p:ph type="subTitle" idx="5"/>
          </p:nvPr>
        </p:nvSpPr>
        <p:spPr>
          <a:xfrm>
            <a:off x="4781741" y="4911591"/>
            <a:ext cx="2598356" cy="62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72" name="Google Shape;772;p21"/>
          <p:cNvSpPr txBox="1">
            <a:spLocks noGrp="1"/>
          </p:cNvSpPr>
          <p:nvPr>
            <p:ph type="subTitle" idx="6"/>
          </p:nvPr>
        </p:nvSpPr>
        <p:spPr>
          <a:xfrm>
            <a:off x="4781741" y="5537991"/>
            <a:ext cx="2598356" cy="69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773" name="Google Shape;773;p21"/>
          <p:cNvSpPr txBox="1">
            <a:spLocks noGrp="1"/>
          </p:cNvSpPr>
          <p:nvPr>
            <p:ph type="subTitle" idx="7"/>
          </p:nvPr>
        </p:nvSpPr>
        <p:spPr>
          <a:xfrm>
            <a:off x="4781741" y="2372491"/>
            <a:ext cx="2598356" cy="62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74" name="Google Shape;774;p21"/>
          <p:cNvSpPr txBox="1">
            <a:spLocks noGrp="1"/>
          </p:cNvSpPr>
          <p:nvPr>
            <p:ph type="subTitle" idx="8"/>
          </p:nvPr>
        </p:nvSpPr>
        <p:spPr>
          <a:xfrm>
            <a:off x="4781741" y="2998891"/>
            <a:ext cx="2598356" cy="69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775" name="Google Shape;775;p21"/>
          <p:cNvSpPr txBox="1">
            <a:spLocks noGrp="1"/>
          </p:cNvSpPr>
          <p:nvPr>
            <p:ph type="subTitle" idx="9"/>
          </p:nvPr>
        </p:nvSpPr>
        <p:spPr>
          <a:xfrm>
            <a:off x="8605857" y="4911591"/>
            <a:ext cx="2598356" cy="62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76" name="Google Shape;776;p21"/>
          <p:cNvSpPr txBox="1">
            <a:spLocks noGrp="1"/>
          </p:cNvSpPr>
          <p:nvPr>
            <p:ph type="subTitle" idx="13"/>
          </p:nvPr>
        </p:nvSpPr>
        <p:spPr>
          <a:xfrm>
            <a:off x="8605857" y="5537991"/>
            <a:ext cx="2598356" cy="69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777" name="Google Shape;777;p21"/>
          <p:cNvSpPr txBox="1">
            <a:spLocks noGrp="1"/>
          </p:cNvSpPr>
          <p:nvPr>
            <p:ph type="subTitle" idx="14"/>
          </p:nvPr>
        </p:nvSpPr>
        <p:spPr>
          <a:xfrm>
            <a:off x="8605857" y="2372491"/>
            <a:ext cx="2598356" cy="62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78" name="Google Shape;778;p21"/>
          <p:cNvSpPr txBox="1">
            <a:spLocks noGrp="1"/>
          </p:cNvSpPr>
          <p:nvPr>
            <p:ph type="subTitle" idx="15"/>
          </p:nvPr>
        </p:nvSpPr>
        <p:spPr>
          <a:xfrm>
            <a:off x="8605857" y="2998891"/>
            <a:ext cx="2598356" cy="69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6">
    <p:spTree>
      <p:nvGrpSpPr>
        <p:cNvPr id="1" name="Shape 10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5" name="Google Shape;1085;p28"/>
          <p:cNvGrpSpPr/>
          <p:nvPr/>
        </p:nvGrpSpPr>
        <p:grpSpPr>
          <a:xfrm>
            <a:off x="0" y="-528467"/>
            <a:ext cx="12161838" cy="7407933"/>
            <a:chOff x="0" y="-396350"/>
            <a:chExt cx="9144000" cy="5555950"/>
          </a:xfrm>
        </p:grpSpPr>
        <p:sp>
          <p:nvSpPr>
            <p:cNvPr id="1086" name="Google Shape;1086;p28"/>
            <p:cNvSpPr/>
            <p:nvPr/>
          </p:nvSpPr>
          <p:spPr>
            <a:xfrm>
              <a:off x="0" y="-75"/>
              <a:ext cx="9143929" cy="5143490"/>
            </a:xfrm>
            <a:custGeom>
              <a:avLst/>
              <a:gdLst/>
              <a:ahLst/>
              <a:cxnLst/>
              <a:rect l="l" t="t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close/>
                </a:path>
              </a:pathLst>
            </a:custGeom>
            <a:solidFill>
              <a:srgbClr val="AFB9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28"/>
            <p:cNvSpPr/>
            <p:nvPr/>
          </p:nvSpPr>
          <p:spPr>
            <a:xfrm>
              <a:off x="0" y="4401800"/>
              <a:ext cx="9144000" cy="757800"/>
            </a:xfrm>
            <a:prstGeom prst="rect">
              <a:avLst/>
            </a:prstGeom>
            <a:solidFill>
              <a:srgbClr val="EBEC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88" name="Google Shape;1088;p28"/>
            <p:cNvGrpSpPr/>
            <p:nvPr/>
          </p:nvGrpSpPr>
          <p:grpSpPr>
            <a:xfrm>
              <a:off x="8174062" y="3811555"/>
              <a:ext cx="969932" cy="1331946"/>
              <a:chOff x="2608825" y="4070850"/>
              <a:chExt cx="720925" cy="990000"/>
            </a:xfrm>
          </p:grpSpPr>
          <p:sp>
            <p:nvSpPr>
              <p:cNvPr id="1089" name="Google Shape;1089;p28"/>
              <p:cNvSpPr/>
              <p:nvPr/>
            </p:nvSpPr>
            <p:spPr>
              <a:xfrm>
                <a:off x="2656150" y="4889775"/>
                <a:ext cx="573350" cy="171075"/>
              </a:xfrm>
              <a:custGeom>
                <a:avLst/>
                <a:gdLst/>
                <a:ahLst/>
                <a:cxnLst/>
                <a:rect l="l" t="t" r="r" b="b"/>
                <a:pathLst>
                  <a:path w="22934" h="6843" extrusionOk="0">
                    <a:moveTo>
                      <a:pt x="11455" y="6842"/>
                    </a:moveTo>
                    <a:cubicBezTo>
                      <a:pt x="17770" y="6842"/>
                      <a:pt x="22933" y="5313"/>
                      <a:pt x="22933" y="3434"/>
                    </a:cubicBezTo>
                    <a:cubicBezTo>
                      <a:pt x="22933" y="1554"/>
                      <a:pt x="17770" y="0"/>
                      <a:pt x="11455" y="0"/>
                    </a:cubicBezTo>
                    <a:cubicBezTo>
                      <a:pt x="5164" y="0"/>
                      <a:pt x="1" y="1554"/>
                      <a:pt x="1" y="3434"/>
                    </a:cubicBezTo>
                    <a:cubicBezTo>
                      <a:pt x="1" y="5313"/>
                      <a:pt x="5164" y="6842"/>
                      <a:pt x="11455" y="6842"/>
                    </a:cubicBezTo>
                    <a:close/>
                  </a:path>
                </a:pathLst>
              </a:custGeom>
              <a:solidFill>
                <a:srgbClr val="C9CAD2">
                  <a:alpha val="406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0" name="Google Shape;1090;p28"/>
              <p:cNvSpPr/>
              <p:nvPr/>
            </p:nvSpPr>
            <p:spPr>
              <a:xfrm>
                <a:off x="2789625" y="4072100"/>
                <a:ext cx="436100" cy="614675"/>
              </a:xfrm>
              <a:custGeom>
                <a:avLst/>
                <a:gdLst/>
                <a:ahLst/>
                <a:cxnLst/>
                <a:rect l="l" t="t" r="r" b="b"/>
                <a:pathLst>
                  <a:path w="17444" h="24587" extrusionOk="0">
                    <a:moveTo>
                      <a:pt x="4737" y="23058"/>
                    </a:moveTo>
                    <a:cubicBezTo>
                      <a:pt x="0" y="15664"/>
                      <a:pt x="2882" y="4963"/>
                      <a:pt x="10476" y="702"/>
                    </a:cubicBezTo>
                    <a:cubicBezTo>
                      <a:pt x="11429" y="176"/>
                      <a:pt x="12081" y="0"/>
                      <a:pt x="12883" y="1379"/>
                    </a:cubicBezTo>
                    <a:cubicBezTo>
                      <a:pt x="17444" y="9299"/>
                      <a:pt x="15314" y="18547"/>
                      <a:pt x="7770" y="23660"/>
                    </a:cubicBezTo>
                    <a:cubicBezTo>
                      <a:pt x="6366" y="24587"/>
                      <a:pt x="5514" y="24261"/>
                      <a:pt x="4737" y="2305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1" name="Google Shape;1091;p28"/>
              <p:cNvSpPr/>
              <p:nvPr/>
            </p:nvSpPr>
            <p:spPr>
              <a:xfrm>
                <a:off x="2840375" y="4072100"/>
                <a:ext cx="335850" cy="614050"/>
              </a:xfrm>
              <a:custGeom>
                <a:avLst/>
                <a:gdLst/>
                <a:ahLst/>
                <a:cxnLst/>
                <a:rect l="l" t="t" r="r" b="b"/>
                <a:pathLst>
                  <a:path w="13434" h="24562" extrusionOk="0">
                    <a:moveTo>
                      <a:pt x="3083" y="23158"/>
                    </a:moveTo>
                    <a:cubicBezTo>
                      <a:pt x="0" y="16166"/>
                      <a:pt x="2832" y="5439"/>
                      <a:pt x="8772" y="777"/>
                    </a:cubicBezTo>
                    <a:cubicBezTo>
                      <a:pt x="9499" y="201"/>
                      <a:pt x="10000" y="0"/>
                      <a:pt x="10527" y="1303"/>
                    </a:cubicBezTo>
                    <a:cubicBezTo>
                      <a:pt x="13434" y="8797"/>
                      <a:pt x="11254" y="18045"/>
                      <a:pt x="5314" y="23559"/>
                    </a:cubicBezTo>
                    <a:cubicBezTo>
                      <a:pt x="4211" y="24562"/>
                      <a:pt x="3584" y="24286"/>
                      <a:pt x="3083" y="2315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2" name="Google Shape;1092;p28"/>
              <p:cNvSpPr/>
              <p:nvPr/>
            </p:nvSpPr>
            <p:spPr>
              <a:xfrm>
                <a:off x="2866050" y="4071475"/>
                <a:ext cx="285750" cy="614675"/>
              </a:xfrm>
              <a:custGeom>
                <a:avLst/>
                <a:gdLst/>
                <a:ahLst/>
                <a:cxnLst/>
                <a:rect l="l" t="t" r="r" b="b"/>
                <a:pathLst>
                  <a:path w="11430" h="24587" extrusionOk="0">
                    <a:moveTo>
                      <a:pt x="2257" y="23233"/>
                    </a:moveTo>
                    <a:cubicBezTo>
                      <a:pt x="1" y="16416"/>
                      <a:pt x="2783" y="5714"/>
                      <a:pt x="7896" y="827"/>
                    </a:cubicBezTo>
                    <a:cubicBezTo>
                      <a:pt x="8522" y="226"/>
                      <a:pt x="8948" y="0"/>
                      <a:pt x="9324" y="1278"/>
                    </a:cubicBezTo>
                    <a:cubicBezTo>
                      <a:pt x="11430" y="8597"/>
                      <a:pt x="9249" y="17820"/>
                      <a:pt x="4086" y="23534"/>
                    </a:cubicBezTo>
                    <a:cubicBezTo>
                      <a:pt x="3109" y="24587"/>
                      <a:pt x="2633" y="24336"/>
                      <a:pt x="2257" y="2323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3" name="Google Shape;1093;p28"/>
              <p:cNvSpPr/>
              <p:nvPr/>
            </p:nvSpPr>
            <p:spPr>
              <a:xfrm>
                <a:off x="2923700" y="4071475"/>
                <a:ext cx="171700" cy="613425"/>
              </a:xfrm>
              <a:custGeom>
                <a:avLst/>
                <a:gdLst/>
                <a:ahLst/>
                <a:cxnLst/>
                <a:rect l="l" t="t" r="r" b="b"/>
                <a:pathLst>
                  <a:path w="6868" h="24537" extrusionOk="0">
                    <a:moveTo>
                      <a:pt x="377" y="23334"/>
                    </a:moveTo>
                    <a:cubicBezTo>
                      <a:pt x="1" y="16993"/>
                      <a:pt x="2707" y="6266"/>
                      <a:pt x="5941" y="927"/>
                    </a:cubicBezTo>
                    <a:cubicBezTo>
                      <a:pt x="6342" y="251"/>
                      <a:pt x="6592" y="0"/>
                      <a:pt x="6642" y="1178"/>
                    </a:cubicBezTo>
                    <a:cubicBezTo>
                      <a:pt x="6868" y="8045"/>
                      <a:pt x="4662" y="17268"/>
                      <a:pt x="1304" y="23409"/>
                    </a:cubicBezTo>
                    <a:cubicBezTo>
                      <a:pt x="677" y="24537"/>
                      <a:pt x="452" y="24361"/>
                      <a:pt x="377" y="23334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4" name="Google Shape;1094;p28"/>
              <p:cNvSpPr/>
              <p:nvPr/>
            </p:nvSpPr>
            <p:spPr>
              <a:xfrm>
                <a:off x="2936225" y="4070850"/>
                <a:ext cx="151675" cy="614050"/>
              </a:xfrm>
              <a:custGeom>
                <a:avLst/>
                <a:gdLst/>
                <a:ahLst/>
                <a:cxnLst/>
                <a:rect l="l" t="t" r="r" b="b"/>
                <a:pathLst>
                  <a:path w="6067" h="24562" extrusionOk="0">
                    <a:moveTo>
                      <a:pt x="76" y="23409"/>
                    </a:moveTo>
                    <a:cubicBezTo>
                      <a:pt x="477" y="17268"/>
                      <a:pt x="3134" y="6516"/>
                      <a:pt x="5590" y="978"/>
                    </a:cubicBezTo>
                    <a:cubicBezTo>
                      <a:pt x="5891" y="301"/>
                      <a:pt x="6066" y="0"/>
                      <a:pt x="5966" y="1178"/>
                    </a:cubicBezTo>
                    <a:cubicBezTo>
                      <a:pt x="5415" y="7845"/>
                      <a:pt x="3184" y="17068"/>
                      <a:pt x="602" y="23384"/>
                    </a:cubicBezTo>
                    <a:cubicBezTo>
                      <a:pt x="126" y="24562"/>
                      <a:pt x="1" y="24386"/>
                      <a:pt x="76" y="2340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5" name="Google Shape;1095;p28"/>
              <p:cNvSpPr/>
              <p:nvPr/>
            </p:nvSpPr>
            <p:spPr>
              <a:xfrm>
                <a:off x="2733850" y="4600300"/>
                <a:ext cx="409175" cy="110925"/>
              </a:xfrm>
              <a:custGeom>
                <a:avLst/>
                <a:gdLst/>
                <a:ahLst/>
                <a:cxnLst/>
                <a:rect l="l" t="t" r="r" b="b"/>
                <a:pathLst>
                  <a:path w="16367" h="4437" extrusionOk="0">
                    <a:moveTo>
                      <a:pt x="16367" y="2231"/>
                    </a:moveTo>
                    <a:cubicBezTo>
                      <a:pt x="10778" y="0"/>
                      <a:pt x="2733" y="1003"/>
                      <a:pt x="1" y="2231"/>
                    </a:cubicBezTo>
                    <a:cubicBezTo>
                      <a:pt x="2733" y="3434"/>
                      <a:pt x="10778" y="4436"/>
                      <a:pt x="16367" y="223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6" name="Google Shape;1096;p28"/>
              <p:cNvSpPr/>
              <p:nvPr/>
            </p:nvSpPr>
            <p:spPr>
              <a:xfrm>
                <a:off x="2632350" y="4072725"/>
                <a:ext cx="458050" cy="661050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26442" extrusionOk="0">
                    <a:moveTo>
                      <a:pt x="10301" y="25640"/>
                    </a:moveTo>
                    <a:cubicBezTo>
                      <a:pt x="2231" y="20752"/>
                      <a:pt x="0" y="9123"/>
                      <a:pt x="5289" y="1429"/>
                    </a:cubicBezTo>
                    <a:cubicBezTo>
                      <a:pt x="5940" y="476"/>
                      <a:pt x="6492" y="0"/>
                      <a:pt x="7920" y="953"/>
                    </a:cubicBezTo>
                    <a:cubicBezTo>
                      <a:pt x="16016" y="6416"/>
                      <a:pt x="18321" y="16316"/>
                      <a:pt x="13484" y="24787"/>
                    </a:cubicBezTo>
                    <a:cubicBezTo>
                      <a:pt x="12582" y="26366"/>
                      <a:pt x="11605" y="26442"/>
                      <a:pt x="10301" y="2564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7" name="Google Shape;1097;p28"/>
              <p:cNvSpPr/>
              <p:nvPr/>
            </p:nvSpPr>
            <p:spPr>
              <a:xfrm>
                <a:off x="2684975" y="4072725"/>
                <a:ext cx="351525" cy="660425"/>
              </a:xfrm>
              <a:custGeom>
                <a:avLst/>
                <a:gdLst/>
                <a:ahLst/>
                <a:cxnLst/>
                <a:rect l="l" t="t" r="r" b="b"/>
                <a:pathLst>
                  <a:path w="14061" h="26417" extrusionOk="0">
                    <a:moveTo>
                      <a:pt x="8597" y="25564"/>
                    </a:moveTo>
                    <a:cubicBezTo>
                      <a:pt x="2332" y="20276"/>
                      <a:pt x="1" y="8647"/>
                      <a:pt x="3510" y="1354"/>
                    </a:cubicBezTo>
                    <a:cubicBezTo>
                      <a:pt x="3961" y="451"/>
                      <a:pt x="4337" y="0"/>
                      <a:pt x="5439" y="1028"/>
                    </a:cubicBezTo>
                    <a:cubicBezTo>
                      <a:pt x="11780" y="6893"/>
                      <a:pt x="14061" y="16792"/>
                      <a:pt x="10928" y="24888"/>
                    </a:cubicBezTo>
                    <a:cubicBezTo>
                      <a:pt x="10352" y="26391"/>
                      <a:pt x="9625" y="26416"/>
                      <a:pt x="8597" y="2556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8" name="Google Shape;1098;p28"/>
              <p:cNvSpPr/>
              <p:nvPr/>
            </p:nvSpPr>
            <p:spPr>
              <a:xfrm>
                <a:off x="2711300" y="4073350"/>
                <a:ext cx="298275" cy="659800"/>
              </a:xfrm>
              <a:custGeom>
                <a:avLst/>
                <a:gdLst/>
                <a:ahLst/>
                <a:cxnLst/>
                <a:rect l="l" t="t" r="r" b="b"/>
                <a:pathLst>
                  <a:path w="11931" h="26392" extrusionOk="0">
                    <a:moveTo>
                      <a:pt x="7745" y="25489"/>
                    </a:moveTo>
                    <a:cubicBezTo>
                      <a:pt x="2381" y="20026"/>
                      <a:pt x="0" y="8396"/>
                      <a:pt x="2632" y="1279"/>
                    </a:cubicBezTo>
                    <a:cubicBezTo>
                      <a:pt x="2958" y="401"/>
                      <a:pt x="3259" y="0"/>
                      <a:pt x="4211" y="1053"/>
                    </a:cubicBezTo>
                    <a:cubicBezTo>
                      <a:pt x="9675" y="7093"/>
                      <a:pt x="11930" y="16993"/>
                      <a:pt x="9650" y="24913"/>
                    </a:cubicBezTo>
                    <a:cubicBezTo>
                      <a:pt x="9224" y="26391"/>
                      <a:pt x="8622" y="26366"/>
                      <a:pt x="7745" y="254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9" name="Google Shape;1099;p28"/>
              <p:cNvSpPr/>
              <p:nvPr/>
            </p:nvSpPr>
            <p:spPr>
              <a:xfrm>
                <a:off x="2771450" y="4073350"/>
                <a:ext cx="176725" cy="660425"/>
              </a:xfrm>
              <a:custGeom>
                <a:avLst/>
                <a:gdLst/>
                <a:ahLst/>
                <a:cxnLst/>
                <a:rect l="l" t="t" r="r" b="b"/>
                <a:pathLst>
                  <a:path w="7069" h="26417" extrusionOk="0">
                    <a:moveTo>
                      <a:pt x="5815" y="25389"/>
                    </a:moveTo>
                    <a:cubicBezTo>
                      <a:pt x="2457" y="19474"/>
                      <a:pt x="0" y="7870"/>
                      <a:pt x="602" y="1203"/>
                    </a:cubicBezTo>
                    <a:cubicBezTo>
                      <a:pt x="677" y="376"/>
                      <a:pt x="802" y="0"/>
                      <a:pt x="1404" y="1128"/>
                    </a:cubicBezTo>
                    <a:cubicBezTo>
                      <a:pt x="4838" y="7619"/>
                      <a:pt x="7068" y="17544"/>
                      <a:pt x="6717" y="25038"/>
                    </a:cubicBezTo>
                    <a:cubicBezTo>
                      <a:pt x="6667" y="26417"/>
                      <a:pt x="6366" y="26341"/>
                      <a:pt x="5815" y="253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0" name="Google Shape;1100;p28"/>
              <p:cNvSpPr/>
              <p:nvPr/>
            </p:nvSpPr>
            <p:spPr>
              <a:xfrm>
                <a:off x="2789625" y="4073350"/>
                <a:ext cx="146625" cy="661050"/>
              </a:xfrm>
              <a:custGeom>
                <a:avLst/>
                <a:gdLst/>
                <a:ahLst/>
                <a:cxnLst/>
                <a:rect l="l" t="t" r="r" b="b"/>
                <a:pathLst>
                  <a:path w="5865" h="26442" extrusionOk="0">
                    <a:moveTo>
                      <a:pt x="5288" y="25339"/>
                    </a:moveTo>
                    <a:cubicBezTo>
                      <a:pt x="2782" y="19249"/>
                      <a:pt x="301" y="7645"/>
                      <a:pt x="25" y="1178"/>
                    </a:cubicBezTo>
                    <a:cubicBezTo>
                      <a:pt x="0" y="376"/>
                      <a:pt x="50" y="0"/>
                      <a:pt x="502" y="1178"/>
                    </a:cubicBezTo>
                    <a:cubicBezTo>
                      <a:pt x="3108" y="7845"/>
                      <a:pt x="5314" y="17770"/>
                      <a:pt x="5790" y="25088"/>
                    </a:cubicBezTo>
                    <a:cubicBezTo>
                      <a:pt x="5865" y="26442"/>
                      <a:pt x="5690" y="26341"/>
                      <a:pt x="5288" y="2533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1" name="Google Shape;1101;p28"/>
              <p:cNvSpPr/>
              <p:nvPr/>
            </p:nvSpPr>
            <p:spPr>
              <a:xfrm>
                <a:off x="2906775" y="4266325"/>
                <a:ext cx="422975" cy="447400"/>
              </a:xfrm>
              <a:custGeom>
                <a:avLst/>
                <a:gdLst/>
                <a:ahLst/>
                <a:cxnLst/>
                <a:rect l="l" t="t" r="r" b="b"/>
                <a:pathLst>
                  <a:path w="16919" h="17896" extrusionOk="0">
                    <a:moveTo>
                      <a:pt x="778" y="15941"/>
                    </a:moveTo>
                    <a:cubicBezTo>
                      <a:pt x="1" y="7921"/>
                      <a:pt x="6818" y="377"/>
                      <a:pt x="14813" y="51"/>
                    </a:cubicBezTo>
                    <a:cubicBezTo>
                      <a:pt x="15816" y="1"/>
                      <a:pt x="16417" y="151"/>
                      <a:pt x="16492" y="1605"/>
                    </a:cubicBezTo>
                    <a:cubicBezTo>
                      <a:pt x="16918" y="9976"/>
                      <a:pt x="11329" y="16667"/>
                      <a:pt x="3009" y="17695"/>
                    </a:cubicBezTo>
                    <a:cubicBezTo>
                      <a:pt x="1480" y="17896"/>
                      <a:pt x="928" y="17244"/>
                      <a:pt x="778" y="1594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2" name="Google Shape;1102;p28"/>
              <p:cNvSpPr/>
              <p:nvPr/>
            </p:nvSpPr>
            <p:spPr>
              <a:xfrm>
                <a:off x="2931850" y="4268200"/>
                <a:ext cx="384750" cy="443650"/>
              </a:xfrm>
              <a:custGeom>
                <a:avLst/>
                <a:gdLst/>
                <a:ahLst/>
                <a:cxnLst/>
                <a:rect l="l" t="t" r="r" b="b"/>
                <a:pathLst>
                  <a:path w="15390" h="17746" extrusionOk="0">
                    <a:moveTo>
                      <a:pt x="51" y="16116"/>
                    </a:moveTo>
                    <a:cubicBezTo>
                      <a:pt x="452" y="9099"/>
                      <a:pt x="7244" y="1530"/>
                      <a:pt x="14036" y="176"/>
                    </a:cubicBezTo>
                    <a:cubicBezTo>
                      <a:pt x="14888" y="1"/>
                      <a:pt x="15389" y="51"/>
                      <a:pt x="15264" y="1329"/>
                    </a:cubicBezTo>
                    <a:cubicBezTo>
                      <a:pt x="14512" y="8698"/>
                      <a:pt x="8873" y="15339"/>
                      <a:pt x="1705" y="17369"/>
                    </a:cubicBezTo>
                    <a:cubicBezTo>
                      <a:pt x="376" y="17745"/>
                      <a:pt x="1" y="17244"/>
                      <a:pt x="51" y="1611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3" name="Google Shape;1103;p28"/>
              <p:cNvSpPr/>
              <p:nvPr/>
            </p:nvSpPr>
            <p:spPr>
              <a:xfrm>
                <a:off x="2932475" y="4268825"/>
                <a:ext cx="383475" cy="441775"/>
              </a:xfrm>
              <a:custGeom>
                <a:avLst/>
                <a:gdLst/>
                <a:ahLst/>
                <a:cxnLst/>
                <a:rect l="l" t="t" r="r" b="b"/>
                <a:pathLst>
                  <a:path w="15339" h="17671" extrusionOk="0">
                    <a:moveTo>
                      <a:pt x="176" y="16217"/>
                    </a:moveTo>
                    <a:cubicBezTo>
                      <a:pt x="1153" y="9700"/>
                      <a:pt x="7920" y="2106"/>
                      <a:pt x="14136" y="227"/>
                    </a:cubicBezTo>
                    <a:cubicBezTo>
                      <a:pt x="14913" y="1"/>
                      <a:pt x="15339" y="1"/>
                      <a:pt x="15113" y="1204"/>
                    </a:cubicBezTo>
                    <a:cubicBezTo>
                      <a:pt x="13760" y="8046"/>
                      <a:pt x="8146" y="14688"/>
                      <a:pt x="1529" y="17194"/>
                    </a:cubicBezTo>
                    <a:cubicBezTo>
                      <a:pt x="301" y="17670"/>
                      <a:pt x="1" y="17244"/>
                      <a:pt x="176" y="1621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4" name="Google Shape;1104;p28"/>
              <p:cNvSpPr/>
              <p:nvPr/>
            </p:nvSpPr>
            <p:spPr>
              <a:xfrm>
                <a:off x="2934975" y="4268200"/>
                <a:ext cx="379725" cy="440525"/>
              </a:xfrm>
              <a:custGeom>
                <a:avLst/>
                <a:gdLst/>
                <a:ahLst/>
                <a:cxnLst/>
                <a:rect l="l" t="t" r="r" b="b"/>
                <a:pathLst>
                  <a:path w="15189" h="17621" extrusionOk="0">
                    <a:moveTo>
                      <a:pt x="377" y="16492"/>
                    </a:moveTo>
                    <a:cubicBezTo>
                      <a:pt x="2708" y="11154"/>
                      <a:pt x="9399" y="3510"/>
                      <a:pt x="14287" y="477"/>
                    </a:cubicBezTo>
                    <a:cubicBezTo>
                      <a:pt x="14888" y="101"/>
                      <a:pt x="15189" y="1"/>
                      <a:pt x="14738" y="1003"/>
                    </a:cubicBezTo>
                    <a:cubicBezTo>
                      <a:pt x="12056" y="6693"/>
                      <a:pt x="6392" y="13309"/>
                      <a:pt x="1104" y="16943"/>
                    </a:cubicBezTo>
                    <a:cubicBezTo>
                      <a:pt x="101" y="17620"/>
                      <a:pt x="1" y="17369"/>
                      <a:pt x="377" y="1649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5" name="Google Shape;1105;p28"/>
              <p:cNvSpPr/>
              <p:nvPr/>
            </p:nvSpPr>
            <p:spPr>
              <a:xfrm>
                <a:off x="2936225" y="4267575"/>
                <a:ext cx="378475" cy="439875"/>
              </a:xfrm>
              <a:custGeom>
                <a:avLst/>
                <a:gdLst/>
                <a:ahLst/>
                <a:cxnLst/>
                <a:rect l="l" t="t" r="r" b="b"/>
                <a:pathLst>
                  <a:path w="15139" h="17595" extrusionOk="0">
                    <a:moveTo>
                      <a:pt x="452" y="16643"/>
                    </a:moveTo>
                    <a:cubicBezTo>
                      <a:pt x="3359" y="11780"/>
                      <a:pt x="10026" y="4111"/>
                      <a:pt x="14337" y="602"/>
                    </a:cubicBezTo>
                    <a:cubicBezTo>
                      <a:pt x="14863" y="176"/>
                      <a:pt x="15139" y="1"/>
                      <a:pt x="14562" y="928"/>
                    </a:cubicBezTo>
                    <a:cubicBezTo>
                      <a:pt x="11354" y="6141"/>
                      <a:pt x="5665" y="12758"/>
                      <a:pt x="903" y="16843"/>
                    </a:cubicBezTo>
                    <a:cubicBezTo>
                      <a:pt x="26" y="17595"/>
                      <a:pt x="1" y="17419"/>
                      <a:pt x="452" y="1664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6" name="Google Shape;1106;p28"/>
              <p:cNvSpPr/>
              <p:nvPr/>
            </p:nvSpPr>
            <p:spPr>
              <a:xfrm>
                <a:off x="2655525" y="4656050"/>
                <a:ext cx="574600" cy="360925"/>
              </a:xfrm>
              <a:custGeom>
                <a:avLst/>
                <a:gdLst/>
                <a:ahLst/>
                <a:cxnLst/>
                <a:rect l="l" t="t" r="r" b="b"/>
                <a:pathLst>
                  <a:path w="22984" h="14437" extrusionOk="0">
                    <a:moveTo>
                      <a:pt x="3485" y="1"/>
                    </a:moveTo>
                    <a:cubicBezTo>
                      <a:pt x="8622" y="1655"/>
                      <a:pt x="14362" y="1655"/>
                      <a:pt x="19500" y="1"/>
                    </a:cubicBezTo>
                    <a:cubicBezTo>
                      <a:pt x="22908" y="2808"/>
                      <a:pt x="22983" y="10778"/>
                      <a:pt x="19500" y="12582"/>
                    </a:cubicBezTo>
                    <a:cubicBezTo>
                      <a:pt x="14061" y="14437"/>
                      <a:pt x="8923" y="14437"/>
                      <a:pt x="3485" y="12582"/>
                    </a:cubicBezTo>
                    <a:cubicBezTo>
                      <a:pt x="1" y="10778"/>
                      <a:pt x="76" y="2808"/>
                      <a:pt x="348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7" name="Google Shape;1107;p28"/>
              <p:cNvSpPr/>
              <p:nvPr/>
            </p:nvSpPr>
            <p:spPr>
              <a:xfrm>
                <a:off x="2765175" y="4674850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78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29"/>
                      <a:pt x="778" y="1529"/>
                    </a:cubicBezTo>
                    <a:cubicBezTo>
                      <a:pt x="1179" y="1529"/>
                      <a:pt x="1530" y="1179"/>
                      <a:pt x="1530" y="778"/>
                    </a:cubicBezTo>
                    <a:cubicBezTo>
                      <a:pt x="1530" y="352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8" name="Google Shape;1108;p28"/>
              <p:cNvSpPr/>
              <p:nvPr/>
            </p:nvSpPr>
            <p:spPr>
              <a:xfrm>
                <a:off x="2844750" y="468050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0"/>
                    </a:moveTo>
                    <a:cubicBezTo>
                      <a:pt x="327" y="0"/>
                      <a:pt x="1" y="351"/>
                      <a:pt x="1" y="777"/>
                    </a:cubicBezTo>
                    <a:cubicBezTo>
                      <a:pt x="1" y="1178"/>
                      <a:pt x="327" y="1529"/>
                      <a:pt x="753" y="1529"/>
                    </a:cubicBezTo>
                    <a:cubicBezTo>
                      <a:pt x="1179" y="1529"/>
                      <a:pt x="1505" y="1178"/>
                      <a:pt x="1505" y="777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9" name="Google Shape;1109;p28"/>
              <p:cNvSpPr/>
              <p:nvPr/>
            </p:nvSpPr>
            <p:spPr>
              <a:xfrm>
                <a:off x="3082225" y="4674850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52" y="1"/>
                    </a:moveTo>
                    <a:cubicBezTo>
                      <a:pt x="351" y="1"/>
                      <a:pt x="1" y="352"/>
                      <a:pt x="1" y="778"/>
                    </a:cubicBezTo>
                    <a:cubicBezTo>
                      <a:pt x="1" y="1179"/>
                      <a:pt x="351" y="1529"/>
                      <a:pt x="752" y="1529"/>
                    </a:cubicBezTo>
                    <a:cubicBezTo>
                      <a:pt x="1179" y="1529"/>
                      <a:pt x="1529" y="1179"/>
                      <a:pt x="1529" y="778"/>
                    </a:cubicBezTo>
                    <a:cubicBezTo>
                      <a:pt x="1529" y="352"/>
                      <a:pt x="1179" y="1"/>
                      <a:pt x="752" y="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0" name="Google Shape;1110;p28"/>
              <p:cNvSpPr/>
              <p:nvPr/>
            </p:nvSpPr>
            <p:spPr>
              <a:xfrm>
                <a:off x="3003275" y="468050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0"/>
                    </a:moveTo>
                    <a:cubicBezTo>
                      <a:pt x="326" y="0"/>
                      <a:pt x="1" y="351"/>
                      <a:pt x="1" y="777"/>
                    </a:cubicBezTo>
                    <a:cubicBezTo>
                      <a:pt x="1" y="1178"/>
                      <a:pt x="326" y="1529"/>
                      <a:pt x="753" y="1529"/>
                    </a:cubicBezTo>
                    <a:cubicBezTo>
                      <a:pt x="1179" y="1529"/>
                      <a:pt x="1504" y="1178"/>
                      <a:pt x="1504" y="777"/>
                    </a:cubicBezTo>
                    <a:cubicBezTo>
                      <a:pt x="1504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1" name="Google Shape;1111;p28"/>
              <p:cNvSpPr/>
              <p:nvPr/>
            </p:nvSpPr>
            <p:spPr>
              <a:xfrm>
                <a:off x="3122950" y="4731875"/>
                <a:ext cx="3825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5" extrusionOk="0">
                    <a:moveTo>
                      <a:pt x="778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51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2" name="Google Shape;1112;p28"/>
              <p:cNvSpPr/>
              <p:nvPr/>
            </p:nvSpPr>
            <p:spPr>
              <a:xfrm>
                <a:off x="3044625" y="4743150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51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3" name="Google Shape;1113;p28"/>
              <p:cNvSpPr/>
              <p:nvPr/>
            </p:nvSpPr>
            <p:spPr>
              <a:xfrm>
                <a:off x="2965675" y="474565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30"/>
                      <a:pt x="753" y="1530"/>
                    </a:cubicBezTo>
                    <a:cubicBezTo>
                      <a:pt x="1179" y="1530"/>
                      <a:pt x="1505" y="1179"/>
                      <a:pt x="1505" y="778"/>
                    </a:cubicBezTo>
                    <a:cubicBezTo>
                      <a:pt x="1505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4" name="Google Shape;1114;p28"/>
              <p:cNvSpPr/>
              <p:nvPr/>
            </p:nvSpPr>
            <p:spPr>
              <a:xfrm>
                <a:off x="2729475" y="4731875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51" y="0"/>
                      <a:pt x="0" y="351"/>
                      <a:pt x="0" y="752"/>
                    </a:cubicBezTo>
                    <a:cubicBezTo>
                      <a:pt x="0" y="1178"/>
                      <a:pt x="351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51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5" name="Google Shape;1115;p28"/>
              <p:cNvSpPr/>
              <p:nvPr/>
            </p:nvSpPr>
            <p:spPr>
              <a:xfrm>
                <a:off x="2808425" y="4743150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26" y="0"/>
                      <a:pt x="0" y="351"/>
                      <a:pt x="0" y="752"/>
                    </a:cubicBezTo>
                    <a:cubicBezTo>
                      <a:pt x="0" y="1178"/>
                      <a:pt x="326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51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6" name="Google Shape;1116;p28"/>
              <p:cNvSpPr/>
              <p:nvPr/>
            </p:nvSpPr>
            <p:spPr>
              <a:xfrm>
                <a:off x="2886725" y="4745650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78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30"/>
                      <a:pt x="778" y="1530"/>
                    </a:cubicBezTo>
                    <a:cubicBezTo>
                      <a:pt x="1179" y="1530"/>
                      <a:pt x="1530" y="1179"/>
                      <a:pt x="1530" y="778"/>
                    </a:cubicBezTo>
                    <a:cubicBezTo>
                      <a:pt x="1530" y="352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7" name="Google Shape;1117;p28"/>
              <p:cNvSpPr/>
              <p:nvPr/>
            </p:nvSpPr>
            <p:spPr>
              <a:xfrm>
                <a:off x="2686225" y="479765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1"/>
                    </a:moveTo>
                    <a:cubicBezTo>
                      <a:pt x="327" y="1"/>
                      <a:pt x="1" y="352"/>
                      <a:pt x="1" y="753"/>
                    </a:cubicBezTo>
                    <a:cubicBezTo>
                      <a:pt x="1" y="1179"/>
                      <a:pt x="327" y="1530"/>
                      <a:pt x="753" y="1530"/>
                    </a:cubicBezTo>
                    <a:cubicBezTo>
                      <a:pt x="1179" y="1530"/>
                      <a:pt x="1505" y="1179"/>
                      <a:pt x="1505" y="753"/>
                    </a:cubicBezTo>
                    <a:cubicBezTo>
                      <a:pt x="1505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8" name="Google Shape;1118;p28"/>
              <p:cNvSpPr/>
              <p:nvPr/>
            </p:nvSpPr>
            <p:spPr>
              <a:xfrm>
                <a:off x="2765175" y="4808950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26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26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9" name="Google Shape;1119;p28"/>
              <p:cNvSpPr/>
              <p:nvPr/>
            </p:nvSpPr>
            <p:spPr>
              <a:xfrm>
                <a:off x="2844750" y="4814575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1"/>
                    </a:moveTo>
                    <a:cubicBezTo>
                      <a:pt x="327" y="1"/>
                      <a:pt x="1" y="326"/>
                      <a:pt x="1" y="753"/>
                    </a:cubicBezTo>
                    <a:cubicBezTo>
                      <a:pt x="1" y="1179"/>
                      <a:pt x="327" y="1504"/>
                      <a:pt x="753" y="1504"/>
                    </a:cubicBezTo>
                    <a:cubicBezTo>
                      <a:pt x="1179" y="1504"/>
                      <a:pt x="1505" y="1179"/>
                      <a:pt x="1505" y="753"/>
                    </a:cubicBezTo>
                    <a:cubicBezTo>
                      <a:pt x="1505" y="326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0" name="Google Shape;1120;p28"/>
              <p:cNvSpPr/>
              <p:nvPr/>
            </p:nvSpPr>
            <p:spPr>
              <a:xfrm>
                <a:off x="2923700" y="4817075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53" y="1"/>
                    </a:moveTo>
                    <a:cubicBezTo>
                      <a:pt x="352" y="1"/>
                      <a:pt x="1" y="352"/>
                      <a:pt x="1" y="753"/>
                    </a:cubicBezTo>
                    <a:cubicBezTo>
                      <a:pt x="1" y="1179"/>
                      <a:pt x="352" y="1530"/>
                      <a:pt x="753" y="1530"/>
                    </a:cubicBezTo>
                    <a:cubicBezTo>
                      <a:pt x="1179" y="1530"/>
                      <a:pt x="1530" y="1179"/>
                      <a:pt x="1530" y="753"/>
                    </a:cubicBezTo>
                    <a:cubicBezTo>
                      <a:pt x="1530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1" name="Google Shape;1121;p28"/>
              <p:cNvSpPr/>
              <p:nvPr/>
            </p:nvSpPr>
            <p:spPr>
              <a:xfrm>
                <a:off x="3161800" y="479765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2" y="1"/>
                    </a:moveTo>
                    <a:cubicBezTo>
                      <a:pt x="326" y="1"/>
                      <a:pt x="1" y="352"/>
                      <a:pt x="1" y="753"/>
                    </a:cubicBezTo>
                    <a:cubicBezTo>
                      <a:pt x="1" y="1179"/>
                      <a:pt x="326" y="1530"/>
                      <a:pt x="752" y="1530"/>
                    </a:cubicBezTo>
                    <a:cubicBezTo>
                      <a:pt x="1153" y="1530"/>
                      <a:pt x="1504" y="1179"/>
                      <a:pt x="1504" y="753"/>
                    </a:cubicBezTo>
                    <a:cubicBezTo>
                      <a:pt x="1504" y="352"/>
                      <a:pt x="1153" y="1"/>
                      <a:pt x="7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2" name="Google Shape;1122;p28"/>
              <p:cNvSpPr/>
              <p:nvPr/>
            </p:nvSpPr>
            <p:spPr>
              <a:xfrm>
                <a:off x="3082225" y="4808950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2" y="0"/>
                    </a:moveTo>
                    <a:cubicBezTo>
                      <a:pt x="351" y="0"/>
                      <a:pt x="1" y="326"/>
                      <a:pt x="1" y="752"/>
                    </a:cubicBezTo>
                    <a:cubicBezTo>
                      <a:pt x="1" y="1178"/>
                      <a:pt x="351" y="1504"/>
                      <a:pt x="752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26"/>
                      <a:pt x="1179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3" name="Google Shape;1123;p28"/>
              <p:cNvSpPr/>
              <p:nvPr/>
            </p:nvSpPr>
            <p:spPr>
              <a:xfrm>
                <a:off x="3003275" y="4814575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1"/>
                    </a:moveTo>
                    <a:cubicBezTo>
                      <a:pt x="326" y="1"/>
                      <a:pt x="1" y="326"/>
                      <a:pt x="1" y="753"/>
                    </a:cubicBezTo>
                    <a:cubicBezTo>
                      <a:pt x="1" y="1179"/>
                      <a:pt x="326" y="1504"/>
                      <a:pt x="753" y="1504"/>
                    </a:cubicBezTo>
                    <a:cubicBezTo>
                      <a:pt x="1179" y="1504"/>
                      <a:pt x="1504" y="1179"/>
                      <a:pt x="1504" y="753"/>
                    </a:cubicBezTo>
                    <a:cubicBezTo>
                      <a:pt x="1504" y="326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4" name="Google Shape;1124;p28"/>
              <p:cNvSpPr/>
              <p:nvPr/>
            </p:nvSpPr>
            <p:spPr>
              <a:xfrm>
                <a:off x="3122950" y="4865950"/>
                <a:ext cx="3825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5" extrusionOk="0">
                    <a:moveTo>
                      <a:pt x="778" y="1"/>
                    </a:moveTo>
                    <a:cubicBezTo>
                      <a:pt x="352" y="1"/>
                      <a:pt x="1" y="327"/>
                      <a:pt x="1" y="753"/>
                    </a:cubicBezTo>
                    <a:cubicBezTo>
                      <a:pt x="1" y="1154"/>
                      <a:pt x="352" y="1505"/>
                      <a:pt x="778" y="1505"/>
                    </a:cubicBezTo>
                    <a:cubicBezTo>
                      <a:pt x="1179" y="1505"/>
                      <a:pt x="1529" y="1154"/>
                      <a:pt x="1529" y="753"/>
                    </a:cubicBezTo>
                    <a:cubicBezTo>
                      <a:pt x="1529" y="327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5" name="Google Shape;1125;p28"/>
              <p:cNvSpPr/>
              <p:nvPr/>
            </p:nvSpPr>
            <p:spPr>
              <a:xfrm>
                <a:off x="3044625" y="4882875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26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6" name="Google Shape;1126;p28"/>
              <p:cNvSpPr/>
              <p:nvPr/>
            </p:nvSpPr>
            <p:spPr>
              <a:xfrm>
                <a:off x="2965675" y="4890400"/>
                <a:ext cx="37625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4" extrusionOk="0">
                    <a:moveTo>
                      <a:pt x="753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7" name="Google Shape;1127;p28"/>
              <p:cNvSpPr/>
              <p:nvPr/>
            </p:nvSpPr>
            <p:spPr>
              <a:xfrm>
                <a:off x="2729475" y="4865950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1"/>
                    </a:moveTo>
                    <a:cubicBezTo>
                      <a:pt x="351" y="1"/>
                      <a:pt x="0" y="327"/>
                      <a:pt x="0" y="753"/>
                    </a:cubicBezTo>
                    <a:cubicBezTo>
                      <a:pt x="0" y="1154"/>
                      <a:pt x="351" y="1505"/>
                      <a:pt x="752" y="1505"/>
                    </a:cubicBezTo>
                    <a:cubicBezTo>
                      <a:pt x="1178" y="1505"/>
                      <a:pt x="1504" y="1154"/>
                      <a:pt x="1504" y="753"/>
                    </a:cubicBezTo>
                    <a:cubicBezTo>
                      <a:pt x="1504" y="327"/>
                      <a:pt x="1178" y="1"/>
                      <a:pt x="7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8" name="Google Shape;1128;p28"/>
              <p:cNvSpPr/>
              <p:nvPr/>
            </p:nvSpPr>
            <p:spPr>
              <a:xfrm>
                <a:off x="2808425" y="4882875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26" y="0"/>
                      <a:pt x="0" y="326"/>
                      <a:pt x="0" y="752"/>
                    </a:cubicBezTo>
                    <a:cubicBezTo>
                      <a:pt x="0" y="1178"/>
                      <a:pt x="326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26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9" name="Google Shape;1129;p28"/>
              <p:cNvSpPr/>
              <p:nvPr/>
            </p:nvSpPr>
            <p:spPr>
              <a:xfrm>
                <a:off x="2886725" y="4890400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51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0" name="Google Shape;1130;p28"/>
              <p:cNvSpPr/>
              <p:nvPr/>
            </p:nvSpPr>
            <p:spPr>
              <a:xfrm>
                <a:off x="2765175" y="4939275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26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26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1" name="Google Shape;1131;p28"/>
              <p:cNvSpPr/>
              <p:nvPr/>
            </p:nvSpPr>
            <p:spPr>
              <a:xfrm>
                <a:off x="2844750" y="4951800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26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2" name="Google Shape;1132;p28"/>
              <p:cNvSpPr/>
              <p:nvPr/>
            </p:nvSpPr>
            <p:spPr>
              <a:xfrm>
                <a:off x="2923700" y="4959325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3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53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3" name="Google Shape;1133;p28"/>
              <p:cNvSpPr/>
              <p:nvPr/>
            </p:nvSpPr>
            <p:spPr>
              <a:xfrm>
                <a:off x="3082225" y="4939275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2" y="0"/>
                    </a:moveTo>
                    <a:cubicBezTo>
                      <a:pt x="351" y="0"/>
                      <a:pt x="1" y="326"/>
                      <a:pt x="1" y="752"/>
                    </a:cubicBezTo>
                    <a:cubicBezTo>
                      <a:pt x="1" y="1178"/>
                      <a:pt x="351" y="1504"/>
                      <a:pt x="752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26"/>
                      <a:pt x="1179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4" name="Google Shape;1134;p28"/>
              <p:cNvSpPr/>
              <p:nvPr/>
            </p:nvSpPr>
            <p:spPr>
              <a:xfrm>
                <a:off x="3003275" y="4951800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6" y="0"/>
                      <a:pt x="1" y="326"/>
                      <a:pt x="1" y="752"/>
                    </a:cubicBezTo>
                    <a:cubicBezTo>
                      <a:pt x="1" y="1178"/>
                      <a:pt x="326" y="1504"/>
                      <a:pt x="753" y="1504"/>
                    </a:cubicBezTo>
                    <a:cubicBezTo>
                      <a:pt x="1179" y="1504"/>
                      <a:pt x="1504" y="1178"/>
                      <a:pt x="1504" y="752"/>
                    </a:cubicBezTo>
                    <a:cubicBezTo>
                      <a:pt x="1504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5" name="Google Shape;1135;p28"/>
              <p:cNvSpPr/>
              <p:nvPr/>
            </p:nvSpPr>
            <p:spPr>
              <a:xfrm>
                <a:off x="2623575" y="4378125"/>
                <a:ext cx="315825" cy="343750"/>
              </a:xfrm>
              <a:custGeom>
                <a:avLst/>
                <a:gdLst/>
                <a:ahLst/>
                <a:cxnLst/>
                <a:rect l="l" t="t" r="r" b="b"/>
                <a:pathLst>
                  <a:path w="12633" h="13750" extrusionOk="0">
                    <a:moveTo>
                      <a:pt x="1924" y="1"/>
                    </a:moveTo>
                    <a:cubicBezTo>
                      <a:pt x="1220" y="1"/>
                      <a:pt x="1059" y="401"/>
                      <a:pt x="953" y="1017"/>
                    </a:cubicBezTo>
                    <a:cubicBezTo>
                      <a:pt x="1" y="6957"/>
                      <a:pt x="4487" y="13098"/>
                      <a:pt x="10527" y="13724"/>
                    </a:cubicBezTo>
                    <a:cubicBezTo>
                      <a:pt x="10652" y="13741"/>
                      <a:pt x="10771" y="13749"/>
                      <a:pt x="10882" y="13749"/>
                    </a:cubicBezTo>
                    <a:cubicBezTo>
                      <a:pt x="11617" y="13749"/>
                      <a:pt x="12044" y="13372"/>
                      <a:pt x="12131" y="12371"/>
                    </a:cubicBezTo>
                    <a:cubicBezTo>
                      <a:pt x="12632" y="6105"/>
                      <a:pt x="8572" y="992"/>
                      <a:pt x="2357" y="40"/>
                    </a:cubicBezTo>
                    <a:cubicBezTo>
                      <a:pt x="2193" y="13"/>
                      <a:pt x="2050" y="1"/>
                      <a:pt x="192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6" name="Google Shape;1136;p28"/>
              <p:cNvSpPr/>
              <p:nvPr/>
            </p:nvSpPr>
            <p:spPr>
              <a:xfrm>
                <a:off x="2651150" y="4380150"/>
                <a:ext cx="271525" cy="339325"/>
              </a:xfrm>
              <a:custGeom>
                <a:avLst/>
                <a:gdLst/>
                <a:ahLst/>
                <a:cxnLst/>
                <a:rect l="l" t="t" r="r" b="b"/>
                <a:pathLst>
                  <a:path w="10861" h="13573" extrusionOk="0">
                    <a:moveTo>
                      <a:pt x="527" y="0"/>
                    </a:moveTo>
                    <a:cubicBezTo>
                      <a:pt x="96" y="0"/>
                      <a:pt x="25" y="321"/>
                      <a:pt x="25" y="811"/>
                    </a:cubicBezTo>
                    <a:cubicBezTo>
                      <a:pt x="0" y="6024"/>
                      <a:pt x="4537" y="12140"/>
                      <a:pt x="9624" y="13493"/>
                    </a:cubicBezTo>
                    <a:cubicBezTo>
                      <a:pt x="9814" y="13545"/>
                      <a:pt x="9983" y="13573"/>
                      <a:pt x="10129" y="13573"/>
                    </a:cubicBezTo>
                    <a:cubicBezTo>
                      <a:pt x="10621" y="13573"/>
                      <a:pt x="10860" y="13257"/>
                      <a:pt x="10802" y="12465"/>
                    </a:cubicBezTo>
                    <a:cubicBezTo>
                      <a:pt x="10401" y="6901"/>
                      <a:pt x="6366" y="1764"/>
                      <a:pt x="1078" y="109"/>
                    </a:cubicBezTo>
                    <a:cubicBezTo>
                      <a:pt x="849" y="35"/>
                      <a:pt x="669" y="0"/>
                      <a:pt x="52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7" name="Google Shape;1137;p28"/>
              <p:cNvSpPr/>
              <p:nvPr/>
            </p:nvSpPr>
            <p:spPr>
              <a:xfrm>
                <a:off x="2652925" y="4380525"/>
                <a:ext cx="267875" cy="338050"/>
              </a:xfrm>
              <a:custGeom>
                <a:avLst/>
                <a:gdLst/>
                <a:ahLst/>
                <a:cxnLst/>
                <a:rect l="l" t="t" r="r" b="b"/>
                <a:pathLst>
                  <a:path w="10715" h="13522" extrusionOk="0">
                    <a:moveTo>
                      <a:pt x="356" y="0"/>
                    </a:moveTo>
                    <a:cubicBezTo>
                      <a:pt x="24" y="0"/>
                      <a:pt x="1" y="290"/>
                      <a:pt x="55" y="721"/>
                    </a:cubicBezTo>
                    <a:cubicBezTo>
                      <a:pt x="481" y="5583"/>
                      <a:pt x="5042" y="11698"/>
                      <a:pt x="9654" y="13403"/>
                    </a:cubicBezTo>
                    <a:cubicBezTo>
                      <a:pt x="9863" y="13479"/>
                      <a:pt x="10040" y="13521"/>
                      <a:pt x="10185" y="13521"/>
                    </a:cubicBezTo>
                    <a:cubicBezTo>
                      <a:pt x="10562" y="13521"/>
                      <a:pt x="10715" y="13238"/>
                      <a:pt x="10606" y="12551"/>
                    </a:cubicBezTo>
                    <a:cubicBezTo>
                      <a:pt x="9754" y="7312"/>
                      <a:pt x="5719" y="2175"/>
                      <a:pt x="907" y="144"/>
                    </a:cubicBezTo>
                    <a:cubicBezTo>
                      <a:pt x="666" y="45"/>
                      <a:pt x="487" y="0"/>
                      <a:pt x="3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8" name="Google Shape;1138;p28"/>
              <p:cNvSpPr/>
              <p:nvPr/>
            </p:nvSpPr>
            <p:spPr>
              <a:xfrm>
                <a:off x="2654775" y="4381675"/>
                <a:ext cx="261975" cy="335225"/>
              </a:xfrm>
              <a:custGeom>
                <a:avLst/>
                <a:gdLst/>
                <a:ahLst/>
                <a:cxnLst/>
                <a:rect l="l" t="t" r="r" b="b"/>
                <a:pathLst>
                  <a:path w="10479" h="13409" extrusionOk="0">
                    <a:moveTo>
                      <a:pt x="129" y="1"/>
                    </a:moveTo>
                    <a:cubicBezTo>
                      <a:pt x="0" y="1"/>
                      <a:pt x="57" y="215"/>
                      <a:pt x="181" y="525"/>
                    </a:cubicBezTo>
                    <a:cubicBezTo>
                      <a:pt x="1660" y="4560"/>
                      <a:pt x="6271" y="10650"/>
                      <a:pt x="9830" y="13156"/>
                    </a:cubicBezTo>
                    <a:cubicBezTo>
                      <a:pt x="10061" y="13317"/>
                      <a:pt x="10231" y="13409"/>
                      <a:pt x="10330" y="13409"/>
                    </a:cubicBezTo>
                    <a:cubicBezTo>
                      <a:pt x="10479" y="13409"/>
                      <a:pt x="10467" y="13201"/>
                      <a:pt x="10256" y="12705"/>
                    </a:cubicBezTo>
                    <a:cubicBezTo>
                      <a:pt x="8402" y="8269"/>
                      <a:pt x="4392" y="3106"/>
                      <a:pt x="607" y="274"/>
                    </a:cubicBezTo>
                    <a:cubicBezTo>
                      <a:pt x="358" y="82"/>
                      <a:pt x="208" y="1"/>
                      <a:pt x="12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9" name="Google Shape;1139;p28"/>
              <p:cNvSpPr/>
              <p:nvPr/>
            </p:nvSpPr>
            <p:spPr>
              <a:xfrm>
                <a:off x="2655400" y="4382075"/>
                <a:ext cx="260675" cy="334550"/>
              </a:xfrm>
              <a:custGeom>
                <a:avLst/>
                <a:gdLst/>
                <a:ahLst/>
                <a:cxnLst/>
                <a:rect l="l" t="t" r="r" b="b"/>
                <a:pathLst>
                  <a:path w="10427" h="13382" extrusionOk="0">
                    <a:moveTo>
                      <a:pt x="69" y="1"/>
                    </a:moveTo>
                    <a:cubicBezTo>
                      <a:pt x="1" y="1"/>
                      <a:pt x="87" y="184"/>
                      <a:pt x="231" y="458"/>
                    </a:cubicBezTo>
                    <a:cubicBezTo>
                      <a:pt x="2161" y="4143"/>
                      <a:pt x="6773" y="10208"/>
                      <a:pt x="9906" y="13065"/>
                    </a:cubicBezTo>
                    <a:cubicBezTo>
                      <a:pt x="10128" y="13265"/>
                      <a:pt x="10281" y="13381"/>
                      <a:pt x="10346" y="13381"/>
                    </a:cubicBezTo>
                    <a:cubicBezTo>
                      <a:pt x="10427" y="13381"/>
                      <a:pt x="10369" y="13197"/>
                      <a:pt x="10131" y="12764"/>
                    </a:cubicBezTo>
                    <a:cubicBezTo>
                      <a:pt x="7850" y="8654"/>
                      <a:pt x="3840" y="3491"/>
                      <a:pt x="507" y="333"/>
                    </a:cubicBezTo>
                    <a:cubicBezTo>
                      <a:pt x="252" y="100"/>
                      <a:pt x="119" y="1"/>
                      <a:pt x="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0" name="Google Shape;1140;p28"/>
              <p:cNvSpPr/>
              <p:nvPr/>
            </p:nvSpPr>
            <p:spPr>
              <a:xfrm>
                <a:off x="2698775" y="4656050"/>
                <a:ext cx="490000" cy="78975"/>
              </a:xfrm>
              <a:custGeom>
                <a:avLst/>
                <a:gdLst/>
                <a:ahLst/>
                <a:cxnLst/>
                <a:rect l="l" t="t" r="r" b="b"/>
                <a:pathLst>
                  <a:path w="19600" h="3159" extrusionOk="0">
                    <a:moveTo>
                      <a:pt x="1755" y="1"/>
                    </a:moveTo>
                    <a:cubicBezTo>
                      <a:pt x="827" y="126"/>
                      <a:pt x="0" y="527"/>
                      <a:pt x="301" y="1805"/>
                    </a:cubicBezTo>
                    <a:cubicBezTo>
                      <a:pt x="2983" y="2657"/>
                      <a:pt x="6241" y="3159"/>
                      <a:pt x="9750" y="3159"/>
                    </a:cubicBezTo>
                    <a:cubicBezTo>
                      <a:pt x="13283" y="3159"/>
                      <a:pt x="16542" y="2657"/>
                      <a:pt x="19223" y="1805"/>
                    </a:cubicBezTo>
                    <a:cubicBezTo>
                      <a:pt x="19599" y="803"/>
                      <a:pt x="19148" y="151"/>
                      <a:pt x="17770" y="1"/>
                    </a:cubicBezTo>
                    <a:cubicBezTo>
                      <a:pt x="15201" y="828"/>
                      <a:pt x="12481" y="1241"/>
                      <a:pt x="9762" y="1241"/>
                    </a:cubicBezTo>
                    <a:cubicBezTo>
                      <a:pt x="7043" y="1241"/>
                      <a:pt x="4323" y="828"/>
                      <a:pt x="175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1" name="Google Shape;1141;p28"/>
              <p:cNvSpPr/>
              <p:nvPr/>
            </p:nvSpPr>
            <p:spPr>
              <a:xfrm>
                <a:off x="3101050" y="4112150"/>
                <a:ext cx="82275" cy="60875"/>
              </a:xfrm>
              <a:custGeom>
                <a:avLst/>
                <a:gdLst/>
                <a:ahLst/>
                <a:cxnLst/>
                <a:rect l="l" t="t" r="r" b="b"/>
                <a:pathLst>
                  <a:path w="3291" h="2435" extrusionOk="0">
                    <a:moveTo>
                      <a:pt x="1580" y="1"/>
                    </a:moveTo>
                    <a:cubicBezTo>
                      <a:pt x="1" y="1"/>
                      <a:pt x="862" y="2409"/>
                      <a:pt x="1553" y="2433"/>
                    </a:cubicBezTo>
                    <a:cubicBezTo>
                      <a:pt x="1561" y="2434"/>
                      <a:pt x="1569" y="2434"/>
                      <a:pt x="1576" y="2434"/>
                    </a:cubicBezTo>
                    <a:cubicBezTo>
                      <a:pt x="2301" y="2434"/>
                      <a:pt x="3291" y="101"/>
                      <a:pt x="1654" y="2"/>
                    </a:cubicBezTo>
                    <a:cubicBezTo>
                      <a:pt x="1629" y="1"/>
                      <a:pt x="1604" y="1"/>
                      <a:pt x="15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2" name="Google Shape;1142;p28"/>
              <p:cNvSpPr/>
              <p:nvPr/>
            </p:nvSpPr>
            <p:spPr>
              <a:xfrm>
                <a:off x="3132825" y="4166325"/>
                <a:ext cx="75175" cy="49850"/>
              </a:xfrm>
              <a:custGeom>
                <a:avLst/>
                <a:gdLst/>
                <a:ahLst/>
                <a:cxnLst/>
                <a:rect l="l" t="t" r="r" b="b"/>
                <a:pathLst>
                  <a:path w="3007" h="1994" extrusionOk="0">
                    <a:moveTo>
                      <a:pt x="1061" y="1"/>
                    </a:moveTo>
                    <a:cubicBezTo>
                      <a:pt x="708" y="1"/>
                      <a:pt x="401" y="89"/>
                      <a:pt x="282" y="266"/>
                    </a:cubicBezTo>
                    <a:cubicBezTo>
                      <a:pt x="1" y="736"/>
                      <a:pt x="831" y="1993"/>
                      <a:pt x="1633" y="1993"/>
                    </a:cubicBezTo>
                    <a:cubicBezTo>
                      <a:pt x="1902" y="1993"/>
                      <a:pt x="2168" y="1853"/>
                      <a:pt x="2388" y="1494"/>
                    </a:cubicBezTo>
                    <a:cubicBezTo>
                      <a:pt x="3006" y="505"/>
                      <a:pt x="1905" y="1"/>
                      <a:pt x="10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3" name="Google Shape;1143;p28"/>
              <p:cNvSpPr/>
              <p:nvPr/>
            </p:nvSpPr>
            <p:spPr>
              <a:xfrm>
                <a:off x="3133250" y="4128550"/>
                <a:ext cx="73600" cy="51200"/>
              </a:xfrm>
              <a:custGeom>
                <a:avLst/>
                <a:gdLst/>
                <a:ahLst/>
                <a:cxnLst/>
                <a:rect l="l" t="t" r="r" b="b"/>
                <a:pathLst>
                  <a:path w="2944" h="2048" extrusionOk="0">
                    <a:moveTo>
                      <a:pt x="1603" y="1"/>
                    </a:moveTo>
                    <a:cubicBezTo>
                      <a:pt x="819" y="1"/>
                      <a:pt x="1" y="1324"/>
                      <a:pt x="265" y="1777"/>
                    </a:cubicBezTo>
                    <a:cubicBezTo>
                      <a:pt x="374" y="1959"/>
                      <a:pt x="666" y="2048"/>
                      <a:pt x="1005" y="2048"/>
                    </a:cubicBezTo>
                    <a:cubicBezTo>
                      <a:pt x="1835" y="2048"/>
                      <a:pt x="2943" y="1514"/>
                      <a:pt x="2320" y="499"/>
                    </a:cubicBezTo>
                    <a:cubicBezTo>
                      <a:pt x="2111" y="142"/>
                      <a:pt x="1859" y="1"/>
                      <a:pt x="160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4" name="Google Shape;1144;p28"/>
              <p:cNvSpPr/>
              <p:nvPr/>
            </p:nvSpPr>
            <p:spPr>
              <a:xfrm>
                <a:off x="3073900" y="4165250"/>
                <a:ext cx="72475" cy="50250"/>
              </a:xfrm>
              <a:custGeom>
                <a:avLst/>
                <a:gdLst/>
                <a:ahLst/>
                <a:cxnLst/>
                <a:rect l="l" t="t" r="r" b="b"/>
                <a:pathLst>
                  <a:path w="2899" h="2010" extrusionOk="0">
                    <a:moveTo>
                      <a:pt x="1810" y="1"/>
                    </a:moveTo>
                    <a:cubicBezTo>
                      <a:pt x="1005" y="1"/>
                      <a:pt x="0" y="462"/>
                      <a:pt x="509" y="1462"/>
                    </a:cubicBezTo>
                    <a:cubicBezTo>
                      <a:pt x="706" y="1856"/>
                      <a:pt x="970" y="2009"/>
                      <a:pt x="1246" y="2009"/>
                    </a:cubicBezTo>
                    <a:cubicBezTo>
                      <a:pt x="2024" y="2009"/>
                      <a:pt x="2898" y="790"/>
                      <a:pt x="2639" y="309"/>
                    </a:cubicBezTo>
                    <a:cubicBezTo>
                      <a:pt x="2534" y="107"/>
                      <a:pt x="2195" y="1"/>
                      <a:pt x="18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5" name="Google Shape;1145;p28"/>
              <p:cNvSpPr/>
              <p:nvPr/>
            </p:nvSpPr>
            <p:spPr>
              <a:xfrm>
                <a:off x="3072500" y="4130150"/>
                <a:ext cx="74925" cy="49875"/>
              </a:xfrm>
              <a:custGeom>
                <a:avLst/>
                <a:gdLst/>
                <a:ahLst/>
                <a:cxnLst/>
                <a:rect l="l" t="t" r="r" b="b"/>
                <a:pathLst>
                  <a:path w="2997" h="1995" extrusionOk="0">
                    <a:moveTo>
                      <a:pt x="1360" y="0"/>
                    </a:moveTo>
                    <a:cubicBezTo>
                      <a:pt x="1095" y="0"/>
                      <a:pt x="833" y="137"/>
                      <a:pt x="615" y="485"/>
                    </a:cubicBezTo>
                    <a:cubicBezTo>
                      <a:pt x="1" y="1486"/>
                      <a:pt x="1083" y="1994"/>
                      <a:pt x="1915" y="1994"/>
                    </a:cubicBezTo>
                    <a:cubicBezTo>
                      <a:pt x="2272" y="1994"/>
                      <a:pt x="2583" y="1901"/>
                      <a:pt x="2695" y="1713"/>
                    </a:cubicBezTo>
                    <a:cubicBezTo>
                      <a:pt x="2997" y="1261"/>
                      <a:pt x="2164" y="0"/>
                      <a:pt x="13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6" name="Google Shape;1146;p28"/>
              <p:cNvSpPr/>
              <p:nvPr/>
            </p:nvSpPr>
            <p:spPr>
              <a:xfrm>
                <a:off x="3105050" y="4172950"/>
                <a:ext cx="82025" cy="60925"/>
              </a:xfrm>
              <a:custGeom>
                <a:avLst/>
                <a:gdLst/>
                <a:ahLst/>
                <a:cxnLst/>
                <a:rect l="l" t="t" r="r" b="b"/>
                <a:pathLst>
                  <a:path w="3281" h="2437" extrusionOk="0">
                    <a:moveTo>
                      <a:pt x="1416" y="1"/>
                    </a:moveTo>
                    <a:cubicBezTo>
                      <a:pt x="1409" y="1"/>
                      <a:pt x="1401" y="1"/>
                      <a:pt x="1393" y="1"/>
                    </a:cubicBezTo>
                    <a:cubicBezTo>
                      <a:pt x="709" y="50"/>
                      <a:pt x="0" y="2437"/>
                      <a:pt x="1502" y="2437"/>
                    </a:cubicBezTo>
                    <a:cubicBezTo>
                      <a:pt x="1540" y="2437"/>
                      <a:pt x="1579" y="2435"/>
                      <a:pt x="1619" y="2432"/>
                    </a:cubicBezTo>
                    <a:cubicBezTo>
                      <a:pt x="3280" y="2308"/>
                      <a:pt x="2145" y="1"/>
                      <a:pt x="141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7" name="Google Shape;1147;p28"/>
              <p:cNvSpPr/>
              <p:nvPr/>
            </p:nvSpPr>
            <p:spPr>
              <a:xfrm>
                <a:off x="3128650" y="4182100"/>
                <a:ext cx="54975" cy="42000"/>
              </a:xfrm>
              <a:custGeom>
                <a:avLst/>
                <a:gdLst/>
                <a:ahLst/>
                <a:cxnLst/>
                <a:rect l="l" t="t" r="r" b="b"/>
                <a:pathLst>
                  <a:path w="2199" h="1680" extrusionOk="0">
                    <a:moveTo>
                      <a:pt x="698" y="1"/>
                    </a:moveTo>
                    <a:cubicBezTo>
                      <a:pt x="672" y="1"/>
                      <a:pt x="648" y="4"/>
                      <a:pt x="625" y="11"/>
                    </a:cubicBezTo>
                    <a:cubicBezTo>
                      <a:pt x="164" y="126"/>
                      <a:pt x="0" y="1679"/>
                      <a:pt x="850" y="1679"/>
                    </a:cubicBezTo>
                    <a:cubicBezTo>
                      <a:pt x="926" y="1679"/>
                      <a:pt x="1009" y="1667"/>
                      <a:pt x="1101" y="1640"/>
                    </a:cubicBezTo>
                    <a:cubicBezTo>
                      <a:pt x="2198" y="1354"/>
                      <a:pt x="1207" y="1"/>
                      <a:pt x="69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8" name="Google Shape;1148;p28"/>
              <p:cNvSpPr/>
              <p:nvPr/>
            </p:nvSpPr>
            <p:spPr>
              <a:xfrm>
                <a:off x="3137225" y="4146350"/>
                <a:ext cx="54000" cy="38650"/>
              </a:xfrm>
              <a:custGeom>
                <a:avLst/>
                <a:gdLst/>
                <a:ahLst/>
                <a:cxnLst/>
                <a:rect l="l" t="t" r="r" b="b"/>
                <a:pathLst>
                  <a:path w="2160" h="1546" extrusionOk="0">
                    <a:moveTo>
                      <a:pt x="1045" y="0"/>
                    </a:moveTo>
                    <a:cubicBezTo>
                      <a:pt x="444" y="0"/>
                      <a:pt x="0" y="1140"/>
                      <a:pt x="282" y="1441"/>
                    </a:cubicBezTo>
                    <a:cubicBezTo>
                      <a:pt x="348" y="1512"/>
                      <a:pt x="462" y="1545"/>
                      <a:pt x="598" y="1545"/>
                    </a:cubicBezTo>
                    <a:cubicBezTo>
                      <a:pt x="1180" y="1545"/>
                      <a:pt x="2160" y="949"/>
                      <a:pt x="1510" y="238"/>
                    </a:cubicBezTo>
                    <a:cubicBezTo>
                      <a:pt x="1351" y="70"/>
                      <a:pt x="1193" y="0"/>
                      <a:pt x="104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9" name="Google Shape;1149;p28"/>
              <p:cNvSpPr/>
              <p:nvPr/>
            </p:nvSpPr>
            <p:spPr>
              <a:xfrm>
                <a:off x="3099150" y="4160725"/>
                <a:ext cx="46775" cy="33100"/>
              </a:xfrm>
              <a:custGeom>
                <a:avLst/>
                <a:gdLst/>
                <a:ahLst/>
                <a:cxnLst/>
                <a:rect l="l" t="t" r="r" b="b"/>
                <a:pathLst>
                  <a:path w="1871" h="1324" extrusionOk="0">
                    <a:moveTo>
                      <a:pt x="704" y="1"/>
                    </a:moveTo>
                    <a:cubicBezTo>
                      <a:pt x="436" y="1"/>
                      <a:pt x="203" y="146"/>
                      <a:pt x="126" y="540"/>
                    </a:cubicBezTo>
                    <a:cubicBezTo>
                      <a:pt x="0" y="1117"/>
                      <a:pt x="395" y="1324"/>
                      <a:pt x="834" y="1324"/>
                    </a:cubicBezTo>
                    <a:cubicBezTo>
                      <a:pt x="1272" y="1324"/>
                      <a:pt x="1755" y="1117"/>
                      <a:pt x="1805" y="866"/>
                    </a:cubicBezTo>
                    <a:cubicBezTo>
                      <a:pt x="1871" y="537"/>
                      <a:pt x="1221" y="1"/>
                      <a:pt x="70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0" name="Google Shape;1150;p28"/>
              <p:cNvSpPr/>
              <p:nvPr/>
            </p:nvSpPr>
            <p:spPr>
              <a:xfrm>
                <a:off x="2608825" y="4432200"/>
                <a:ext cx="39875" cy="26875"/>
              </a:xfrm>
              <a:custGeom>
                <a:avLst/>
                <a:gdLst/>
                <a:ahLst/>
                <a:cxnLst/>
                <a:rect l="l" t="t" r="r" b="b"/>
                <a:pathLst>
                  <a:path w="1595" h="1075" extrusionOk="0">
                    <a:moveTo>
                      <a:pt x="734" y="1"/>
                    </a:moveTo>
                    <a:cubicBezTo>
                      <a:pt x="595" y="1"/>
                      <a:pt x="457" y="73"/>
                      <a:pt x="340" y="258"/>
                    </a:cubicBezTo>
                    <a:cubicBezTo>
                      <a:pt x="1" y="793"/>
                      <a:pt x="602" y="1075"/>
                      <a:pt x="1049" y="1075"/>
                    </a:cubicBezTo>
                    <a:cubicBezTo>
                      <a:pt x="1230" y="1075"/>
                      <a:pt x="1385" y="1028"/>
                      <a:pt x="1443" y="935"/>
                    </a:cubicBezTo>
                    <a:cubicBezTo>
                      <a:pt x="1594" y="689"/>
                      <a:pt x="1160" y="1"/>
                      <a:pt x="73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1" name="Google Shape;1151;p28"/>
              <p:cNvSpPr/>
              <p:nvPr/>
            </p:nvSpPr>
            <p:spPr>
              <a:xfrm>
                <a:off x="2641600" y="4432375"/>
                <a:ext cx="38900" cy="26950"/>
              </a:xfrm>
              <a:custGeom>
                <a:avLst/>
                <a:gdLst/>
                <a:ahLst/>
                <a:cxnLst/>
                <a:rect l="l" t="t" r="r" b="b"/>
                <a:pathLst>
                  <a:path w="1556" h="1078" extrusionOk="0">
                    <a:moveTo>
                      <a:pt x="871" y="1"/>
                    </a:moveTo>
                    <a:cubicBezTo>
                      <a:pt x="455" y="1"/>
                      <a:pt x="1" y="666"/>
                      <a:pt x="132" y="928"/>
                    </a:cubicBezTo>
                    <a:cubicBezTo>
                      <a:pt x="193" y="1027"/>
                      <a:pt x="361" y="1077"/>
                      <a:pt x="554" y="1077"/>
                    </a:cubicBezTo>
                    <a:cubicBezTo>
                      <a:pt x="992" y="1077"/>
                      <a:pt x="1556" y="816"/>
                      <a:pt x="1260" y="276"/>
                    </a:cubicBezTo>
                    <a:cubicBezTo>
                      <a:pt x="1151" y="78"/>
                      <a:pt x="1013" y="1"/>
                      <a:pt x="8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2" name="Google Shape;1152;p28"/>
              <p:cNvSpPr/>
              <p:nvPr/>
            </p:nvSpPr>
            <p:spPr>
              <a:xfrm>
                <a:off x="2621075" y="4422975"/>
                <a:ext cx="44300" cy="32600"/>
              </a:xfrm>
              <a:custGeom>
                <a:avLst/>
                <a:gdLst/>
                <a:ahLst/>
                <a:cxnLst/>
                <a:rect l="l" t="t" r="r" b="b"/>
                <a:pathLst>
                  <a:path w="1772" h="1304" extrusionOk="0">
                    <a:moveTo>
                      <a:pt x="903" y="0"/>
                    </a:moveTo>
                    <a:cubicBezTo>
                      <a:pt x="895" y="0"/>
                      <a:pt x="886" y="0"/>
                      <a:pt x="878" y="0"/>
                    </a:cubicBezTo>
                    <a:cubicBezTo>
                      <a:pt x="0" y="25"/>
                      <a:pt x="577" y="1304"/>
                      <a:pt x="953" y="1304"/>
                    </a:cubicBezTo>
                    <a:cubicBezTo>
                      <a:pt x="1350" y="1279"/>
                      <a:pt x="1772" y="0"/>
                      <a:pt x="90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3" name="Google Shape;1153;p28"/>
              <p:cNvSpPr/>
              <p:nvPr/>
            </p:nvSpPr>
            <p:spPr>
              <a:xfrm>
                <a:off x="2621925" y="4455550"/>
                <a:ext cx="44675" cy="32625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1305" extrusionOk="0">
                    <a:moveTo>
                      <a:pt x="908" y="0"/>
                    </a:moveTo>
                    <a:cubicBezTo>
                      <a:pt x="532" y="0"/>
                      <a:pt x="0" y="1254"/>
                      <a:pt x="894" y="1304"/>
                    </a:cubicBezTo>
                    <a:cubicBezTo>
                      <a:pt x="902" y="1304"/>
                      <a:pt x="911" y="1304"/>
                      <a:pt x="919" y="1304"/>
                    </a:cubicBezTo>
                    <a:cubicBezTo>
                      <a:pt x="1787" y="1304"/>
                      <a:pt x="1316" y="25"/>
                      <a:pt x="919" y="1"/>
                    </a:cubicBezTo>
                    <a:cubicBezTo>
                      <a:pt x="915" y="0"/>
                      <a:pt x="911" y="0"/>
                      <a:pt x="90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4" name="Google Shape;1154;p28"/>
              <p:cNvSpPr/>
              <p:nvPr/>
            </p:nvSpPr>
            <p:spPr>
              <a:xfrm>
                <a:off x="2609300" y="4451525"/>
                <a:ext cx="39350" cy="27150"/>
              </a:xfrm>
              <a:custGeom>
                <a:avLst/>
                <a:gdLst/>
                <a:ahLst/>
                <a:cxnLst/>
                <a:rect l="l" t="t" r="r" b="b"/>
                <a:pathLst>
                  <a:path w="1574" h="1086" extrusionOk="0">
                    <a:moveTo>
                      <a:pt x="1010" y="1"/>
                    </a:moveTo>
                    <a:cubicBezTo>
                      <a:pt x="573" y="1"/>
                      <a:pt x="0" y="274"/>
                      <a:pt x="296" y="813"/>
                    </a:cubicBezTo>
                    <a:cubicBezTo>
                      <a:pt x="409" y="1009"/>
                      <a:pt x="550" y="1085"/>
                      <a:pt x="693" y="1085"/>
                    </a:cubicBezTo>
                    <a:cubicBezTo>
                      <a:pt x="1120" y="1085"/>
                      <a:pt x="1574" y="406"/>
                      <a:pt x="1424" y="162"/>
                    </a:cubicBezTo>
                    <a:cubicBezTo>
                      <a:pt x="1370" y="54"/>
                      <a:pt x="1203" y="1"/>
                      <a:pt x="10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5" name="Google Shape;1155;p28"/>
              <p:cNvSpPr/>
              <p:nvPr/>
            </p:nvSpPr>
            <p:spPr>
              <a:xfrm>
                <a:off x="2641700" y="4450575"/>
                <a:ext cx="39025" cy="25850"/>
              </a:xfrm>
              <a:custGeom>
                <a:avLst/>
                <a:gdLst/>
                <a:ahLst/>
                <a:cxnLst/>
                <a:rect l="l" t="t" r="r" b="b"/>
                <a:pathLst>
                  <a:path w="1561" h="1034" extrusionOk="0">
                    <a:moveTo>
                      <a:pt x="663" y="0"/>
                    </a:moveTo>
                    <a:cubicBezTo>
                      <a:pt x="419" y="0"/>
                      <a:pt x="192" y="72"/>
                      <a:pt x="128" y="200"/>
                    </a:cubicBezTo>
                    <a:cubicBezTo>
                      <a:pt x="1" y="453"/>
                      <a:pt x="476" y="1034"/>
                      <a:pt x="891" y="1034"/>
                    </a:cubicBezTo>
                    <a:cubicBezTo>
                      <a:pt x="1051" y="1034"/>
                      <a:pt x="1201" y="948"/>
                      <a:pt x="1306" y="726"/>
                    </a:cubicBezTo>
                    <a:cubicBezTo>
                      <a:pt x="1560" y="217"/>
                      <a:pt x="1087" y="0"/>
                      <a:pt x="66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6" name="Google Shape;1156;p28"/>
              <p:cNvSpPr/>
              <p:nvPr/>
            </p:nvSpPr>
            <p:spPr>
              <a:xfrm>
                <a:off x="2649050" y="4450225"/>
                <a:ext cx="25350" cy="17775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711" extrusionOk="0">
                    <a:moveTo>
                      <a:pt x="550" y="0"/>
                    </a:moveTo>
                    <a:cubicBezTo>
                      <a:pt x="320" y="0"/>
                      <a:pt x="71" y="105"/>
                      <a:pt x="34" y="239"/>
                    </a:cubicBezTo>
                    <a:cubicBezTo>
                      <a:pt x="1" y="407"/>
                      <a:pt x="350" y="710"/>
                      <a:pt x="630" y="710"/>
                    </a:cubicBezTo>
                    <a:cubicBezTo>
                      <a:pt x="767" y="710"/>
                      <a:pt x="887" y="637"/>
                      <a:pt x="937" y="439"/>
                    </a:cubicBezTo>
                    <a:cubicBezTo>
                      <a:pt x="1014" y="117"/>
                      <a:pt x="793" y="0"/>
                      <a:pt x="5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7" name="Google Shape;1157;p28"/>
              <p:cNvSpPr/>
              <p:nvPr/>
            </p:nvSpPr>
            <p:spPr>
              <a:xfrm>
                <a:off x="2629675" y="4433850"/>
                <a:ext cx="29800" cy="224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896" extrusionOk="0">
                    <a:moveTo>
                      <a:pt x="709" y="0"/>
                    </a:moveTo>
                    <a:cubicBezTo>
                      <a:pt x="671" y="0"/>
                      <a:pt x="629" y="6"/>
                      <a:pt x="584" y="17"/>
                    </a:cubicBezTo>
                    <a:cubicBezTo>
                      <a:pt x="0" y="138"/>
                      <a:pt x="525" y="896"/>
                      <a:pt x="786" y="896"/>
                    </a:cubicBezTo>
                    <a:cubicBezTo>
                      <a:pt x="794" y="896"/>
                      <a:pt x="802" y="895"/>
                      <a:pt x="809" y="894"/>
                    </a:cubicBezTo>
                    <a:cubicBezTo>
                      <a:pt x="1065" y="824"/>
                      <a:pt x="1191" y="0"/>
                      <a:pt x="70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8" name="Google Shape;1158;p28"/>
              <p:cNvSpPr/>
              <p:nvPr/>
            </p:nvSpPr>
            <p:spPr>
              <a:xfrm>
                <a:off x="2625375" y="4455200"/>
                <a:ext cx="29200" cy="21050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842" extrusionOk="0">
                    <a:moveTo>
                      <a:pt x="852" y="1"/>
                    </a:moveTo>
                    <a:cubicBezTo>
                      <a:pt x="552" y="1"/>
                      <a:pt x="1" y="380"/>
                      <a:pt x="405" y="741"/>
                    </a:cubicBezTo>
                    <a:cubicBezTo>
                      <a:pt x="488" y="812"/>
                      <a:pt x="567" y="841"/>
                      <a:pt x="639" y="841"/>
                    </a:cubicBezTo>
                    <a:cubicBezTo>
                      <a:pt x="978" y="841"/>
                      <a:pt x="1167" y="184"/>
                      <a:pt x="981" y="40"/>
                    </a:cubicBezTo>
                    <a:cubicBezTo>
                      <a:pt x="951" y="13"/>
                      <a:pt x="905" y="1"/>
                      <a:pt x="8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9" name="Google Shape;1159;p28"/>
              <p:cNvSpPr/>
              <p:nvPr/>
            </p:nvSpPr>
            <p:spPr>
              <a:xfrm>
                <a:off x="3132350" y="4167950"/>
                <a:ext cx="21325" cy="21325"/>
              </a:xfrm>
              <a:custGeom>
                <a:avLst/>
                <a:gdLst/>
                <a:ahLst/>
                <a:cxnLst/>
                <a:rect l="l" t="t" r="r" b="b"/>
                <a:pathLst>
                  <a:path w="853" h="853" extrusionOk="0">
                    <a:moveTo>
                      <a:pt x="427" y="1"/>
                    </a:moveTo>
                    <a:cubicBezTo>
                      <a:pt x="201" y="1"/>
                      <a:pt x="1" y="201"/>
                      <a:pt x="1" y="427"/>
                    </a:cubicBezTo>
                    <a:cubicBezTo>
                      <a:pt x="1" y="652"/>
                      <a:pt x="201" y="853"/>
                      <a:pt x="427" y="853"/>
                    </a:cubicBezTo>
                    <a:cubicBezTo>
                      <a:pt x="652" y="853"/>
                      <a:pt x="853" y="652"/>
                      <a:pt x="853" y="427"/>
                    </a:cubicBezTo>
                    <a:cubicBezTo>
                      <a:pt x="853" y="201"/>
                      <a:pt x="652" y="1"/>
                      <a:pt x="42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0" name="Google Shape;1160;p28"/>
              <p:cNvSpPr/>
              <p:nvPr/>
            </p:nvSpPr>
            <p:spPr>
              <a:xfrm>
                <a:off x="2634850" y="4451800"/>
                <a:ext cx="16325" cy="16300"/>
              </a:xfrm>
              <a:custGeom>
                <a:avLst/>
                <a:gdLst/>
                <a:ahLst/>
                <a:cxnLst/>
                <a:rect l="l" t="t" r="r" b="b"/>
                <a:pathLst>
                  <a:path w="653" h="652" extrusionOk="0">
                    <a:moveTo>
                      <a:pt x="327" y="0"/>
                    </a:moveTo>
                    <a:cubicBezTo>
                      <a:pt x="151" y="0"/>
                      <a:pt x="1" y="126"/>
                      <a:pt x="1" y="326"/>
                    </a:cubicBezTo>
                    <a:cubicBezTo>
                      <a:pt x="1" y="502"/>
                      <a:pt x="151" y="652"/>
                      <a:pt x="327" y="652"/>
                    </a:cubicBezTo>
                    <a:cubicBezTo>
                      <a:pt x="502" y="652"/>
                      <a:pt x="652" y="502"/>
                      <a:pt x="652" y="326"/>
                    </a:cubicBezTo>
                    <a:cubicBezTo>
                      <a:pt x="652" y="126"/>
                      <a:pt x="502" y="0"/>
                      <a:pt x="3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61" name="Google Shape;1161;p28"/>
            <p:cNvGrpSpPr/>
            <p:nvPr/>
          </p:nvGrpSpPr>
          <p:grpSpPr>
            <a:xfrm>
              <a:off x="4030588" y="-396350"/>
              <a:ext cx="1082725" cy="723050"/>
              <a:chOff x="1352275" y="974950"/>
              <a:chExt cx="1082725" cy="723050"/>
            </a:xfrm>
          </p:grpSpPr>
          <p:sp>
            <p:nvSpPr>
              <p:cNvPr id="1162" name="Google Shape;1162;p28"/>
              <p:cNvSpPr/>
              <p:nvPr/>
            </p:nvSpPr>
            <p:spPr>
              <a:xfrm>
                <a:off x="1753275" y="1417275"/>
                <a:ext cx="280725" cy="280725"/>
              </a:xfrm>
              <a:custGeom>
                <a:avLst/>
                <a:gdLst/>
                <a:ahLst/>
                <a:cxnLst/>
                <a:rect l="l" t="t" r="r" b="b"/>
                <a:pathLst>
                  <a:path w="11229" h="11229" extrusionOk="0">
                    <a:moveTo>
                      <a:pt x="5614" y="0"/>
                    </a:moveTo>
                    <a:cubicBezTo>
                      <a:pt x="2507" y="0"/>
                      <a:pt x="0" y="2531"/>
                      <a:pt x="0" y="5614"/>
                    </a:cubicBezTo>
                    <a:cubicBezTo>
                      <a:pt x="0" y="8722"/>
                      <a:pt x="2507" y="11228"/>
                      <a:pt x="5614" y="11228"/>
                    </a:cubicBezTo>
                    <a:cubicBezTo>
                      <a:pt x="8697" y="11228"/>
                      <a:pt x="11229" y="8722"/>
                      <a:pt x="11229" y="5614"/>
                    </a:cubicBezTo>
                    <a:cubicBezTo>
                      <a:pt x="11229" y="2531"/>
                      <a:pt x="8697" y="0"/>
                      <a:pt x="561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3" name="Google Shape;1163;p28"/>
              <p:cNvSpPr/>
              <p:nvPr/>
            </p:nvSpPr>
            <p:spPr>
              <a:xfrm>
                <a:off x="1352275" y="974950"/>
                <a:ext cx="1082725" cy="620350"/>
              </a:xfrm>
              <a:custGeom>
                <a:avLst/>
                <a:gdLst/>
                <a:ahLst/>
                <a:cxnLst/>
                <a:rect l="l" t="t" r="r" b="b"/>
                <a:pathLst>
                  <a:path w="43309" h="24814" extrusionOk="0">
                    <a:moveTo>
                      <a:pt x="17895" y="1"/>
                    </a:moveTo>
                    <a:lnTo>
                      <a:pt x="17895" y="6617"/>
                    </a:lnTo>
                    <a:cubicBezTo>
                      <a:pt x="7720" y="8146"/>
                      <a:pt x="0" y="15690"/>
                      <a:pt x="0" y="24813"/>
                    </a:cubicBezTo>
                    <a:lnTo>
                      <a:pt x="43309" y="24813"/>
                    </a:lnTo>
                    <a:cubicBezTo>
                      <a:pt x="43309" y="15690"/>
                      <a:pt x="35564" y="8146"/>
                      <a:pt x="25389" y="6617"/>
                    </a:cubicBezTo>
                    <a:lnTo>
                      <a:pt x="2538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5EF041A-B889-4C03-9AD1-1DD9ED20B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1D51860-E878-490D-8D60-42CA812EA8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9461579-E7A7-42A8-A9D9-C7DC30608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55D9-6639-40D2-9DD2-18BB50F72AB4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B04EF2A-42D3-469C-BC35-EB9D31320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C2441D4-902E-4DCF-86BB-F30C52ACD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A551-23E6-4263-A828-C3EC9EF3A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456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7625" y="552767"/>
            <a:ext cx="10246588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tan One"/>
              <a:buNone/>
              <a:defRPr sz="30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7625" y="1536633"/>
            <a:ext cx="10246588" cy="46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ssistant"/>
              <a:buChar char="●"/>
              <a:defRPr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marL="914400" lvl="1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ssistant"/>
              <a:buChar char="○"/>
              <a:defRPr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2pPr>
            <a:lvl3pPr marL="1371600" lvl="2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ssistant"/>
              <a:buChar char="■"/>
              <a:defRPr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3pPr>
            <a:lvl4pPr marL="1828800" lvl="3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ssistant"/>
              <a:buChar char="●"/>
              <a:defRPr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4pPr>
            <a:lvl5pPr marL="2286000" lvl="4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ssistant"/>
              <a:buChar char="○"/>
              <a:defRPr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5pPr>
            <a:lvl6pPr marL="2743200" lvl="5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ssistant"/>
              <a:buChar char="■"/>
              <a:defRPr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6pPr>
            <a:lvl7pPr marL="3200400" lvl="6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ssistant"/>
              <a:buChar char="●"/>
              <a:defRPr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7pPr>
            <a:lvl8pPr marL="3657600" lvl="7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ssistant"/>
              <a:buChar char="○"/>
              <a:defRPr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8pPr>
            <a:lvl9pPr marL="4114800" lvl="8" indent="-3302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Font typeface="Assistant"/>
              <a:buChar char="■"/>
              <a:defRPr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8" r:id="rId3"/>
    <p:sldLayoutId id="2147483667" r:id="rId4"/>
    <p:sldLayoutId id="2147483674" r:id="rId5"/>
    <p:sldLayoutId id="2147483678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5.jpg"/><Relationship Id="rId2" Type="http://schemas.microsoft.com/office/2007/relationships/media" Target="../media/media3.mp3"/><Relationship Id="rId1" Type="http://schemas.openxmlformats.org/officeDocument/2006/relationships/audio" Target="NULL" TargetMode="External"/><Relationship Id="rId6" Type="http://schemas.openxmlformats.org/officeDocument/2006/relationships/image" Target="../media/image14.png"/><Relationship Id="rId5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5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" y="0"/>
            <a:ext cx="12157087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6042" y="2743200"/>
            <a:ext cx="7970839" cy="1371600"/>
          </a:xfrm>
          <a:prstGeom prst="rect">
            <a:avLst/>
          </a:prstGeom>
          <a:solidFill>
            <a:schemeClr val="bg1"/>
          </a:solidFill>
        </p:spPr>
        <p:txBody>
          <a:bodyPr vert="horz" lIns="121725" tIns="60862" rIns="121725" bIns="60862" rtlCol="0" anchor="ctr">
            <a:normAutofit/>
          </a:bodyPr>
          <a:lstStyle>
            <a:lvl1pPr algn="ctr" defTabSz="1217249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b="1">
                <a:latin typeface="Arial" pitchFamily="34" charset="0"/>
                <a:ea typeface="Arial-Rounded" pitchFamily="34" charset="0"/>
                <a:cs typeface="Arial" pitchFamily="34" charset="0"/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38027411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725">
            <a:extLst>
              <a:ext uri="{FF2B5EF4-FFF2-40B4-BE49-F238E27FC236}">
                <a16:creationId xmlns:a16="http://schemas.microsoft.com/office/drawing/2014/main" xmlns="" id="{7916D788-9A9D-4FA9-9A5A-4F301A86F4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0073" y="2515334"/>
            <a:ext cx="10691648" cy="583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2114">
              <a:spcBef>
                <a:spcPct val="50000"/>
              </a:spcBef>
              <a:buClrTx/>
              <a:buNone/>
              <a:defRPr/>
            </a:pPr>
            <a:r>
              <a:rPr lang="en-US" altLang="en-US" sz="3192" kern="1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 </a:t>
            </a:r>
            <a:r>
              <a:rPr lang="en-US" altLang="en-US" sz="3192" kern="1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hãy</a:t>
            </a:r>
            <a:r>
              <a:rPr lang="en-US" altLang="en-US" sz="3192" kern="1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192" kern="1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nêu</a:t>
            </a:r>
            <a:r>
              <a:rPr lang="en-US" altLang="en-US" sz="3192" kern="1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192" kern="1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</a:t>
            </a:r>
            <a:r>
              <a:rPr lang="en-US" altLang="en-US" sz="3192" kern="1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192" kern="1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cao</a:t>
            </a:r>
            <a:r>
              <a:rPr lang="en-US" altLang="en-US" sz="3192" kern="1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192" kern="1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altLang="en-US" sz="3192" kern="1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192" kern="1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altLang="en-US" sz="3192" kern="1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altLang="en-US" sz="3192" kern="1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altLang="en-US" sz="3192" kern="1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192" kern="1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altLang="en-US" sz="3192" kern="1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192" kern="1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altLang="en-US" sz="3192" kern="1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192" kern="1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altLang="en-US" sz="3192" kern="1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192" kern="1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ứng</a:t>
            </a:r>
            <a:r>
              <a:rPr lang="en-US" altLang="en-US" sz="3192" kern="1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192" kern="1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dụng</a:t>
            </a:r>
            <a:r>
              <a:rPr lang="en-US" altLang="en-US" sz="3192" kern="1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6" name="Text Box 1727">
            <a:extLst>
              <a:ext uri="{FF2B5EF4-FFF2-40B4-BE49-F238E27FC236}">
                <a16:creationId xmlns:a16="http://schemas.microsoft.com/office/drawing/2014/main" xmlns="" id="{5E4BB5D2-DECC-4431-AE68-55BE6AF621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1774" y="4421944"/>
            <a:ext cx="4361337" cy="583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2114">
              <a:spcBef>
                <a:spcPct val="50000"/>
              </a:spcBef>
              <a:buClrTx/>
              <a:buNone/>
              <a:defRPr/>
            </a:pPr>
            <a:r>
              <a:rPr lang="en-US" altLang="en-US" sz="3192" kern="1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altLang="en-US" sz="3192" kern="1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192" kern="1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altLang="en-US" sz="3192" kern="1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192" kern="1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còn</a:t>
            </a:r>
            <a:r>
              <a:rPr lang="en-US" altLang="en-US" sz="3192" kern="1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192" kern="1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altLang="en-US" sz="3192" kern="1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192" kern="1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cao</a:t>
            </a:r>
            <a:r>
              <a:rPr lang="en-US" altLang="en-US" sz="3192" kern="1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 li.</a:t>
            </a:r>
          </a:p>
        </p:txBody>
      </p:sp>
      <p:sp>
        <p:nvSpPr>
          <p:cNvPr id="9" name="Text Box 1727">
            <a:extLst>
              <a:ext uri="{FF2B5EF4-FFF2-40B4-BE49-F238E27FC236}">
                <a16:creationId xmlns:a16="http://schemas.microsoft.com/office/drawing/2014/main" xmlns="" id="{FAAD9A04-D9AF-4C1F-909C-A3DC6136AF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8946" y="3029101"/>
            <a:ext cx="6963926" cy="82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2114">
              <a:lnSpc>
                <a:spcPct val="150000"/>
              </a:lnSpc>
              <a:spcBef>
                <a:spcPct val="50000"/>
              </a:spcBef>
              <a:buClrTx/>
              <a:buNone/>
              <a:defRPr/>
            </a:pPr>
            <a:r>
              <a:rPr lang="en-US" altLang="en-US" sz="3192" kern="1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altLang="en-US" sz="3192" kern="1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192" b="1" kern="1200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Q, h, g, l </a:t>
            </a:r>
            <a:r>
              <a:rPr lang="en-US" altLang="en-US" sz="3192" kern="1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cao</a:t>
            </a:r>
            <a:r>
              <a:rPr lang="en-US" altLang="en-US" sz="3192" kern="1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 li </a:t>
            </a:r>
            <a:r>
              <a:rPr lang="en-US" altLang="en-US" sz="3192" kern="1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rưỡi</a:t>
            </a:r>
            <a:r>
              <a:rPr lang="en-US" altLang="en-US" sz="3192" kern="1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10" name="Text Box 1727">
            <a:extLst>
              <a:ext uri="{FF2B5EF4-FFF2-40B4-BE49-F238E27FC236}">
                <a16:creationId xmlns:a16="http://schemas.microsoft.com/office/drawing/2014/main" xmlns="" id="{14920965-6F24-4B32-9D52-F204732E09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6385" y="3866693"/>
            <a:ext cx="7069068" cy="583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2114">
              <a:spcBef>
                <a:spcPct val="50000"/>
              </a:spcBef>
              <a:buClrTx/>
              <a:buNone/>
              <a:defRPr/>
            </a:pPr>
            <a:r>
              <a:rPr lang="en-US" altLang="en-US" sz="3192" kern="1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altLang="en-US" sz="3192" kern="1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192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altLang="en-US" sz="3192" kern="1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192" kern="1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cao</a:t>
            </a:r>
            <a:r>
              <a:rPr lang="en-US" altLang="en-US" sz="3192" kern="1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 li.</a:t>
            </a:r>
          </a:p>
        </p:txBody>
      </p:sp>
      <p:graphicFrame>
        <p:nvGraphicFramePr>
          <p:cNvPr id="12" name="Group 150">
            <a:extLst>
              <a:ext uri="{FF2B5EF4-FFF2-40B4-BE49-F238E27FC236}">
                <a16:creationId xmlns:a16="http://schemas.microsoft.com/office/drawing/2014/main" xmlns="" id="{EAB4D3BF-DEEF-4F6C-97FD-7E84058F0CA9}"/>
              </a:ext>
            </a:extLst>
          </p:cNvPr>
          <p:cNvGraphicFramePr>
            <a:graphicFrameLocks noGrp="1"/>
          </p:cNvGraphicFramePr>
          <p:nvPr/>
        </p:nvGraphicFramePr>
        <p:xfrm>
          <a:off x="2096404" y="887797"/>
          <a:ext cx="8447220" cy="1311864"/>
        </p:xfrm>
        <a:graphic>
          <a:graphicData uri="http://schemas.openxmlformats.org/drawingml/2006/table">
            <a:tbl>
              <a:tblPr/>
              <a:tblGrid>
                <a:gridCol w="84472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4472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4472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4472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4472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4472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4472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44722">
                  <a:extLst>
                    <a:ext uri="{9D8B030D-6E8A-4147-A177-3AD203B41FA5}">
                      <a16:colId xmlns:a16="http://schemas.microsoft.com/office/drawing/2014/main" xmlns="" val="4270293533"/>
                    </a:ext>
                  </a:extLst>
                </a:gridCol>
                <a:gridCol w="844722">
                  <a:extLst>
                    <a:ext uri="{9D8B030D-6E8A-4147-A177-3AD203B41FA5}">
                      <a16:colId xmlns:a16="http://schemas.microsoft.com/office/drawing/2014/main" xmlns="" val="2943281585"/>
                    </a:ext>
                  </a:extLst>
                </a:gridCol>
                <a:gridCol w="844722">
                  <a:extLst>
                    <a:ext uri="{9D8B030D-6E8A-4147-A177-3AD203B41FA5}">
                      <a16:colId xmlns:a16="http://schemas.microsoft.com/office/drawing/2014/main" xmlns="" val="2464567297"/>
                    </a:ext>
                  </a:extLst>
                </a:gridCol>
              </a:tblGrid>
              <a:tr h="2186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214" marR="91214" marT="45598" marB="455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214" marR="91214" marT="45598" marB="455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214" marR="91214" marT="45598" marB="455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214" marR="91214" marT="45598" marB="455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214" marR="91214" marT="45598" marB="455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214" marR="91214" marT="45598" marB="455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214" marR="91214" marT="45598" marB="455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214" marR="91214" marT="45598" marB="455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214" marR="91214" marT="45598" marB="455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214" marR="91214" marT="45598" marB="455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86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214" marR="91214" marT="45598" marB="455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214" marR="91214" marT="45598" marB="455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214" marR="91214" marT="45598" marB="455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214" marR="91214" marT="45598" marB="455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214" marR="91214" marT="45598" marB="455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214" marR="91214" marT="45598" marB="455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214" marR="91214" marT="45598" marB="455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214" marR="91214" marT="45598" marB="455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214" marR="91214" marT="45598" marB="455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214" marR="91214" marT="45598" marB="455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86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214" marR="91214" marT="45598" marB="455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214" marR="91214" marT="45598" marB="455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214" marR="91214" marT="45598" marB="455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214" marR="91214" marT="45598" marB="455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214" marR="91214" marT="45598" marB="455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214" marR="91214" marT="45598" marB="455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214" marR="91214" marT="45598" marB="455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214" marR="91214" marT="45598" marB="455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214" marR="91214" marT="45598" marB="455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214" marR="91214" marT="45598" marB="455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186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214" marR="91214" marT="45598" marB="455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214" marR="91214" marT="45598" marB="455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214" marR="91214" marT="45598" marB="455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214" marR="91214" marT="45598" marB="455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214" marR="91214" marT="45598" marB="455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214" marR="91214" marT="45598" marB="455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214" marR="91214" marT="45598" marB="455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214" marR="91214" marT="45598" marB="455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214" marR="91214" marT="45598" marB="455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214" marR="91214" marT="45598" marB="455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186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214" marR="91214" marT="45598" marB="455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214" marR="91214" marT="45598" marB="455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214" marR="91214" marT="45598" marB="455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214" marR="91214" marT="45598" marB="455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214" marR="91214" marT="45598" marB="455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214" marR="91214" marT="45598" marB="455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214" marR="91214" marT="45598" marB="455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214" marR="91214" marT="45598" marB="455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214" marR="91214" marT="45598" marB="455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214" marR="91214" marT="45598" marB="455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186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214" marR="91214" marT="45598" marB="455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214" marR="91214" marT="45598" marB="455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214" marR="91214" marT="45598" marB="455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214" marR="91214" marT="45598" marB="455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214" marR="91214" marT="45598" marB="455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214" marR="91214" marT="45598" marB="455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214" marR="91214" marT="45598" marB="455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214" marR="91214" marT="45598" marB="455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214" marR="91214" marT="45598" marB="455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214" marR="91214" marT="45598" marB="455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9C5B3697-B6C9-440E-AB11-941B83216FB9}"/>
              </a:ext>
            </a:extLst>
          </p:cNvPr>
          <p:cNvSpPr txBox="1"/>
          <p:nvPr/>
        </p:nvSpPr>
        <p:spPr>
          <a:xfrm>
            <a:off x="2039410" y="970458"/>
            <a:ext cx="9808786" cy="1105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389" b="1" dirty="0" err="1">
                <a:latin typeface="HP001 4 hàng" panose="020B0603050302020204" pitchFamily="34" charset="0"/>
              </a:rPr>
              <a:t>Quê</a:t>
            </a:r>
            <a:r>
              <a:rPr lang="en-US" sz="4389" b="1" dirty="0">
                <a:latin typeface="HP001 4 hàng" panose="020B0603050302020204" pitchFamily="34" charset="0"/>
              </a:rPr>
              <a:t> </a:t>
            </a:r>
            <a:r>
              <a:rPr lang="en-US" sz="4389" b="1" dirty="0" err="1">
                <a:latin typeface="HP001 4 hàng" panose="020B0603050302020204" pitchFamily="34" charset="0"/>
              </a:rPr>
              <a:t>hương</a:t>
            </a:r>
            <a:r>
              <a:rPr lang="en-US" sz="4389" b="1" dirty="0">
                <a:latin typeface="HP001 4 hàng" panose="020B0603050302020204" pitchFamily="34" charset="0"/>
              </a:rPr>
              <a:t> </a:t>
            </a:r>
            <a:r>
              <a:rPr lang="en-US" sz="4389" b="1" dirty="0" err="1">
                <a:latin typeface="HP001 4 hàng" panose="020B0603050302020204" pitchFamily="34" charset="0"/>
              </a:rPr>
              <a:t>em</a:t>
            </a:r>
            <a:r>
              <a:rPr lang="en-US" sz="4389" b="1" dirty="0">
                <a:latin typeface="HP001 4 hàng" panose="020B0603050302020204" pitchFamily="34" charset="0"/>
              </a:rPr>
              <a:t> </a:t>
            </a:r>
            <a:r>
              <a:rPr lang="en-US" sz="4389" b="1" dirty="0" err="1">
                <a:latin typeface="HP001 4 hàng" panose="020B0603050302020204" pitchFamily="34" charset="0"/>
              </a:rPr>
              <a:t>có</a:t>
            </a:r>
            <a:r>
              <a:rPr lang="en-US" sz="4389" b="1" dirty="0">
                <a:latin typeface="HP001 4 hàng" panose="020B0603050302020204" pitchFamily="34" charset="0"/>
              </a:rPr>
              <a:t> </a:t>
            </a:r>
            <a:r>
              <a:rPr lang="en-US" sz="4389" b="1" dirty="0" err="1">
                <a:latin typeface="HP001 4 hàng" panose="020B0603050302020204" pitchFamily="34" charset="0"/>
              </a:rPr>
              <a:t>đồng</a:t>
            </a:r>
            <a:r>
              <a:rPr lang="en-US" sz="4389" b="1" dirty="0">
                <a:latin typeface="HP001 4 hàng" panose="020B0603050302020204" pitchFamily="34" charset="0"/>
              </a:rPr>
              <a:t> </a:t>
            </a:r>
            <a:r>
              <a:rPr lang="en-US" sz="4389" b="1" dirty="0" err="1">
                <a:latin typeface="HP001 4 hàng" panose="020B0603050302020204" pitchFamily="34" charset="0"/>
              </a:rPr>
              <a:t>lúa</a:t>
            </a:r>
            <a:r>
              <a:rPr lang="en-US" sz="4389" b="1" dirty="0">
                <a:latin typeface="HP001 4 hàng" panose="020B0603050302020204" pitchFamily="34" charset="0"/>
              </a:rPr>
              <a:t> </a:t>
            </a:r>
            <a:r>
              <a:rPr lang="en-US" sz="4389" b="1" dirty="0" err="1">
                <a:latin typeface="HP001 4 hàng" panose="020B0603050302020204" pitchFamily="34" charset="0"/>
              </a:rPr>
              <a:t>xanh</a:t>
            </a:r>
            <a:r>
              <a:rPr lang="en-US" sz="4389" b="1" dirty="0">
                <a:latin typeface="HP001 4 hàng" panose="020B06030503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97592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736">
            <a:extLst>
              <a:ext uri="{FF2B5EF4-FFF2-40B4-BE49-F238E27FC236}">
                <a16:creationId xmlns:a16="http://schemas.microsoft.com/office/drawing/2014/main" xmlns="" id="{299E4732-5D26-4E31-8196-9FE249C9D3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9752" y="2533141"/>
            <a:ext cx="7572836" cy="583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2114">
              <a:spcBef>
                <a:spcPct val="50000"/>
              </a:spcBef>
              <a:buClrTx/>
              <a:buNone/>
              <a:defRPr/>
            </a:pPr>
            <a:r>
              <a:rPr lang="en-US" altLang="en-US" sz="3192" kern="1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Cách</a:t>
            </a:r>
            <a:r>
              <a:rPr lang="en-US" altLang="en-US" sz="3192" kern="1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192" kern="1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altLang="en-US" sz="3192" kern="1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192" kern="1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</a:t>
            </a:r>
            <a:r>
              <a:rPr lang="en-US" altLang="en-US" sz="3192" kern="1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192" kern="1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thanh</a:t>
            </a:r>
            <a:r>
              <a:rPr lang="en-US" altLang="en-US" sz="3192" kern="1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altLang="en-US" sz="3192" kern="1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altLang="en-US" sz="3192" kern="1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192" kern="1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altLang="en-US" sz="3192" kern="1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192" kern="1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lang="en-US" altLang="en-US" sz="3192" kern="1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192" kern="1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altLang="en-US" sz="3192" kern="1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192" kern="1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altLang="en-US" sz="3192" kern="1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8" name="Text Box 1737">
            <a:extLst>
              <a:ext uri="{FF2B5EF4-FFF2-40B4-BE49-F238E27FC236}">
                <a16:creationId xmlns:a16="http://schemas.microsoft.com/office/drawing/2014/main" xmlns="" id="{0A407149-A354-4EFC-919A-A81DFEA806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6704" y="3130376"/>
            <a:ext cx="10646621" cy="170003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defTabSz="912114">
              <a:lnSpc>
                <a:spcPct val="150000"/>
              </a:lnSpc>
              <a:spcBef>
                <a:spcPct val="50000"/>
              </a:spcBef>
              <a:buClrTx/>
              <a:buNone/>
              <a:defRPr/>
            </a:pPr>
            <a:r>
              <a:rPr lang="en-US" altLang="en-US" sz="3591" kern="1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Cách</a:t>
            </a:r>
            <a:r>
              <a:rPr lang="en-US" altLang="en-US" sz="3591" kern="1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591" kern="1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altLang="en-US" sz="3591" kern="1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591" kern="1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</a:t>
            </a:r>
            <a:r>
              <a:rPr lang="en-US" altLang="en-US" sz="3591" kern="1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591" kern="1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thanh</a:t>
            </a:r>
            <a:r>
              <a:rPr lang="en-US" altLang="en-US" sz="3591" kern="1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altLang="en-US" sz="3591" kern="1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altLang="en-US" sz="3591" kern="1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591" kern="1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altLang="en-US" sz="3591" kern="1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altLang="en-US" sz="3392" kern="1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</a:t>
            </a:r>
            <a:r>
              <a:rPr lang="en-US" altLang="en-US" sz="3392" kern="1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92" kern="1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huyền</a:t>
            </a:r>
            <a:r>
              <a:rPr lang="en-US" altLang="en-US" sz="3392" kern="1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92" kern="1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altLang="en-US" sz="3392" kern="1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92" kern="1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altLang="en-US" sz="3392" kern="1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92" kern="1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altLang="en-US" sz="3392" kern="1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92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</a:t>
            </a:r>
            <a:r>
              <a:rPr lang="en-US" altLang="en-US" sz="3392" b="1" kern="1200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(</a:t>
            </a:r>
            <a:r>
              <a:rPr lang="en-US" altLang="en-US" sz="3392" b="1" kern="1200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đồng</a:t>
            </a:r>
            <a:r>
              <a:rPr lang="en-US" altLang="en-US" sz="3392" b="1" kern="1200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), </a:t>
            </a:r>
            <a:r>
              <a:rPr lang="en-US" altLang="en-US" sz="3392" kern="1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</a:t>
            </a:r>
            <a:r>
              <a:rPr lang="en-US" altLang="en-US" sz="3392" kern="1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92" kern="1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sắc</a:t>
            </a:r>
            <a:r>
              <a:rPr lang="en-US" altLang="en-US" sz="3392" kern="1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92" kern="1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altLang="en-US" sz="3392" kern="1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92" kern="1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altLang="en-US" sz="3392" kern="1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92" kern="1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altLang="en-US" sz="3392" kern="1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92" b="1" kern="1200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 </a:t>
            </a:r>
            <a:r>
              <a:rPr lang="vi-VN" altLang="en-US" sz="3392" b="1" kern="1200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en-US" altLang="en-US" sz="3392" b="1" kern="1200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lúa</a:t>
            </a:r>
            <a:r>
              <a:rPr lang="vi-VN" altLang="en-US" sz="3392" b="1" kern="1200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  <a:r>
              <a:rPr lang="en-US" altLang="en-US" sz="3392" b="1" kern="1200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graphicFrame>
        <p:nvGraphicFramePr>
          <p:cNvPr id="12" name="Group 150">
            <a:extLst>
              <a:ext uri="{FF2B5EF4-FFF2-40B4-BE49-F238E27FC236}">
                <a16:creationId xmlns:a16="http://schemas.microsoft.com/office/drawing/2014/main" xmlns="" id="{EAB4D3BF-DEEF-4F6C-97FD-7E84058F0CA9}"/>
              </a:ext>
            </a:extLst>
          </p:cNvPr>
          <p:cNvGraphicFramePr>
            <a:graphicFrameLocks noGrp="1"/>
          </p:cNvGraphicFramePr>
          <p:nvPr/>
        </p:nvGraphicFramePr>
        <p:xfrm>
          <a:off x="2096404" y="887797"/>
          <a:ext cx="8447220" cy="1311864"/>
        </p:xfrm>
        <a:graphic>
          <a:graphicData uri="http://schemas.openxmlformats.org/drawingml/2006/table">
            <a:tbl>
              <a:tblPr/>
              <a:tblGrid>
                <a:gridCol w="84472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4472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4472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4472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4472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4472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4472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44722">
                  <a:extLst>
                    <a:ext uri="{9D8B030D-6E8A-4147-A177-3AD203B41FA5}">
                      <a16:colId xmlns:a16="http://schemas.microsoft.com/office/drawing/2014/main" xmlns="" val="4270293533"/>
                    </a:ext>
                  </a:extLst>
                </a:gridCol>
                <a:gridCol w="844722">
                  <a:extLst>
                    <a:ext uri="{9D8B030D-6E8A-4147-A177-3AD203B41FA5}">
                      <a16:colId xmlns:a16="http://schemas.microsoft.com/office/drawing/2014/main" xmlns="" val="2943281585"/>
                    </a:ext>
                  </a:extLst>
                </a:gridCol>
                <a:gridCol w="844722">
                  <a:extLst>
                    <a:ext uri="{9D8B030D-6E8A-4147-A177-3AD203B41FA5}">
                      <a16:colId xmlns:a16="http://schemas.microsoft.com/office/drawing/2014/main" xmlns="" val="2464567297"/>
                    </a:ext>
                  </a:extLst>
                </a:gridCol>
              </a:tblGrid>
              <a:tr h="2186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214" marR="91214" marT="45598" marB="455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214" marR="91214" marT="45598" marB="455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214" marR="91214" marT="45598" marB="455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214" marR="91214" marT="45598" marB="455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214" marR="91214" marT="45598" marB="455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214" marR="91214" marT="45598" marB="455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214" marR="91214" marT="45598" marB="455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214" marR="91214" marT="45598" marB="455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214" marR="91214" marT="45598" marB="455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214" marR="91214" marT="45598" marB="455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86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214" marR="91214" marT="45598" marB="455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214" marR="91214" marT="45598" marB="455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214" marR="91214" marT="45598" marB="455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214" marR="91214" marT="45598" marB="455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214" marR="91214" marT="45598" marB="455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214" marR="91214" marT="45598" marB="455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214" marR="91214" marT="45598" marB="455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214" marR="91214" marT="45598" marB="455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214" marR="91214" marT="45598" marB="455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214" marR="91214" marT="45598" marB="455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86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214" marR="91214" marT="45598" marB="455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214" marR="91214" marT="45598" marB="455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214" marR="91214" marT="45598" marB="455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214" marR="91214" marT="45598" marB="455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214" marR="91214" marT="45598" marB="455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214" marR="91214" marT="45598" marB="455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214" marR="91214" marT="45598" marB="455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214" marR="91214" marT="45598" marB="455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214" marR="91214" marT="45598" marB="455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214" marR="91214" marT="45598" marB="455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186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214" marR="91214" marT="45598" marB="455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214" marR="91214" marT="45598" marB="455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214" marR="91214" marT="45598" marB="455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214" marR="91214" marT="45598" marB="455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214" marR="91214" marT="45598" marB="455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214" marR="91214" marT="45598" marB="455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214" marR="91214" marT="45598" marB="455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214" marR="91214" marT="45598" marB="455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214" marR="91214" marT="45598" marB="455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214" marR="91214" marT="45598" marB="455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186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214" marR="91214" marT="45598" marB="455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214" marR="91214" marT="45598" marB="455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214" marR="91214" marT="45598" marB="455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214" marR="91214" marT="45598" marB="455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214" marR="91214" marT="45598" marB="455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214" marR="91214" marT="45598" marB="455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214" marR="91214" marT="45598" marB="455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214" marR="91214" marT="45598" marB="455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214" marR="91214" marT="45598" marB="455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214" marR="91214" marT="45598" marB="455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186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214" marR="91214" marT="45598" marB="455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214" marR="91214" marT="45598" marB="455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214" marR="91214" marT="45598" marB="455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214" marR="91214" marT="45598" marB="455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214" marR="91214" marT="45598" marB="455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214" marR="91214" marT="45598" marB="455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214" marR="91214" marT="45598" marB="455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214" marR="91214" marT="45598" marB="455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214" marR="91214" marT="45598" marB="455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214" marR="91214" marT="45598" marB="455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9C5B3697-B6C9-440E-AB11-941B83216FB9}"/>
              </a:ext>
            </a:extLst>
          </p:cNvPr>
          <p:cNvSpPr txBox="1"/>
          <p:nvPr/>
        </p:nvSpPr>
        <p:spPr>
          <a:xfrm>
            <a:off x="2039410" y="957239"/>
            <a:ext cx="9808786" cy="1105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389" b="1" dirty="0" err="1">
                <a:latin typeface="HP001 4 hàng" panose="020B0603050302020204" pitchFamily="34" charset="0"/>
              </a:rPr>
              <a:t>Quê</a:t>
            </a:r>
            <a:r>
              <a:rPr lang="en-US" sz="4389" b="1" dirty="0">
                <a:latin typeface="HP001 4 hàng" panose="020B0603050302020204" pitchFamily="34" charset="0"/>
              </a:rPr>
              <a:t> </a:t>
            </a:r>
            <a:r>
              <a:rPr lang="en-US" sz="4389" b="1" dirty="0" err="1">
                <a:latin typeface="HP001 4 hàng" panose="020B0603050302020204" pitchFamily="34" charset="0"/>
              </a:rPr>
              <a:t>hương</a:t>
            </a:r>
            <a:r>
              <a:rPr lang="en-US" sz="4389" b="1" dirty="0">
                <a:latin typeface="HP001 4 hàng" panose="020B0603050302020204" pitchFamily="34" charset="0"/>
              </a:rPr>
              <a:t> </a:t>
            </a:r>
            <a:r>
              <a:rPr lang="en-US" sz="4389" b="1" dirty="0" err="1">
                <a:latin typeface="HP001 4 hàng" panose="020B0603050302020204" pitchFamily="34" charset="0"/>
              </a:rPr>
              <a:t>em</a:t>
            </a:r>
            <a:r>
              <a:rPr lang="en-US" sz="4389" b="1" dirty="0">
                <a:latin typeface="HP001 4 hàng" panose="020B0603050302020204" pitchFamily="34" charset="0"/>
              </a:rPr>
              <a:t> </a:t>
            </a:r>
            <a:r>
              <a:rPr lang="en-US" sz="4389" b="1" dirty="0" err="1">
                <a:latin typeface="HP001 4 hàng" panose="020B0603050302020204" pitchFamily="34" charset="0"/>
              </a:rPr>
              <a:t>có</a:t>
            </a:r>
            <a:r>
              <a:rPr lang="en-US" sz="4389" b="1" dirty="0">
                <a:latin typeface="HP001 4 hàng" panose="020B0603050302020204" pitchFamily="34" charset="0"/>
              </a:rPr>
              <a:t> </a:t>
            </a:r>
            <a:r>
              <a:rPr lang="en-US" sz="4389" b="1" dirty="0" err="1">
                <a:latin typeface="HP001 4 hàng" panose="020B0603050302020204" pitchFamily="34" charset="0"/>
              </a:rPr>
              <a:t>đồng</a:t>
            </a:r>
            <a:r>
              <a:rPr lang="en-US" sz="4389" b="1" dirty="0">
                <a:latin typeface="HP001 4 hàng" panose="020B0603050302020204" pitchFamily="34" charset="0"/>
              </a:rPr>
              <a:t> </a:t>
            </a:r>
            <a:r>
              <a:rPr lang="en-US" sz="4389" b="1" dirty="0" err="1">
                <a:latin typeface="HP001 4 hàng" panose="020B0603050302020204" pitchFamily="34" charset="0"/>
              </a:rPr>
              <a:t>lúa</a:t>
            </a:r>
            <a:r>
              <a:rPr lang="en-US" sz="4389" b="1" dirty="0">
                <a:latin typeface="HP001 4 hàng" panose="020B0603050302020204" pitchFamily="34" charset="0"/>
              </a:rPr>
              <a:t> </a:t>
            </a:r>
            <a:r>
              <a:rPr lang="en-US" sz="4389" b="1" dirty="0" err="1">
                <a:latin typeface="HP001 4 hàng" panose="020B0603050302020204" pitchFamily="34" charset="0"/>
              </a:rPr>
              <a:t>xanh</a:t>
            </a:r>
            <a:r>
              <a:rPr lang="en-US" sz="4389" b="1" dirty="0">
                <a:latin typeface="HP001 4 hàng" panose="020B06030503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9164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1737">
            <a:extLst>
              <a:ext uri="{FF2B5EF4-FFF2-40B4-BE49-F238E27FC236}">
                <a16:creationId xmlns:a16="http://schemas.microsoft.com/office/drawing/2014/main" xmlns="" id="{2A2F1B57-45A9-4604-8E94-2F69B6F0B7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3651" y="2646112"/>
            <a:ext cx="10536365" cy="15657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defTabSz="912114">
              <a:lnSpc>
                <a:spcPct val="150000"/>
              </a:lnSpc>
              <a:spcBef>
                <a:spcPct val="50000"/>
              </a:spcBef>
              <a:buClrTx/>
              <a:buNone/>
              <a:defRPr/>
            </a:pPr>
            <a:r>
              <a:rPr lang="vi-VN" sz="3192" kern="1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 viết </a:t>
            </a:r>
            <a:r>
              <a:rPr lang="en-US" sz="3192" kern="1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192" kern="1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192" kern="1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ứng dụng, các con chú ý khoảng cách </a:t>
            </a:r>
            <a:r>
              <a:rPr lang="en-US" sz="3192" kern="1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giữa</a:t>
            </a:r>
            <a:r>
              <a:rPr lang="en-US" sz="3192" kern="1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192" kern="1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192" kern="1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192" kern="1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 </a:t>
            </a:r>
            <a:r>
              <a:rPr lang="en-US" sz="3192" kern="1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ghi</a:t>
            </a:r>
            <a:r>
              <a:rPr lang="en-US" sz="3192" kern="1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192" kern="1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3192" kern="1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192" kern="1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bằng</a:t>
            </a:r>
            <a:r>
              <a:rPr lang="en-US" sz="3192" kern="1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192" kern="1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khoảng</a:t>
            </a:r>
            <a:r>
              <a:rPr lang="en-US" sz="3192" kern="1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192" kern="1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vi-VN" sz="3192" kern="1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 1 con chữ o.</a:t>
            </a:r>
            <a:endParaRPr lang="en-US" altLang="en-US" sz="3392" b="1" kern="12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Text Box 1737">
            <a:extLst>
              <a:ext uri="{FF2B5EF4-FFF2-40B4-BE49-F238E27FC236}">
                <a16:creationId xmlns:a16="http://schemas.microsoft.com/office/drawing/2014/main" xmlns="" id="{CD0E33B6-5599-4CA7-8938-30A6CC0D60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1173" y="4554158"/>
            <a:ext cx="7658157" cy="13201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2114">
              <a:spcBef>
                <a:spcPct val="50000"/>
              </a:spcBef>
              <a:buClrTx/>
              <a:buNone/>
              <a:defRPr/>
            </a:pPr>
            <a:r>
              <a:rPr lang="en-US" sz="3192" kern="1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Vị</a:t>
            </a:r>
            <a:r>
              <a:rPr lang="en-US" sz="3192" kern="1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192" kern="1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trí</a:t>
            </a:r>
            <a:r>
              <a:rPr lang="en-US" sz="3192" kern="1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192" kern="1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sz="3192" kern="1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192" kern="1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</a:t>
            </a:r>
            <a:r>
              <a:rPr lang="en-US" sz="3192" kern="1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192" kern="1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chấm</a:t>
            </a:r>
            <a:r>
              <a:rPr lang="en-US" sz="3192" kern="1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3192" kern="1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cuối</a:t>
            </a:r>
            <a:r>
              <a:rPr lang="en-US" sz="3192" kern="1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192" kern="1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192" kern="1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</a:p>
          <a:p>
            <a:pPr algn="ctr" defTabSz="912114">
              <a:spcBef>
                <a:spcPct val="50000"/>
              </a:spcBef>
              <a:buClrTx/>
              <a:buNone/>
              <a:defRPr/>
            </a:pPr>
            <a:r>
              <a:rPr lang="en-US" sz="3192" kern="1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ngay</a:t>
            </a:r>
            <a:r>
              <a:rPr lang="en-US" sz="3192" kern="1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192" kern="1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3192" kern="1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192" kern="1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3192" kern="1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192" kern="1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3192" kern="1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“</a:t>
            </a:r>
            <a:r>
              <a:rPr lang="en-US" sz="3192" b="1" kern="1200" dirty="0">
                <a:solidFill>
                  <a:srgbClr val="00206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</a:t>
            </a:r>
            <a:r>
              <a:rPr lang="en-US" sz="3192" kern="1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” </a:t>
            </a:r>
            <a:r>
              <a:rPr lang="en-US" sz="3192" kern="1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192" kern="1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192" kern="1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3192" kern="1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192" kern="1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r>
              <a:rPr lang="en-US" sz="3192" kern="1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altLang="en-US" sz="3392" b="1" kern="12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aphicFrame>
        <p:nvGraphicFramePr>
          <p:cNvPr id="12" name="Group 150">
            <a:extLst>
              <a:ext uri="{FF2B5EF4-FFF2-40B4-BE49-F238E27FC236}">
                <a16:creationId xmlns:a16="http://schemas.microsoft.com/office/drawing/2014/main" xmlns="" id="{EAB4D3BF-DEEF-4F6C-97FD-7E84058F0CA9}"/>
              </a:ext>
            </a:extLst>
          </p:cNvPr>
          <p:cNvGraphicFramePr>
            <a:graphicFrameLocks noGrp="1"/>
          </p:cNvGraphicFramePr>
          <p:nvPr/>
        </p:nvGraphicFramePr>
        <p:xfrm>
          <a:off x="2096404" y="887797"/>
          <a:ext cx="8447220" cy="1311864"/>
        </p:xfrm>
        <a:graphic>
          <a:graphicData uri="http://schemas.openxmlformats.org/drawingml/2006/table">
            <a:tbl>
              <a:tblPr/>
              <a:tblGrid>
                <a:gridCol w="84472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4472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4472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4472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4472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4472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4472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44722">
                  <a:extLst>
                    <a:ext uri="{9D8B030D-6E8A-4147-A177-3AD203B41FA5}">
                      <a16:colId xmlns:a16="http://schemas.microsoft.com/office/drawing/2014/main" xmlns="" val="4270293533"/>
                    </a:ext>
                  </a:extLst>
                </a:gridCol>
                <a:gridCol w="844722">
                  <a:extLst>
                    <a:ext uri="{9D8B030D-6E8A-4147-A177-3AD203B41FA5}">
                      <a16:colId xmlns:a16="http://schemas.microsoft.com/office/drawing/2014/main" xmlns="" val="2943281585"/>
                    </a:ext>
                  </a:extLst>
                </a:gridCol>
                <a:gridCol w="844722">
                  <a:extLst>
                    <a:ext uri="{9D8B030D-6E8A-4147-A177-3AD203B41FA5}">
                      <a16:colId xmlns:a16="http://schemas.microsoft.com/office/drawing/2014/main" xmlns="" val="2464567297"/>
                    </a:ext>
                  </a:extLst>
                </a:gridCol>
              </a:tblGrid>
              <a:tr h="2186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214" marR="91214" marT="45598" marB="455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214" marR="91214" marT="45598" marB="455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214" marR="91214" marT="45598" marB="455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214" marR="91214" marT="45598" marB="455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214" marR="91214" marT="45598" marB="455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214" marR="91214" marT="45598" marB="455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214" marR="91214" marT="45598" marB="455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214" marR="91214" marT="45598" marB="455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214" marR="91214" marT="45598" marB="455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214" marR="91214" marT="45598" marB="455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86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214" marR="91214" marT="45598" marB="455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214" marR="91214" marT="45598" marB="455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214" marR="91214" marT="45598" marB="455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214" marR="91214" marT="45598" marB="455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214" marR="91214" marT="45598" marB="455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214" marR="91214" marT="45598" marB="455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214" marR="91214" marT="45598" marB="455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214" marR="91214" marT="45598" marB="455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214" marR="91214" marT="45598" marB="455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214" marR="91214" marT="45598" marB="455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86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214" marR="91214" marT="45598" marB="455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214" marR="91214" marT="45598" marB="455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214" marR="91214" marT="45598" marB="455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214" marR="91214" marT="45598" marB="455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214" marR="91214" marT="45598" marB="455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214" marR="91214" marT="45598" marB="455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214" marR="91214" marT="45598" marB="455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214" marR="91214" marT="45598" marB="455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214" marR="91214" marT="45598" marB="455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214" marR="91214" marT="45598" marB="455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186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214" marR="91214" marT="45598" marB="455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214" marR="91214" marT="45598" marB="455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214" marR="91214" marT="45598" marB="455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214" marR="91214" marT="45598" marB="455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214" marR="91214" marT="45598" marB="455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214" marR="91214" marT="45598" marB="455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214" marR="91214" marT="45598" marB="455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214" marR="91214" marT="45598" marB="455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214" marR="91214" marT="45598" marB="455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214" marR="91214" marT="45598" marB="455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186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214" marR="91214" marT="45598" marB="455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214" marR="91214" marT="45598" marB="455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214" marR="91214" marT="45598" marB="455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214" marR="91214" marT="45598" marB="455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214" marR="91214" marT="45598" marB="455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214" marR="91214" marT="45598" marB="455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214" marR="91214" marT="45598" marB="455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214" marR="91214" marT="45598" marB="455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214" marR="91214" marT="45598" marB="455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214" marR="91214" marT="45598" marB="455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186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214" marR="91214" marT="45598" marB="455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214" marR="91214" marT="45598" marB="455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214" marR="91214" marT="45598" marB="455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214" marR="91214" marT="45598" marB="455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214" marR="91214" marT="45598" marB="455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214" marR="91214" marT="45598" marB="455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214" marR="91214" marT="45598" marB="455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214" marR="91214" marT="45598" marB="455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214" marR="91214" marT="45598" marB="455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214" marR="91214" marT="45598" marB="455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9C5B3697-B6C9-440E-AB11-941B83216FB9}"/>
              </a:ext>
            </a:extLst>
          </p:cNvPr>
          <p:cNvSpPr txBox="1"/>
          <p:nvPr/>
        </p:nvSpPr>
        <p:spPr>
          <a:xfrm>
            <a:off x="2039410" y="983678"/>
            <a:ext cx="9808786" cy="1105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389" b="1" dirty="0" err="1">
                <a:latin typeface="HP001 4 hàng" panose="020B0603050302020204" pitchFamily="34" charset="0"/>
              </a:rPr>
              <a:t>Quê</a:t>
            </a:r>
            <a:r>
              <a:rPr lang="en-US" sz="4389" b="1" dirty="0">
                <a:latin typeface="HP001 4 hàng" panose="020B0603050302020204" pitchFamily="34" charset="0"/>
              </a:rPr>
              <a:t> </a:t>
            </a:r>
            <a:r>
              <a:rPr lang="en-US" sz="4389" b="1" dirty="0" err="1">
                <a:latin typeface="HP001 4 hàng" panose="020B0603050302020204" pitchFamily="34" charset="0"/>
              </a:rPr>
              <a:t>hương</a:t>
            </a:r>
            <a:r>
              <a:rPr lang="en-US" sz="4389" b="1" dirty="0">
                <a:latin typeface="HP001 4 hàng" panose="020B0603050302020204" pitchFamily="34" charset="0"/>
              </a:rPr>
              <a:t> </a:t>
            </a:r>
            <a:r>
              <a:rPr lang="en-US" sz="4389" b="1" dirty="0" err="1">
                <a:latin typeface="HP001 4 hàng" panose="020B0603050302020204" pitchFamily="34" charset="0"/>
              </a:rPr>
              <a:t>em</a:t>
            </a:r>
            <a:r>
              <a:rPr lang="en-US" sz="4389" b="1" dirty="0">
                <a:latin typeface="HP001 4 hàng" panose="020B0603050302020204" pitchFamily="34" charset="0"/>
              </a:rPr>
              <a:t> </a:t>
            </a:r>
            <a:r>
              <a:rPr lang="en-US" sz="4389" b="1" dirty="0" err="1">
                <a:latin typeface="HP001 4 hàng" panose="020B0603050302020204" pitchFamily="34" charset="0"/>
              </a:rPr>
              <a:t>có</a:t>
            </a:r>
            <a:r>
              <a:rPr lang="en-US" sz="4389" b="1" dirty="0">
                <a:latin typeface="HP001 4 hàng" panose="020B0603050302020204" pitchFamily="34" charset="0"/>
              </a:rPr>
              <a:t> </a:t>
            </a:r>
            <a:r>
              <a:rPr lang="en-US" sz="4389" b="1" dirty="0" err="1">
                <a:latin typeface="HP001 4 hàng" panose="020B0603050302020204" pitchFamily="34" charset="0"/>
              </a:rPr>
              <a:t>đồng</a:t>
            </a:r>
            <a:r>
              <a:rPr lang="en-US" sz="4389" b="1" dirty="0">
                <a:latin typeface="HP001 4 hàng" panose="020B0603050302020204" pitchFamily="34" charset="0"/>
              </a:rPr>
              <a:t> </a:t>
            </a:r>
            <a:r>
              <a:rPr lang="en-US" sz="4389" b="1" dirty="0" err="1">
                <a:latin typeface="HP001 4 hàng" panose="020B0603050302020204" pitchFamily="34" charset="0"/>
              </a:rPr>
              <a:t>lúa</a:t>
            </a:r>
            <a:r>
              <a:rPr lang="en-US" sz="4389" b="1" dirty="0">
                <a:latin typeface="HP001 4 hàng" panose="020B0603050302020204" pitchFamily="34" charset="0"/>
              </a:rPr>
              <a:t> </a:t>
            </a:r>
            <a:r>
              <a:rPr lang="en-US" sz="4389" b="1" dirty="0" err="1">
                <a:latin typeface="HP001 4 hàng" panose="020B0603050302020204" pitchFamily="34" charset="0"/>
              </a:rPr>
              <a:t>xanh</a:t>
            </a:r>
            <a:r>
              <a:rPr lang="en-US" sz="4389" b="1" dirty="0">
                <a:latin typeface="HP001 4 hàng" panose="020B0603050302020204" pitchFamily="34" charset="0"/>
              </a:rPr>
              <a:t>.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xmlns="" id="{AE534EF0-CE12-4D50-9B92-5910DBDD4425}"/>
              </a:ext>
            </a:extLst>
          </p:cNvPr>
          <p:cNvCxnSpPr>
            <a:cxnSpLocks/>
          </p:cNvCxnSpPr>
          <p:nvPr/>
        </p:nvCxnSpPr>
        <p:spPr>
          <a:xfrm flipH="1">
            <a:off x="10290197" y="1156539"/>
            <a:ext cx="271853" cy="46687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81397C7F-7D70-4186-BA37-96DC038CD8A3}"/>
              </a:ext>
            </a:extLst>
          </p:cNvPr>
          <p:cNvSpPr/>
          <p:nvPr/>
        </p:nvSpPr>
        <p:spPr>
          <a:xfrm>
            <a:off x="3018343" y="1292518"/>
            <a:ext cx="358283" cy="767429"/>
          </a:xfrm>
          <a:prstGeom prst="rect">
            <a:avLst/>
          </a:prstGeom>
        </p:spPr>
        <p:txBody>
          <a:bodyPr wrap="none" lIns="91104" tIns="45553" rIns="91104" bIns="45553">
            <a:spAutoFit/>
          </a:bodyPr>
          <a:lstStyle/>
          <a:p>
            <a:pPr algn="ctr"/>
            <a:r>
              <a:rPr lang="en-US" sz="4389" b="1" dirty="0">
                <a:solidFill>
                  <a:srgbClr val="FF0000"/>
                </a:solidFill>
                <a:latin typeface="HP001 4 hàng" pitchFamily="34" charset="0"/>
                <a:ea typeface="Arial-Rounded" pitchFamily="34" charset="0"/>
                <a:cs typeface="Arial" pitchFamily="34" charset="0"/>
              </a:rPr>
              <a:t>o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84615F0F-8B68-4169-B160-0E9263B830D0}"/>
              </a:ext>
            </a:extLst>
          </p:cNvPr>
          <p:cNvSpPr/>
          <p:nvPr/>
        </p:nvSpPr>
        <p:spPr>
          <a:xfrm>
            <a:off x="4674932" y="1292518"/>
            <a:ext cx="358283" cy="767429"/>
          </a:xfrm>
          <a:prstGeom prst="rect">
            <a:avLst/>
          </a:prstGeom>
        </p:spPr>
        <p:txBody>
          <a:bodyPr wrap="none" lIns="91104" tIns="45553" rIns="91104" bIns="45553">
            <a:spAutoFit/>
          </a:bodyPr>
          <a:lstStyle/>
          <a:p>
            <a:pPr algn="ctr"/>
            <a:r>
              <a:rPr lang="en-US" sz="4389" b="1" dirty="0">
                <a:solidFill>
                  <a:srgbClr val="FF0000"/>
                </a:solidFill>
                <a:latin typeface="HP001 4 hàng" pitchFamily="34" charset="0"/>
                <a:ea typeface="Arial-Rounded" pitchFamily="34" charset="0"/>
                <a:cs typeface="Arial" pitchFamily="34" charset="0"/>
              </a:rPr>
              <a:t>o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9AE0D34D-420F-4617-B870-93E2E143777C}"/>
              </a:ext>
            </a:extLst>
          </p:cNvPr>
          <p:cNvSpPr/>
          <p:nvPr/>
        </p:nvSpPr>
        <p:spPr>
          <a:xfrm>
            <a:off x="5640768" y="1278891"/>
            <a:ext cx="358283" cy="767429"/>
          </a:xfrm>
          <a:prstGeom prst="rect">
            <a:avLst/>
          </a:prstGeom>
        </p:spPr>
        <p:txBody>
          <a:bodyPr wrap="none" lIns="91104" tIns="45553" rIns="91104" bIns="45553">
            <a:spAutoFit/>
          </a:bodyPr>
          <a:lstStyle/>
          <a:p>
            <a:pPr algn="ctr"/>
            <a:r>
              <a:rPr lang="en-US" sz="4389" b="1" dirty="0">
                <a:solidFill>
                  <a:srgbClr val="FF0000"/>
                </a:solidFill>
                <a:latin typeface="HP001 4 hàng" pitchFamily="34" charset="0"/>
                <a:ea typeface="Arial-Rounded" pitchFamily="34" charset="0"/>
                <a:cs typeface="Arial" pitchFamily="34" charset="0"/>
              </a:rPr>
              <a:t>o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2B8C0D90-A835-4EAF-9CD8-ED47E321F4DB}"/>
              </a:ext>
            </a:extLst>
          </p:cNvPr>
          <p:cNvSpPr/>
          <p:nvPr/>
        </p:nvSpPr>
        <p:spPr>
          <a:xfrm>
            <a:off x="6182692" y="1299369"/>
            <a:ext cx="358283" cy="767429"/>
          </a:xfrm>
          <a:prstGeom prst="rect">
            <a:avLst/>
          </a:prstGeom>
        </p:spPr>
        <p:txBody>
          <a:bodyPr wrap="none" lIns="91104" tIns="45553" rIns="91104" bIns="45553">
            <a:spAutoFit/>
          </a:bodyPr>
          <a:lstStyle/>
          <a:p>
            <a:pPr algn="ctr"/>
            <a:r>
              <a:rPr lang="en-US" sz="4389" b="1" dirty="0">
                <a:solidFill>
                  <a:srgbClr val="FF0000"/>
                </a:solidFill>
                <a:latin typeface="HP001 4 hàng" pitchFamily="34" charset="0"/>
                <a:ea typeface="Arial-Rounded" pitchFamily="34" charset="0"/>
                <a:cs typeface="Arial" pitchFamily="34" charset="0"/>
              </a:rPr>
              <a:t>o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E84BCF85-D49A-4CC5-9F15-7C21A4FF231A}"/>
              </a:ext>
            </a:extLst>
          </p:cNvPr>
          <p:cNvSpPr/>
          <p:nvPr/>
        </p:nvSpPr>
        <p:spPr>
          <a:xfrm>
            <a:off x="7506800" y="1299369"/>
            <a:ext cx="358283" cy="767429"/>
          </a:xfrm>
          <a:prstGeom prst="rect">
            <a:avLst/>
          </a:prstGeom>
        </p:spPr>
        <p:txBody>
          <a:bodyPr wrap="none" lIns="91104" tIns="45553" rIns="91104" bIns="45553">
            <a:spAutoFit/>
          </a:bodyPr>
          <a:lstStyle/>
          <a:p>
            <a:pPr algn="ctr"/>
            <a:r>
              <a:rPr lang="en-US" sz="4389" b="1" dirty="0">
                <a:solidFill>
                  <a:srgbClr val="FF0000"/>
                </a:solidFill>
                <a:latin typeface="HP001 4 hàng" pitchFamily="34" charset="0"/>
                <a:ea typeface="Arial-Rounded" pitchFamily="34" charset="0"/>
                <a:cs typeface="Arial" pitchFamily="34" charset="0"/>
              </a:rPr>
              <a:t>o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EC02A8C7-7574-454D-894F-B593E6CF794C}"/>
              </a:ext>
            </a:extLst>
          </p:cNvPr>
          <p:cNvSpPr/>
          <p:nvPr/>
        </p:nvSpPr>
        <p:spPr>
          <a:xfrm>
            <a:off x="8586493" y="1282954"/>
            <a:ext cx="358283" cy="767429"/>
          </a:xfrm>
          <a:prstGeom prst="rect">
            <a:avLst/>
          </a:prstGeom>
        </p:spPr>
        <p:txBody>
          <a:bodyPr wrap="none" lIns="91104" tIns="45553" rIns="91104" bIns="45553">
            <a:spAutoFit/>
          </a:bodyPr>
          <a:lstStyle/>
          <a:p>
            <a:pPr algn="ctr"/>
            <a:r>
              <a:rPr lang="en-US" sz="4389" b="1" dirty="0">
                <a:solidFill>
                  <a:srgbClr val="FF0000"/>
                </a:solidFill>
                <a:latin typeface="HP001 4 hàng" pitchFamily="34" charset="0"/>
                <a:ea typeface="Arial-Rounded" pitchFamily="34" charset="0"/>
                <a:cs typeface="Arial" pitchFamily="34" charset="0"/>
              </a:rPr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4015131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6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5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47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47" tmFilter="0, 0; 0.125,0.2665; 0.25,0.4; 0.375,0.465; 0.5,0.5;  0.625,0.535; 0.75,0.6; 0.875,0.7335; 1,1">
                                          <p:stCondLst>
                                            <p:cond delay="747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73" tmFilter="0, 0; 0.125,0.2665; 0.25,0.4; 0.375,0.465; 0.5,0.5;  0.625,0.535; 0.75,0.6; 0.875,0.7335; 1,1">
                                          <p:stCondLst>
                                            <p:cond delay="149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85" tmFilter="0, 0; 0.125,0.2665; 0.25,0.4; 0.375,0.465; 0.5,0.5;  0.625,0.535; 0.75,0.6; 0.875,0.7335; 1,1">
                                          <p:stCondLst>
                                            <p:cond delay="1863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9">
                                          <p:stCondLst>
                                            <p:cond delay="731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87" decel="50000">
                                          <p:stCondLst>
                                            <p:cond delay="761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9">
                                          <p:stCondLst>
                                            <p:cond delay="14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87" decel="50000">
                                          <p:stCondLst>
                                            <p:cond delay="150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9">
                                          <p:stCondLst>
                                            <p:cond delay="1847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87" decel="50000">
                                          <p:stCondLst>
                                            <p:cond delay="18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9">
                                          <p:stCondLst>
                                            <p:cond delay="20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87" decel="50000">
                                          <p:stCondLst>
                                            <p:cond delay="2063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6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5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47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47" tmFilter="0, 0; 0.125,0.2665; 0.25,0.4; 0.375,0.465; 0.5,0.5;  0.625,0.535; 0.75,0.6; 0.875,0.7335; 1,1">
                                          <p:stCondLst>
                                            <p:cond delay="747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73" tmFilter="0, 0; 0.125,0.2665; 0.25,0.4; 0.375,0.465; 0.5,0.5;  0.625,0.535; 0.75,0.6; 0.875,0.7335; 1,1">
                                          <p:stCondLst>
                                            <p:cond delay="149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85" tmFilter="0, 0; 0.125,0.2665; 0.25,0.4; 0.375,0.465; 0.5,0.5;  0.625,0.535; 0.75,0.6; 0.875,0.7335; 1,1">
                                          <p:stCondLst>
                                            <p:cond delay="1863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9">
                                          <p:stCondLst>
                                            <p:cond delay="731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87" decel="50000">
                                          <p:stCondLst>
                                            <p:cond delay="761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9">
                                          <p:stCondLst>
                                            <p:cond delay="14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87" decel="50000">
                                          <p:stCondLst>
                                            <p:cond delay="150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9">
                                          <p:stCondLst>
                                            <p:cond delay="1847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87" decel="50000">
                                          <p:stCondLst>
                                            <p:cond delay="18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9">
                                          <p:stCondLst>
                                            <p:cond delay="20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87" decel="50000">
                                          <p:stCondLst>
                                            <p:cond delay="2063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6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5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47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47" tmFilter="0, 0; 0.125,0.2665; 0.25,0.4; 0.375,0.465; 0.5,0.5;  0.625,0.535; 0.75,0.6; 0.875,0.7335; 1,1">
                                          <p:stCondLst>
                                            <p:cond delay="747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73" tmFilter="0, 0; 0.125,0.2665; 0.25,0.4; 0.375,0.465; 0.5,0.5;  0.625,0.535; 0.75,0.6; 0.875,0.7335; 1,1">
                                          <p:stCondLst>
                                            <p:cond delay="149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85" tmFilter="0, 0; 0.125,0.2665; 0.25,0.4; 0.375,0.465; 0.5,0.5;  0.625,0.535; 0.75,0.6; 0.875,0.7335; 1,1">
                                          <p:stCondLst>
                                            <p:cond delay="1863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9">
                                          <p:stCondLst>
                                            <p:cond delay="731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87" decel="50000">
                                          <p:stCondLst>
                                            <p:cond delay="761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9">
                                          <p:stCondLst>
                                            <p:cond delay="14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87" decel="50000">
                                          <p:stCondLst>
                                            <p:cond delay="150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9">
                                          <p:stCondLst>
                                            <p:cond delay="1847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87" decel="50000">
                                          <p:stCondLst>
                                            <p:cond delay="18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9">
                                          <p:stCondLst>
                                            <p:cond delay="20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87" decel="50000">
                                          <p:stCondLst>
                                            <p:cond delay="2063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6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5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47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747" tmFilter="0, 0; 0.125,0.2665; 0.25,0.4; 0.375,0.465; 0.5,0.5;  0.625,0.535; 0.75,0.6; 0.875,0.7335; 1,1">
                                          <p:stCondLst>
                                            <p:cond delay="747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73" tmFilter="0, 0; 0.125,0.2665; 0.25,0.4; 0.375,0.465; 0.5,0.5;  0.625,0.535; 0.75,0.6; 0.875,0.7335; 1,1">
                                          <p:stCondLst>
                                            <p:cond delay="149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85" tmFilter="0, 0; 0.125,0.2665; 0.25,0.4; 0.375,0.465; 0.5,0.5;  0.625,0.535; 0.75,0.6; 0.875,0.7335; 1,1">
                                          <p:stCondLst>
                                            <p:cond delay="1863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9">
                                          <p:stCondLst>
                                            <p:cond delay="731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87" decel="50000">
                                          <p:stCondLst>
                                            <p:cond delay="761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9">
                                          <p:stCondLst>
                                            <p:cond delay="14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87" decel="50000">
                                          <p:stCondLst>
                                            <p:cond delay="150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9">
                                          <p:stCondLst>
                                            <p:cond delay="1847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87" decel="50000">
                                          <p:stCondLst>
                                            <p:cond delay="18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9">
                                          <p:stCondLst>
                                            <p:cond delay="20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87" decel="50000">
                                          <p:stCondLst>
                                            <p:cond delay="2063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6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205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747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747" tmFilter="0, 0; 0.125,0.2665; 0.25,0.4; 0.375,0.465; 0.5,0.5;  0.625,0.535; 0.75,0.6; 0.875,0.7335; 1,1">
                                          <p:stCondLst>
                                            <p:cond delay="747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73" tmFilter="0, 0; 0.125,0.2665; 0.25,0.4; 0.375,0.465; 0.5,0.5;  0.625,0.535; 0.75,0.6; 0.875,0.7335; 1,1">
                                          <p:stCondLst>
                                            <p:cond delay="149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85" tmFilter="0, 0; 0.125,0.2665; 0.25,0.4; 0.375,0.465; 0.5,0.5;  0.625,0.535; 0.75,0.6; 0.875,0.7335; 1,1">
                                          <p:stCondLst>
                                            <p:cond delay="1863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9">
                                          <p:stCondLst>
                                            <p:cond delay="731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87" decel="50000">
                                          <p:stCondLst>
                                            <p:cond delay="761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9">
                                          <p:stCondLst>
                                            <p:cond delay="14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87" decel="50000">
                                          <p:stCondLst>
                                            <p:cond delay="150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9">
                                          <p:stCondLst>
                                            <p:cond delay="1847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87" decel="50000">
                                          <p:stCondLst>
                                            <p:cond delay="18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9">
                                          <p:stCondLst>
                                            <p:cond delay="20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87" decel="50000">
                                          <p:stCondLst>
                                            <p:cond delay="2063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6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205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747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747" tmFilter="0, 0; 0.125,0.2665; 0.25,0.4; 0.375,0.465; 0.5,0.5;  0.625,0.535; 0.75,0.6; 0.875,0.7335; 1,1">
                                          <p:stCondLst>
                                            <p:cond delay="747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73" tmFilter="0, 0; 0.125,0.2665; 0.25,0.4; 0.375,0.465; 0.5,0.5;  0.625,0.535; 0.75,0.6; 0.875,0.7335; 1,1">
                                          <p:stCondLst>
                                            <p:cond delay="149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85" tmFilter="0, 0; 0.125,0.2665; 0.25,0.4; 0.375,0.465; 0.5,0.5;  0.625,0.535; 0.75,0.6; 0.875,0.7335; 1,1">
                                          <p:stCondLst>
                                            <p:cond delay="1863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29">
                                          <p:stCondLst>
                                            <p:cond delay="731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187" decel="50000">
                                          <p:stCondLst>
                                            <p:cond delay="761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9">
                                          <p:stCondLst>
                                            <p:cond delay="14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187" decel="50000">
                                          <p:stCondLst>
                                            <p:cond delay="150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9">
                                          <p:stCondLst>
                                            <p:cond delay="1847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187" decel="50000">
                                          <p:stCondLst>
                                            <p:cond delay="18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9">
                                          <p:stCondLst>
                                            <p:cond delay="20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187" decel="50000">
                                          <p:stCondLst>
                                            <p:cond delay="2063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000"/>
                            </p:stCondLst>
                            <p:childTnLst>
                              <p:par>
                                <p:cTn id="12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0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1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2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3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" decel="100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8" grpId="0"/>
      <p:bldP spid="14" grpId="0"/>
      <p:bldP spid="14" grpId="1"/>
      <p:bldP spid="15" grpId="0"/>
      <p:bldP spid="15" grpId="1"/>
      <p:bldP spid="17" grpId="0"/>
      <p:bldP spid="17" grpId="1"/>
      <p:bldP spid="19" grpId="0"/>
      <p:bldP spid="19" grpId="1"/>
      <p:bldP spid="20" grpId="0"/>
      <p:bldP spid="20" grpId="1"/>
      <p:bldP spid="21" grpId="0"/>
      <p:bldP spid="21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4" b="10000"/>
          <a:stretch/>
        </p:blipFill>
        <p:spPr>
          <a:xfrm>
            <a:off x="2506264" y="76251"/>
            <a:ext cx="7963997" cy="6469221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2783469" y="944843"/>
          <a:ext cx="4378264" cy="3283698"/>
        </p:xfrm>
        <a:graphic>
          <a:graphicData uri="http://schemas.openxmlformats.org/drawingml/2006/table">
            <a:tbl>
              <a:tblPr firstRow="1" bandRow="1"/>
              <a:tblGrid>
                <a:gridCol w="54728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4728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4728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4728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4728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4728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3714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57418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547283"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1214" marR="91214" marT="45607" marB="45607"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1214" marR="91214" marT="45607" marB="45607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1214" marR="91214" marT="45607" marB="45607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1214" marR="91214" marT="45607" marB="45607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1214" marR="91214" marT="45607" marB="45607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1214" marR="91214" marT="45607" marB="45607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1214" marR="91214" marT="45607" marB="45607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1214" marR="91214" marT="45607" marB="45607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47283"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1214" marR="91214" marT="45607" marB="45607"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1214" marR="91214" marT="45607" marB="45607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1214" marR="91214" marT="45607" marB="45607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1214" marR="91214" marT="45607" marB="45607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1214" marR="91214" marT="45607" marB="45607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1214" marR="91214" marT="45607" marB="45607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1214" marR="91214" marT="45607" marB="45607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1214" marR="91214" marT="45607" marB="45607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7283"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1214" marR="91214" marT="45607" marB="45607"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1214" marR="91214" marT="45607" marB="45607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1214" marR="91214" marT="45607" marB="45607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1214" marR="91214" marT="45607" marB="45607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1214" marR="91214" marT="45607" marB="45607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1214" marR="91214" marT="45607" marB="45607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1214" marR="91214" marT="45607" marB="45607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1214" marR="91214" marT="45607" marB="45607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47283"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1214" marR="91214" marT="45607" marB="45607"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1214" marR="91214" marT="45607" marB="45607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1214" marR="91214" marT="45607" marB="45607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1214" marR="91214" marT="45607" marB="45607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1214" marR="91214" marT="45607" marB="45607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1214" marR="91214" marT="45607" marB="45607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1214" marR="91214" marT="45607" marB="45607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1214" marR="91214" marT="45607" marB="45607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47283"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1214" marR="91214" marT="45607" marB="45607"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1214" marR="91214" marT="45607" marB="45607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1214" marR="91214" marT="45607" marB="45607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1214" marR="91214" marT="45607" marB="45607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1214" marR="91214" marT="45607" marB="45607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1214" marR="91214" marT="45607" marB="45607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1214" marR="91214" marT="45607" marB="45607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1214" marR="91214" marT="45607" marB="45607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47283"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1214" marR="91214" marT="45607" marB="45607"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1214" marR="91214" marT="45607" marB="45607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1214" marR="91214" marT="45607" marB="45607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1214" marR="91214" marT="45607" marB="45607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1214" marR="91214" marT="45607" marB="45607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1214" marR="91214" marT="45607" marB="45607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1214" marR="91214" marT="45607" marB="45607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1214" marR="91214" marT="45607" marB="45607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814544" y="1951409"/>
            <a:ext cx="4103735" cy="1734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</a:pPr>
            <a:r>
              <a:rPr lang="en-US" sz="10673" b="1" dirty="0" err="1">
                <a:solidFill>
                  <a:srgbClr val="EBECF3"/>
                </a:solidFill>
                <a:latin typeface="HP001 5 hàng" pitchFamily="34" charset="0"/>
                <a:ea typeface="HP001 4H" pitchFamily="34" charset="-127"/>
              </a:rPr>
              <a:t>Quê</a:t>
            </a:r>
            <a:endParaRPr lang="en-US" sz="10673" b="1" dirty="0">
              <a:solidFill>
                <a:srgbClr val="EBECF3"/>
              </a:solidFill>
              <a:latin typeface="HP001 5 hàng" pitchFamily="34" charset="0"/>
              <a:ea typeface="HP001 4H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559216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663F40C6-AA8E-4510-B290-B2B06A67F34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54" r="4912"/>
          <a:stretch/>
        </p:blipFill>
        <p:spPr>
          <a:xfrm>
            <a:off x="9422762" y="3490845"/>
            <a:ext cx="2419814" cy="2187863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24F69D4A-64E2-4994-942B-8967A480B941}"/>
              </a:ext>
            </a:extLst>
          </p:cNvPr>
          <p:cNvGrpSpPr/>
          <p:nvPr/>
        </p:nvGrpSpPr>
        <p:grpSpPr>
          <a:xfrm>
            <a:off x="9422763" y="961860"/>
            <a:ext cx="2419814" cy="2187863"/>
            <a:chOff x="179882" y="202717"/>
            <a:chExt cx="3326130" cy="3007304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xmlns="" id="{CBE79402-6426-43DB-A24A-42FFF02E976C}"/>
                </a:ext>
              </a:extLst>
            </p:cNvPr>
            <p:cNvGrpSpPr/>
            <p:nvPr/>
          </p:nvGrpSpPr>
          <p:grpSpPr>
            <a:xfrm>
              <a:off x="179882" y="202717"/>
              <a:ext cx="3326130" cy="3007304"/>
              <a:chOff x="179882" y="202717"/>
              <a:chExt cx="3326130" cy="3007304"/>
            </a:xfrm>
          </p:grpSpPr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xmlns="" id="{4B3DAA42-BDAE-402E-9D38-E1A8A68DD4B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9882" y="202717"/>
                <a:ext cx="3326130" cy="3007304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xmlns="" id="{E11A2D84-57E9-4B52-AF22-C80E45245832}"/>
                  </a:ext>
                </a:extLst>
              </p:cNvPr>
              <p:cNvSpPr/>
              <p:nvPr/>
            </p:nvSpPr>
            <p:spPr>
              <a:xfrm>
                <a:off x="434715" y="501587"/>
                <a:ext cx="479686" cy="56271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2114">
                  <a:buClrTx/>
                  <a:defRPr/>
                </a:pPr>
                <a:endParaRPr lang="en-US" sz="1795" kern="120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85AC4F8D-F00A-4B64-9EA4-AF087A40E146}"/>
                </a:ext>
              </a:extLst>
            </p:cNvPr>
            <p:cNvSpPr/>
            <p:nvPr/>
          </p:nvSpPr>
          <p:spPr>
            <a:xfrm rot="4043041" flipV="1">
              <a:off x="2439650" y="1145408"/>
              <a:ext cx="532151" cy="1101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114">
                <a:buClrTx/>
                <a:defRPr/>
              </a:pPr>
              <a:endParaRPr lang="en-US" sz="1795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DA847B5A-CDF2-4270-9B87-33365830A502}"/>
                </a:ext>
              </a:extLst>
            </p:cNvPr>
            <p:cNvSpPr/>
            <p:nvPr/>
          </p:nvSpPr>
          <p:spPr>
            <a:xfrm rot="5400000" flipV="1">
              <a:off x="2469630" y="1483925"/>
              <a:ext cx="532151" cy="1101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114">
                <a:buClrTx/>
                <a:defRPr/>
              </a:pPr>
              <a:endParaRPr lang="en-US" sz="1795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87CA2885-F883-45EF-AAC0-0233C74DB326}"/>
                </a:ext>
              </a:extLst>
            </p:cNvPr>
            <p:cNvSpPr/>
            <p:nvPr/>
          </p:nvSpPr>
          <p:spPr>
            <a:xfrm rot="4043041" flipV="1">
              <a:off x="2672773" y="1824508"/>
              <a:ext cx="184324" cy="1164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114">
                <a:buClrTx/>
                <a:defRPr/>
              </a:pPr>
              <a:endParaRPr lang="en-US" sz="1795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pic>
        <p:nvPicPr>
          <p:cNvPr id="20" name="Cartoon Music (21)">
            <a:hlinkClick r:id="" action="ppaction://media"/>
            <a:extLst>
              <a:ext uri="{FF2B5EF4-FFF2-40B4-BE49-F238E27FC236}">
                <a16:creationId xmlns:a16="http://schemas.microsoft.com/office/drawing/2014/main" xmlns="" id="{8D9DB482-9792-48D9-B9D1-853DACF19034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2469.3333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04420" y="6292099"/>
            <a:ext cx="557418" cy="557418"/>
          </a:xfrm>
          <a:prstGeom prst="rect">
            <a:avLst/>
          </a:prstGeom>
        </p:spPr>
      </p:pic>
      <p:graphicFrame>
        <p:nvGraphicFramePr>
          <p:cNvPr id="21" name="Group 150">
            <a:extLst>
              <a:ext uri="{FF2B5EF4-FFF2-40B4-BE49-F238E27FC236}">
                <a16:creationId xmlns:a16="http://schemas.microsoft.com/office/drawing/2014/main" xmlns="" id="{1CF3D138-8F19-45F0-B6EB-F3F0372F0887}"/>
              </a:ext>
            </a:extLst>
          </p:cNvPr>
          <p:cNvGraphicFramePr>
            <a:graphicFrameLocks noGrp="1"/>
          </p:cNvGraphicFramePr>
          <p:nvPr/>
        </p:nvGraphicFramePr>
        <p:xfrm>
          <a:off x="386460" y="4365169"/>
          <a:ext cx="8447220" cy="1311864"/>
        </p:xfrm>
        <a:graphic>
          <a:graphicData uri="http://schemas.openxmlformats.org/drawingml/2006/table">
            <a:tbl>
              <a:tblPr/>
              <a:tblGrid>
                <a:gridCol w="84472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4472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4472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4472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4472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4472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4472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44722">
                  <a:extLst>
                    <a:ext uri="{9D8B030D-6E8A-4147-A177-3AD203B41FA5}">
                      <a16:colId xmlns:a16="http://schemas.microsoft.com/office/drawing/2014/main" xmlns="" val="4270293533"/>
                    </a:ext>
                  </a:extLst>
                </a:gridCol>
                <a:gridCol w="844722">
                  <a:extLst>
                    <a:ext uri="{9D8B030D-6E8A-4147-A177-3AD203B41FA5}">
                      <a16:colId xmlns:a16="http://schemas.microsoft.com/office/drawing/2014/main" xmlns="" val="2943281585"/>
                    </a:ext>
                  </a:extLst>
                </a:gridCol>
                <a:gridCol w="844722">
                  <a:extLst>
                    <a:ext uri="{9D8B030D-6E8A-4147-A177-3AD203B41FA5}">
                      <a16:colId xmlns:a16="http://schemas.microsoft.com/office/drawing/2014/main" xmlns="" val="2464567297"/>
                    </a:ext>
                  </a:extLst>
                </a:gridCol>
              </a:tblGrid>
              <a:tr h="2186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214" marR="91214" marT="45598" marB="455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214" marR="91214" marT="45598" marB="455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214" marR="91214" marT="45598" marB="455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214" marR="91214" marT="45598" marB="455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214" marR="91214" marT="45598" marB="455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214" marR="91214" marT="45598" marB="455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214" marR="91214" marT="45598" marB="455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214" marR="91214" marT="45598" marB="455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214" marR="91214" marT="45598" marB="455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214" marR="91214" marT="45598" marB="455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86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214" marR="91214" marT="45598" marB="455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214" marR="91214" marT="45598" marB="455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214" marR="91214" marT="45598" marB="455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214" marR="91214" marT="45598" marB="455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214" marR="91214" marT="45598" marB="455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214" marR="91214" marT="45598" marB="455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214" marR="91214" marT="45598" marB="455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214" marR="91214" marT="45598" marB="455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214" marR="91214" marT="45598" marB="455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214" marR="91214" marT="45598" marB="455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86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214" marR="91214" marT="45598" marB="455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214" marR="91214" marT="45598" marB="455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214" marR="91214" marT="45598" marB="455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214" marR="91214" marT="45598" marB="455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214" marR="91214" marT="45598" marB="455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214" marR="91214" marT="45598" marB="455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214" marR="91214" marT="45598" marB="455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214" marR="91214" marT="45598" marB="455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214" marR="91214" marT="45598" marB="455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214" marR="91214" marT="45598" marB="455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186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214" marR="91214" marT="45598" marB="455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214" marR="91214" marT="45598" marB="455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214" marR="91214" marT="45598" marB="455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214" marR="91214" marT="45598" marB="455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214" marR="91214" marT="45598" marB="455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214" marR="91214" marT="45598" marB="455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214" marR="91214" marT="45598" marB="455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214" marR="91214" marT="45598" marB="455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214" marR="91214" marT="45598" marB="455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214" marR="91214" marT="45598" marB="455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186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214" marR="91214" marT="45598" marB="455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214" marR="91214" marT="45598" marB="455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214" marR="91214" marT="45598" marB="455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214" marR="91214" marT="45598" marB="455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214" marR="91214" marT="45598" marB="455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214" marR="91214" marT="45598" marB="455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214" marR="91214" marT="45598" marB="455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214" marR="91214" marT="45598" marB="455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214" marR="91214" marT="45598" marB="455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214" marR="91214" marT="45598" marB="455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186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214" marR="91214" marT="45598" marB="455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214" marR="91214" marT="45598" marB="455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214" marR="91214" marT="45598" marB="455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214" marR="91214" marT="45598" marB="455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214" marR="91214" marT="45598" marB="455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214" marR="91214" marT="45598" marB="455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214" marR="91214" marT="45598" marB="455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214" marR="91214" marT="45598" marB="455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214" marR="91214" marT="45598" marB="455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214" marR="91214" marT="45598" marB="455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D293C55E-8642-47DF-9A06-2AC69D398E6C}"/>
              </a:ext>
            </a:extLst>
          </p:cNvPr>
          <p:cNvSpPr txBox="1"/>
          <p:nvPr/>
        </p:nvSpPr>
        <p:spPr>
          <a:xfrm>
            <a:off x="319263" y="4453520"/>
            <a:ext cx="9808786" cy="1105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389" b="1" dirty="0" err="1">
                <a:latin typeface="HP001 4 hàng" panose="020B0603050302020204" pitchFamily="34" charset="0"/>
              </a:rPr>
              <a:t>Quê</a:t>
            </a:r>
            <a:r>
              <a:rPr lang="en-US" sz="4389" b="1" dirty="0">
                <a:latin typeface="HP001 4 hàng" panose="020B0603050302020204" pitchFamily="34" charset="0"/>
              </a:rPr>
              <a:t> </a:t>
            </a:r>
            <a:r>
              <a:rPr lang="en-US" sz="4389" b="1" dirty="0" err="1">
                <a:latin typeface="HP001 4 hàng" panose="020B0603050302020204" pitchFamily="34" charset="0"/>
              </a:rPr>
              <a:t>hương</a:t>
            </a:r>
            <a:r>
              <a:rPr lang="en-US" sz="4389" b="1" dirty="0">
                <a:latin typeface="HP001 4 hàng" panose="020B0603050302020204" pitchFamily="34" charset="0"/>
              </a:rPr>
              <a:t> </a:t>
            </a:r>
            <a:r>
              <a:rPr lang="en-US" sz="4389" b="1" dirty="0" err="1">
                <a:latin typeface="HP001 4 hàng" panose="020B0603050302020204" pitchFamily="34" charset="0"/>
              </a:rPr>
              <a:t>em</a:t>
            </a:r>
            <a:r>
              <a:rPr lang="en-US" sz="4389" b="1" dirty="0">
                <a:latin typeface="HP001 4 hàng" panose="020B0603050302020204" pitchFamily="34" charset="0"/>
              </a:rPr>
              <a:t> </a:t>
            </a:r>
            <a:r>
              <a:rPr lang="en-US" sz="4389" b="1" dirty="0" err="1">
                <a:latin typeface="HP001 4 hàng" panose="020B0603050302020204" pitchFamily="34" charset="0"/>
              </a:rPr>
              <a:t>có</a:t>
            </a:r>
            <a:r>
              <a:rPr lang="en-US" sz="4389" b="1" dirty="0">
                <a:latin typeface="HP001 4 hàng" panose="020B0603050302020204" pitchFamily="34" charset="0"/>
              </a:rPr>
              <a:t> </a:t>
            </a:r>
            <a:r>
              <a:rPr lang="en-US" sz="4389" b="1" dirty="0" err="1">
                <a:latin typeface="HP001 4 hàng" panose="020B0603050302020204" pitchFamily="34" charset="0"/>
              </a:rPr>
              <a:t>đồng</a:t>
            </a:r>
            <a:r>
              <a:rPr lang="en-US" sz="4389" b="1" dirty="0">
                <a:latin typeface="HP001 4 hàng" panose="020B0603050302020204" pitchFamily="34" charset="0"/>
              </a:rPr>
              <a:t> </a:t>
            </a:r>
            <a:r>
              <a:rPr lang="en-US" sz="4389" b="1" dirty="0" err="1">
                <a:latin typeface="HP001 4 hàng" panose="020B0603050302020204" pitchFamily="34" charset="0"/>
              </a:rPr>
              <a:t>lúa</a:t>
            </a:r>
            <a:r>
              <a:rPr lang="en-US" sz="4389" b="1" dirty="0">
                <a:latin typeface="HP001 4 hàng" panose="020B0603050302020204" pitchFamily="34" charset="0"/>
              </a:rPr>
              <a:t> </a:t>
            </a:r>
            <a:r>
              <a:rPr lang="en-US" sz="4389" b="1" dirty="0" err="1">
                <a:latin typeface="HP001 4 hàng" panose="020B0603050302020204" pitchFamily="34" charset="0"/>
              </a:rPr>
              <a:t>xanh</a:t>
            </a:r>
            <a:r>
              <a:rPr lang="en-US" sz="4389" b="1" dirty="0">
                <a:latin typeface="HP001 4 hàng" panose="020B0603050302020204" pitchFamily="34" charset="0"/>
              </a:rPr>
              <a:t>.</a:t>
            </a:r>
          </a:p>
        </p:txBody>
      </p:sp>
      <p:pic>
        <p:nvPicPr>
          <p:cNvPr id="28" name="Picture 4">
            <a:extLst>
              <a:ext uri="{FF2B5EF4-FFF2-40B4-BE49-F238E27FC236}">
                <a16:creationId xmlns:a16="http://schemas.microsoft.com/office/drawing/2014/main" xmlns="" id="{35F53F68-FD53-4CEA-A3EC-80744DF19C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/>
          <a:srcRect l="11429" t="22563" r="12521" b="22935"/>
          <a:stretch/>
        </p:blipFill>
        <p:spPr bwMode="auto">
          <a:xfrm>
            <a:off x="4066497" y="1512839"/>
            <a:ext cx="2061899" cy="208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3FADA76C-F418-439A-847D-A5F47F32E906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-3086" t="789" r="56218" b="-789"/>
          <a:stretch/>
        </p:blipFill>
        <p:spPr>
          <a:xfrm>
            <a:off x="652457" y="265241"/>
            <a:ext cx="3253189" cy="3337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004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919" y="28575"/>
            <a:ext cx="5684608" cy="68294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41971" y="1143000"/>
            <a:ext cx="548548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b="1" dirty="0">
                <a:solidFill>
                  <a:srgbClr val="FF0000"/>
                </a:solidFill>
                <a:latin typeface="HP001 4 hàng" panose="020B0603050302020204" pitchFamily="34" charset="-93"/>
              </a:rPr>
              <a:t>Q</a:t>
            </a:r>
            <a:endParaRPr lang="vi-VN" sz="3100" b="1" dirty="0">
              <a:solidFill>
                <a:srgbClr val="FF0000"/>
              </a:solidFill>
              <a:latin typeface="HP001 4 hàng" panose="020B0603050302020204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32571" y="1121180"/>
            <a:ext cx="548548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b="1" dirty="0">
                <a:solidFill>
                  <a:srgbClr val="FF0000"/>
                </a:solidFill>
                <a:latin typeface="HP001 4 hàng" panose="020B0603050302020204" pitchFamily="34" charset="-93"/>
              </a:rPr>
              <a:t>Q</a:t>
            </a:r>
            <a:endParaRPr lang="vi-VN" sz="3100" b="1" dirty="0">
              <a:solidFill>
                <a:srgbClr val="FF0000"/>
              </a:solidFill>
              <a:latin typeface="HP001 4 hàng" panose="020B0603050302020204" pitchFamily="34" charset="-93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123171" y="1131690"/>
            <a:ext cx="548548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b="1" dirty="0">
                <a:solidFill>
                  <a:srgbClr val="FF0000"/>
                </a:solidFill>
                <a:latin typeface="HP001 4 hàng" panose="020B0603050302020204" pitchFamily="34" charset="-93"/>
              </a:rPr>
              <a:t>Q</a:t>
            </a:r>
            <a:endParaRPr lang="vi-VN" sz="3100" b="1" dirty="0">
              <a:solidFill>
                <a:srgbClr val="FF0000"/>
              </a:solidFill>
              <a:latin typeface="HP001 4 hàng" panose="020B0603050302020204" pitchFamily="34" charset="-93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55971" y="1792813"/>
            <a:ext cx="548548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b="1" dirty="0">
                <a:solidFill>
                  <a:srgbClr val="FF0000"/>
                </a:solidFill>
                <a:latin typeface="HP001 4 hàng" panose="020B0603050302020204" pitchFamily="34" charset="-93"/>
              </a:rPr>
              <a:t>Q</a:t>
            </a:r>
            <a:endParaRPr lang="vi-VN" sz="3100" b="1" dirty="0">
              <a:solidFill>
                <a:srgbClr val="FF0000"/>
              </a:solidFill>
              <a:latin typeface="HP001 4 hàng" panose="020B0603050302020204" pitchFamily="34" charset="-93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66519" y="1792812"/>
            <a:ext cx="548548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b="1" dirty="0">
                <a:solidFill>
                  <a:srgbClr val="FF0000"/>
                </a:solidFill>
                <a:latin typeface="HP001 4 hàng" panose="020B0603050302020204" pitchFamily="34" charset="-93"/>
              </a:rPr>
              <a:t>Q</a:t>
            </a:r>
            <a:endParaRPr lang="vi-VN" sz="3100" b="1" dirty="0">
              <a:solidFill>
                <a:srgbClr val="FF0000"/>
              </a:solidFill>
              <a:latin typeface="HP001 4 hàng" panose="020B0603050302020204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37400" y="1792813"/>
            <a:ext cx="548548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b="1" dirty="0">
                <a:solidFill>
                  <a:srgbClr val="FF0000"/>
                </a:solidFill>
                <a:latin typeface="HP001 4 hàng" panose="020B0603050302020204" pitchFamily="34" charset="-93"/>
              </a:rPr>
              <a:t>Q</a:t>
            </a:r>
            <a:endParaRPr lang="vi-VN" sz="3100" b="1" dirty="0">
              <a:solidFill>
                <a:srgbClr val="FF0000"/>
              </a:solidFill>
              <a:latin typeface="HP001 4 hàng" panose="020B0603050302020204" pitchFamily="34" charset="-93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32571" y="1792813"/>
            <a:ext cx="548548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b="1" dirty="0">
                <a:solidFill>
                  <a:srgbClr val="FF0000"/>
                </a:solidFill>
                <a:latin typeface="HP001 4 hàng" panose="020B0603050302020204" pitchFamily="34" charset="-93"/>
              </a:rPr>
              <a:t>Q</a:t>
            </a:r>
            <a:endParaRPr lang="vi-VN" sz="3100" b="1" dirty="0">
              <a:solidFill>
                <a:srgbClr val="FF0000"/>
              </a:solidFill>
              <a:latin typeface="HP001 4 hàng" panose="020B0603050302020204" pitchFamily="34" charset="-93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103452" y="1792812"/>
            <a:ext cx="548548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b="1" dirty="0">
                <a:solidFill>
                  <a:srgbClr val="FF0000"/>
                </a:solidFill>
                <a:latin typeface="HP001 4 hàng" panose="020B0603050302020204" pitchFamily="34" charset="-93"/>
              </a:rPr>
              <a:t>Q</a:t>
            </a:r>
            <a:endParaRPr lang="vi-VN" sz="3100" b="1" dirty="0">
              <a:solidFill>
                <a:srgbClr val="FF0000"/>
              </a:solidFill>
              <a:latin typeface="HP001 4 hàng" panose="020B0603050302020204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3026531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68"/>
          <a:stretch/>
        </p:blipFill>
        <p:spPr>
          <a:xfrm>
            <a:off x="2134223" y="-572814"/>
            <a:ext cx="7840407" cy="72784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728119" y="1371600"/>
            <a:ext cx="6176963" cy="1143000"/>
          </a:xfrm>
        </p:spPr>
        <p:txBody>
          <a:bodyPr>
            <a:normAutofit/>
          </a:bodyPr>
          <a:lstStyle/>
          <a:p>
            <a:r>
              <a:rPr lang="en-US" sz="600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Củng cố - Dặn dò</a:t>
            </a:r>
          </a:p>
        </p:txBody>
      </p:sp>
      <p:grpSp>
        <p:nvGrpSpPr>
          <p:cNvPr id="4" name="Google Shape;5031;p63"/>
          <p:cNvGrpSpPr/>
          <p:nvPr/>
        </p:nvGrpSpPr>
        <p:grpSpPr>
          <a:xfrm>
            <a:off x="9289822" y="3218596"/>
            <a:ext cx="2311663" cy="2836861"/>
            <a:chOff x="6685957" y="2450061"/>
            <a:chExt cx="1738047" cy="2127646"/>
          </a:xfrm>
        </p:grpSpPr>
        <p:sp>
          <p:nvSpPr>
            <p:cNvPr id="5" name="Google Shape;5032;p63"/>
            <p:cNvSpPr/>
            <p:nvPr/>
          </p:nvSpPr>
          <p:spPr>
            <a:xfrm>
              <a:off x="6996830" y="4402390"/>
              <a:ext cx="1427169" cy="175316"/>
            </a:xfrm>
            <a:custGeom>
              <a:avLst/>
              <a:gdLst/>
              <a:ahLst/>
              <a:cxnLst/>
              <a:rect l="l" t="t" r="r" b="b"/>
              <a:pathLst>
                <a:path w="11991" h="1473" extrusionOk="0">
                  <a:moveTo>
                    <a:pt x="5996" y="1"/>
                  </a:moveTo>
                  <a:cubicBezTo>
                    <a:pt x="2686" y="1"/>
                    <a:pt x="1" y="331"/>
                    <a:pt x="1" y="741"/>
                  </a:cubicBezTo>
                  <a:cubicBezTo>
                    <a:pt x="1" y="1143"/>
                    <a:pt x="2686" y="1473"/>
                    <a:pt x="5996" y="1473"/>
                  </a:cubicBezTo>
                  <a:cubicBezTo>
                    <a:pt x="9305" y="1473"/>
                    <a:pt x="11991" y="1143"/>
                    <a:pt x="11991" y="741"/>
                  </a:cubicBezTo>
                  <a:cubicBezTo>
                    <a:pt x="11991" y="331"/>
                    <a:pt x="9305" y="1"/>
                    <a:pt x="5996" y="1"/>
                  </a:cubicBezTo>
                  <a:close/>
                </a:path>
              </a:pathLst>
            </a:custGeom>
            <a:solidFill>
              <a:srgbClr val="7F3DEC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6" name="Google Shape;5033;p63"/>
            <p:cNvGrpSpPr/>
            <p:nvPr/>
          </p:nvGrpSpPr>
          <p:grpSpPr>
            <a:xfrm>
              <a:off x="6685957" y="2450061"/>
              <a:ext cx="1738047" cy="2092632"/>
              <a:chOff x="1610033" y="1062587"/>
              <a:chExt cx="391302" cy="471133"/>
            </a:xfrm>
          </p:grpSpPr>
          <p:sp>
            <p:nvSpPr>
              <p:cNvPr id="7" name="Google Shape;5034;p63"/>
              <p:cNvSpPr/>
              <p:nvPr/>
            </p:nvSpPr>
            <p:spPr>
              <a:xfrm>
                <a:off x="1633817" y="1256527"/>
                <a:ext cx="112599" cy="215227"/>
              </a:xfrm>
              <a:custGeom>
                <a:avLst/>
                <a:gdLst/>
                <a:ahLst/>
                <a:cxnLst/>
                <a:rect l="l" t="t" r="r" b="b"/>
                <a:pathLst>
                  <a:path w="19174" h="36650" extrusionOk="0">
                    <a:moveTo>
                      <a:pt x="886" y="1"/>
                    </a:moveTo>
                    <a:cubicBezTo>
                      <a:pt x="623" y="1"/>
                      <a:pt x="397" y="190"/>
                      <a:pt x="352" y="460"/>
                    </a:cubicBezTo>
                    <a:cubicBezTo>
                      <a:pt x="352" y="460"/>
                      <a:pt x="352" y="510"/>
                      <a:pt x="327" y="585"/>
                    </a:cubicBezTo>
                    <a:cubicBezTo>
                      <a:pt x="327" y="660"/>
                      <a:pt x="302" y="786"/>
                      <a:pt x="277" y="936"/>
                    </a:cubicBezTo>
                    <a:cubicBezTo>
                      <a:pt x="227" y="1237"/>
                      <a:pt x="176" y="1688"/>
                      <a:pt x="126" y="2239"/>
                    </a:cubicBezTo>
                    <a:cubicBezTo>
                      <a:pt x="76" y="2816"/>
                      <a:pt x="51" y="3492"/>
                      <a:pt x="26" y="4294"/>
                    </a:cubicBezTo>
                    <a:cubicBezTo>
                      <a:pt x="26" y="5071"/>
                      <a:pt x="1" y="5974"/>
                      <a:pt x="51" y="6951"/>
                    </a:cubicBezTo>
                    <a:cubicBezTo>
                      <a:pt x="51" y="7427"/>
                      <a:pt x="101" y="7928"/>
                      <a:pt x="126" y="8455"/>
                    </a:cubicBezTo>
                    <a:cubicBezTo>
                      <a:pt x="176" y="8981"/>
                      <a:pt x="227" y="9507"/>
                      <a:pt x="302" y="10059"/>
                    </a:cubicBezTo>
                    <a:cubicBezTo>
                      <a:pt x="402" y="11187"/>
                      <a:pt x="602" y="12339"/>
                      <a:pt x="853" y="13542"/>
                    </a:cubicBezTo>
                    <a:cubicBezTo>
                      <a:pt x="1104" y="14720"/>
                      <a:pt x="1404" y="15948"/>
                      <a:pt x="1805" y="17177"/>
                    </a:cubicBezTo>
                    <a:cubicBezTo>
                      <a:pt x="2156" y="18405"/>
                      <a:pt x="2658" y="19608"/>
                      <a:pt x="3159" y="20836"/>
                    </a:cubicBezTo>
                    <a:cubicBezTo>
                      <a:pt x="3435" y="21412"/>
                      <a:pt x="3685" y="22014"/>
                      <a:pt x="3986" y="22590"/>
                    </a:cubicBezTo>
                    <a:cubicBezTo>
                      <a:pt x="4312" y="23167"/>
                      <a:pt x="4587" y="23768"/>
                      <a:pt x="4938" y="24319"/>
                    </a:cubicBezTo>
                    <a:cubicBezTo>
                      <a:pt x="5264" y="24871"/>
                      <a:pt x="5590" y="25422"/>
                      <a:pt x="5941" y="25949"/>
                    </a:cubicBezTo>
                    <a:cubicBezTo>
                      <a:pt x="6116" y="26199"/>
                      <a:pt x="6292" y="26475"/>
                      <a:pt x="6467" y="26725"/>
                    </a:cubicBezTo>
                    <a:cubicBezTo>
                      <a:pt x="6643" y="27001"/>
                      <a:pt x="6843" y="27227"/>
                      <a:pt x="7019" y="27477"/>
                    </a:cubicBezTo>
                    <a:cubicBezTo>
                      <a:pt x="7219" y="27728"/>
                      <a:pt x="7394" y="27979"/>
                      <a:pt x="7570" y="28204"/>
                    </a:cubicBezTo>
                    <a:cubicBezTo>
                      <a:pt x="7770" y="28455"/>
                      <a:pt x="7971" y="28680"/>
                      <a:pt x="8146" y="28906"/>
                    </a:cubicBezTo>
                    <a:cubicBezTo>
                      <a:pt x="8522" y="29357"/>
                      <a:pt x="8898" y="29808"/>
                      <a:pt x="9299" y="30209"/>
                    </a:cubicBezTo>
                    <a:cubicBezTo>
                      <a:pt x="9500" y="30435"/>
                      <a:pt x="9675" y="30635"/>
                      <a:pt x="9876" y="30836"/>
                    </a:cubicBezTo>
                    <a:cubicBezTo>
                      <a:pt x="10051" y="31036"/>
                      <a:pt x="10252" y="31237"/>
                      <a:pt x="10452" y="31412"/>
                    </a:cubicBezTo>
                    <a:cubicBezTo>
                      <a:pt x="10828" y="31763"/>
                      <a:pt x="11204" y="32139"/>
                      <a:pt x="11580" y="32465"/>
                    </a:cubicBezTo>
                    <a:cubicBezTo>
                      <a:pt x="11931" y="32791"/>
                      <a:pt x="12307" y="33091"/>
                      <a:pt x="12658" y="33392"/>
                    </a:cubicBezTo>
                    <a:cubicBezTo>
                      <a:pt x="12983" y="33668"/>
                      <a:pt x="13334" y="33969"/>
                      <a:pt x="13660" y="34194"/>
                    </a:cubicBezTo>
                    <a:cubicBezTo>
                      <a:pt x="13961" y="34420"/>
                      <a:pt x="14262" y="34645"/>
                      <a:pt x="14562" y="34871"/>
                    </a:cubicBezTo>
                    <a:cubicBezTo>
                      <a:pt x="14688" y="34971"/>
                      <a:pt x="14813" y="35071"/>
                      <a:pt x="14963" y="35172"/>
                    </a:cubicBezTo>
                    <a:cubicBezTo>
                      <a:pt x="15089" y="35247"/>
                      <a:pt x="15214" y="35347"/>
                      <a:pt x="15339" y="35422"/>
                    </a:cubicBezTo>
                    <a:cubicBezTo>
                      <a:pt x="16292" y="36049"/>
                      <a:pt x="16843" y="36425"/>
                      <a:pt x="16843" y="36425"/>
                    </a:cubicBezTo>
                    <a:cubicBezTo>
                      <a:pt x="16868" y="36425"/>
                      <a:pt x="16868" y="36425"/>
                      <a:pt x="16893" y="36450"/>
                    </a:cubicBezTo>
                    <a:cubicBezTo>
                      <a:pt x="17114" y="36586"/>
                      <a:pt x="17357" y="36649"/>
                      <a:pt x="17598" y="36649"/>
                    </a:cubicBezTo>
                    <a:cubicBezTo>
                      <a:pt x="18070" y="36649"/>
                      <a:pt x="18533" y="36405"/>
                      <a:pt x="18798" y="35974"/>
                    </a:cubicBezTo>
                    <a:cubicBezTo>
                      <a:pt x="19174" y="35322"/>
                      <a:pt x="18974" y="34470"/>
                      <a:pt x="18322" y="34069"/>
                    </a:cubicBezTo>
                    <a:lnTo>
                      <a:pt x="18247" y="34044"/>
                    </a:lnTo>
                    <a:cubicBezTo>
                      <a:pt x="18247" y="34044"/>
                      <a:pt x="17745" y="33718"/>
                      <a:pt x="16818" y="33167"/>
                    </a:cubicBezTo>
                    <a:cubicBezTo>
                      <a:pt x="16693" y="33091"/>
                      <a:pt x="16567" y="33016"/>
                      <a:pt x="16442" y="32941"/>
                    </a:cubicBezTo>
                    <a:cubicBezTo>
                      <a:pt x="16342" y="32866"/>
                      <a:pt x="16192" y="32766"/>
                      <a:pt x="16066" y="32690"/>
                    </a:cubicBezTo>
                    <a:cubicBezTo>
                      <a:pt x="15791" y="32490"/>
                      <a:pt x="15515" y="32289"/>
                      <a:pt x="15214" y="32089"/>
                    </a:cubicBezTo>
                    <a:cubicBezTo>
                      <a:pt x="14888" y="31888"/>
                      <a:pt x="14588" y="31638"/>
                      <a:pt x="14262" y="31387"/>
                    </a:cubicBezTo>
                    <a:cubicBezTo>
                      <a:pt x="13911" y="31111"/>
                      <a:pt x="13560" y="30861"/>
                      <a:pt x="13209" y="30560"/>
                    </a:cubicBezTo>
                    <a:cubicBezTo>
                      <a:pt x="12858" y="30259"/>
                      <a:pt x="12507" y="29959"/>
                      <a:pt x="12131" y="29633"/>
                    </a:cubicBezTo>
                    <a:cubicBezTo>
                      <a:pt x="11931" y="29457"/>
                      <a:pt x="11755" y="29282"/>
                      <a:pt x="11580" y="29106"/>
                    </a:cubicBezTo>
                    <a:cubicBezTo>
                      <a:pt x="11405" y="28931"/>
                      <a:pt x="11204" y="28756"/>
                      <a:pt x="11029" y="28555"/>
                    </a:cubicBezTo>
                    <a:cubicBezTo>
                      <a:pt x="10628" y="28204"/>
                      <a:pt x="10277" y="27803"/>
                      <a:pt x="9901" y="27402"/>
                    </a:cubicBezTo>
                    <a:cubicBezTo>
                      <a:pt x="9725" y="27177"/>
                      <a:pt x="9525" y="26976"/>
                      <a:pt x="9349" y="26776"/>
                    </a:cubicBezTo>
                    <a:cubicBezTo>
                      <a:pt x="9149" y="26550"/>
                      <a:pt x="8973" y="26324"/>
                      <a:pt x="8798" y="26099"/>
                    </a:cubicBezTo>
                    <a:cubicBezTo>
                      <a:pt x="8623" y="25873"/>
                      <a:pt x="8422" y="25648"/>
                      <a:pt x="8247" y="25422"/>
                    </a:cubicBezTo>
                    <a:cubicBezTo>
                      <a:pt x="8071" y="25197"/>
                      <a:pt x="7896" y="24946"/>
                      <a:pt x="7745" y="24720"/>
                    </a:cubicBezTo>
                    <a:cubicBezTo>
                      <a:pt x="7369" y="24244"/>
                      <a:pt x="7044" y="23743"/>
                      <a:pt x="6718" y="23217"/>
                    </a:cubicBezTo>
                    <a:cubicBezTo>
                      <a:pt x="6367" y="22715"/>
                      <a:pt x="6091" y="22189"/>
                      <a:pt x="5790" y="21663"/>
                    </a:cubicBezTo>
                    <a:cubicBezTo>
                      <a:pt x="5465" y="21111"/>
                      <a:pt x="5214" y="20560"/>
                      <a:pt x="4913" y="20009"/>
                    </a:cubicBezTo>
                    <a:cubicBezTo>
                      <a:pt x="4387" y="18881"/>
                      <a:pt x="3886" y="17753"/>
                      <a:pt x="3485" y="16600"/>
                    </a:cubicBezTo>
                    <a:cubicBezTo>
                      <a:pt x="3084" y="15447"/>
                      <a:pt x="2758" y="14294"/>
                      <a:pt x="2457" y="13167"/>
                    </a:cubicBezTo>
                    <a:cubicBezTo>
                      <a:pt x="2181" y="12039"/>
                      <a:pt x="1931" y="10936"/>
                      <a:pt x="1780" y="9858"/>
                    </a:cubicBezTo>
                    <a:cubicBezTo>
                      <a:pt x="1680" y="9332"/>
                      <a:pt x="1630" y="8806"/>
                      <a:pt x="1580" y="8304"/>
                    </a:cubicBezTo>
                    <a:cubicBezTo>
                      <a:pt x="1530" y="7803"/>
                      <a:pt x="1455" y="7327"/>
                      <a:pt x="1430" y="6851"/>
                    </a:cubicBezTo>
                    <a:cubicBezTo>
                      <a:pt x="1354" y="5923"/>
                      <a:pt x="1329" y="5071"/>
                      <a:pt x="1304" y="4294"/>
                    </a:cubicBezTo>
                    <a:cubicBezTo>
                      <a:pt x="1304" y="3542"/>
                      <a:pt x="1304" y="2866"/>
                      <a:pt x="1329" y="2314"/>
                    </a:cubicBezTo>
                    <a:cubicBezTo>
                      <a:pt x="1354" y="1788"/>
                      <a:pt x="1379" y="1362"/>
                      <a:pt x="1404" y="1061"/>
                    </a:cubicBezTo>
                    <a:cubicBezTo>
                      <a:pt x="1430" y="936"/>
                      <a:pt x="1430" y="811"/>
                      <a:pt x="1455" y="735"/>
                    </a:cubicBezTo>
                    <a:cubicBezTo>
                      <a:pt x="1455" y="660"/>
                      <a:pt x="1455" y="635"/>
                      <a:pt x="1455" y="635"/>
                    </a:cubicBezTo>
                    <a:lnTo>
                      <a:pt x="1455" y="610"/>
                    </a:lnTo>
                    <a:cubicBezTo>
                      <a:pt x="1505" y="309"/>
                      <a:pt x="1279" y="59"/>
                      <a:pt x="978" y="9"/>
                    </a:cubicBezTo>
                    <a:cubicBezTo>
                      <a:pt x="947" y="3"/>
                      <a:pt x="917" y="1"/>
                      <a:pt x="88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" name="Google Shape;5035;p63"/>
              <p:cNvSpPr/>
              <p:nvPr/>
            </p:nvSpPr>
            <p:spPr>
              <a:xfrm>
                <a:off x="1695490" y="1421268"/>
                <a:ext cx="50926" cy="50486"/>
              </a:xfrm>
              <a:custGeom>
                <a:avLst/>
                <a:gdLst/>
                <a:ahLst/>
                <a:cxnLst/>
                <a:rect l="l" t="t" r="r" b="b"/>
                <a:pathLst>
                  <a:path w="8672" h="8597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26" y="1580"/>
                      <a:pt x="928" y="3184"/>
                      <a:pt x="1429" y="4738"/>
                    </a:cubicBezTo>
                    <a:cubicBezTo>
                      <a:pt x="1679" y="4938"/>
                      <a:pt x="1930" y="5139"/>
                      <a:pt x="2156" y="5339"/>
                    </a:cubicBezTo>
                    <a:cubicBezTo>
                      <a:pt x="2481" y="5615"/>
                      <a:pt x="2832" y="5916"/>
                      <a:pt x="3158" y="6141"/>
                    </a:cubicBezTo>
                    <a:cubicBezTo>
                      <a:pt x="3459" y="6367"/>
                      <a:pt x="3760" y="6592"/>
                      <a:pt x="4060" y="6818"/>
                    </a:cubicBezTo>
                    <a:cubicBezTo>
                      <a:pt x="4186" y="6918"/>
                      <a:pt x="4311" y="7018"/>
                      <a:pt x="4461" y="7119"/>
                    </a:cubicBezTo>
                    <a:cubicBezTo>
                      <a:pt x="4587" y="7194"/>
                      <a:pt x="4712" y="7294"/>
                      <a:pt x="4837" y="7369"/>
                    </a:cubicBezTo>
                    <a:cubicBezTo>
                      <a:pt x="5790" y="7996"/>
                      <a:pt x="6341" y="8372"/>
                      <a:pt x="6341" y="8372"/>
                    </a:cubicBezTo>
                    <a:cubicBezTo>
                      <a:pt x="6366" y="8372"/>
                      <a:pt x="6366" y="8372"/>
                      <a:pt x="6391" y="8397"/>
                    </a:cubicBezTo>
                    <a:cubicBezTo>
                      <a:pt x="6612" y="8533"/>
                      <a:pt x="6855" y="8596"/>
                      <a:pt x="7096" y="8596"/>
                    </a:cubicBezTo>
                    <a:cubicBezTo>
                      <a:pt x="7568" y="8596"/>
                      <a:pt x="8031" y="8352"/>
                      <a:pt x="8296" y="7921"/>
                    </a:cubicBezTo>
                    <a:cubicBezTo>
                      <a:pt x="8672" y="7269"/>
                      <a:pt x="8472" y="6417"/>
                      <a:pt x="7820" y="6016"/>
                    </a:cubicBezTo>
                    <a:lnTo>
                      <a:pt x="7745" y="5991"/>
                    </a:lnTo>
                    <a:cubicBezTo>
                      <a:pt x="7745" y="5991"/>
                      <a:pt x="7243" y="5665"/>
                      <a:pt x="6316" y="5114"/>
                    </a:cubicBezTo>
                    <a:cubicBezTo>
                      <a:pt x="6191" y="5038"/>
                      <a:pt x="6065" y="4963"/>
                      <a:pt x="5940" y="4888"/>
                    </a:cubicBezTo>
                    <a:cubicBezTo>
                      <a:pt x="5840" y="4813"/>
                      <a:pt x="5690" y="4713"/>
                      <a:pt x="5564" y="4637"/>
                    </a:cubicBezTo>
                    <a:cubicBezTo>
                      <a:pt x="5289" y="4437"/>
                      <a:pt x="5013" y="4236"/>
                      <a:pt x="4712" y="4036"/>
                    </a:cubicBezTo>
                    <a:cubicBezTo>
                      <a:pt x="4386" y="3835"/>
                      <a:pt x="4086" y="3585"/>
                      <a:pt x="3760" y="3334"/>
                    </a:cubicBezTo>
                    <a:cubicBezTo>
                      <a:pt x="3409" y="3058"/>
                      <a:pt x="3058" y="2808"/>
                      <a:pt x="2707" y="2507"/>
                    </a:cubicBezTo>
                    <a:cubicBezTo>
                      <a:pt x="2356" y="2206"/>
                      <a:pt x="2005" y="1906"/>
                      <a:pt x="1629" y="1580"/>
                    </a:cubicBezTo>
                    <a:cubicBezTo>
                      <a:pt x="1429" y="1404"/>
                      <a:pt x="1253" y="1229"/>
                      <a:pt x="1078" y="1053"/>
                    </a:cubicBezTo>
                    <a:cubicBezTo>
                      <a:pt x="903" y="878"/>
                      <a:pt x="702" y="703"/>
                      <a:pt x="527" y="502"/>
                    </a:cubicBezTo>
                    <a:cubicBezTo>
                      <a:pt x="351" y="352"/>
                      <a:pt x="176" y="176"/>
                      <a:pt x="0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" name="Google Shape;5036;p63"/>
              <p:cNvSpPr/>
              <p:nvPr/>
            </p:nvSpPr>
            <p:spPr>
              <a:xfrm>
                <a:off x="1610033" y="1203739"/>
                <a:ext cx="54256" cy="69953"/>
              </a:xfrm>
              <a:custGeom>
                <a:avLst/>
                <a:gdLst/>
                <a:ahLst/>
                <a:cxnLst/>
                <a:rect l="l" t="t" r="r" b="b"/>
                <a:pathLst>
                  <a:path w="9239" h="11912" extrusionOk="0">
                    <a:moveTo>
                      <a:pt x="4101" y="0"/>
                    </a:moveTo>
                    <a:cubicBezTo>
                      <a:pt x="4101" y="0"/>
                      <a:pt x="4703" y="2356"/>
                      <a:pt x="2698" y="4587"/>
                    </a:cubicBezTo>
                    <a:cubicBezTo>
                      <a:pt x="1" y="7577"/>
                      <a:pt x="254" y="11911"/>
                      <a:pt x="4653" y="11911"/>
                    </a:cubicBezTo>
                    <a:cubicBezTo>
                      <a:pt x="4751" y="11911"/>
                      <a:pt x="4851" y="11909"/>
                      <a:pt x="4953" y="11905"/>
                    </a:cubicBezTo>
                    <a:cubicBezTo>
                      <a:pt x="7008" y="11805"/>
                      <a:pt x="9239" y="8822"/>
                      <a:pt x="8287" y="5764"/>
                    </a:cubicBezTo>
                    <a:cubicBezTo>
                      <a:pt x="7059" y="1930"/>
                      <a:pt x="4101" y="0"/>
                      <a:pt x="410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" name="Google Shape;5037;p63"/>
              <p:cNvSpPr/>
              <p:nvPr/>
            </p:nvSpPr>
            <p:spPr>
              <a:xfrm>
                <a:off x="1611595" y="1203739"/>
                <a:ext cx="24823" cy="67264"/>
              </a:xfrm>
              <a:custGeom>
                <a:avLst/>
                <a:gdLst/>
                <a:ahLst/>
                <a:cxnLst/>
                <a:rect l="l" t="t" r="r" b="b"/>
                <a:pathLst>
                  <a:path w="4227" h="11454" extrusionOk="0">
                    <a:moveTo>
                      <a:pt x="3835" y="0"/>
                    </a:moveTo>
                    <a:lnTo>
                      <a:pt x="3835" y="0"/>
                    </a:lnTo>
                    <a:cubicBezTo>
                      <a:pt x="3841" y="25"/>
                      <a:pt x="3846" y="50"/>
                      <a:pt x="3851" y="75"/>
                    </a:cubicBezTo>
                    <a:lnTo>
                      <a:pt x="3851" y="75"/>
                    </a:lnTo>
                    <a:cubicBezTo>
                      <a:pt x="3842" y="26"/>
                      <a:pt x="3835" y="0"/>
                      <a:pt x="3835" y="0"/>
                    </a:cubicBezTo>
                    <a:close/>
                    <a:moveTo>
                      <a:pt x="3851" y="75"/>
                    </a:moveTo>
                    <a:cubicBezTo>
                      <a:pt x="3933" y="492"/>
                      <a:pt x="4227" y="2590"/>
                      <a:pt x="2432" y="4587"/>
                    </a:cubicBezTo>
                    <a:cubicBezTo>
                      <a:pt x="251" y="6993"/>
                      <a:pt x="0" y="10276"/>
                      <a:pt x="2281" y="11454"/>
                    </a:cubicBezTo>
                    <a:cubicBezTo>
                      <a:pt x="1805" y="9574"/>
                      <a:pt x="2432" y="7544"/>
                      <a:pt x="3058" y="6466"/>
                    </a:cubicBezTo>
                    <a:cubicBezTo>
                      <a:pt x="4219" y="4466"/>
                      <a:pt x="4212" y="1783"/>
                      <a:pt x="3851" y="75"/>
                    </a:cubicBezTo>
                    <a:close/>
                  </a:path>
                </a:pathLst>
              </a:custGeom>
              <a:solidFill>
                <a:srgbClr val="4D1311">
                  <a:alpha val="20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" name="Google Shape;5038;p63"/>
              <p:cNvSpPr/>
              <p:nvPr/>
            </p:nvSpPr>
            <p:spPr>
              <a:xfrm>
                <a:off x="1617039" y="1203739"/>
                <a:ext cx="41366" cy="69618"/>
              </a:xfrm>
              <a:custGeom>
                <a:avLst/>
                <a:gdLst/>
                <a:ahLst/>
                <a:cxnLst/>
                <a:rect l="l" t="t" r="r" b="b"/>
                <a:pathLst>
                  <a:path w="7044" h="11855" extrusionOk="0">
                    <a:moveTo>
                      <a:pt x="2908" y="0"/>
                    </a:moveTo>
                    <a:cubicBezTo>
                      <a:pt x="2908" y="0"/>
                      <a:pt x="3259" y="1379"/>
                      <a:pt x="2532" y="3033"/>
                    </a:cubicBezTo>
                    <a:cubicBezTo>
                      <a:pt x="1755" y="5389"/>
                      <a:pt x="76" y="7469"/>
                      <a:pt x="1" y="10025"/>
                    </a:cubicBezTo>
                    <a:cubicBezTo>
                      <a:pt x="101" y="10201"/>
                      <a:pt x="201" y="10401"/>
                      <a:pt x="327" y="10577"/>
                    </a:cubicBezTo>
                    <a:cubicBezTo>
                      <a:pt x="753" y="7769"/>
                      <a:pt x="2607" y="5313"/>
                      <a:pt x="3033" y="2632"/>
                    </a:cubicBezTo>
                    <a:lnTo>
                      <a:pt x="3033" y="2632"/>
                    </a:lnTo>
                    <a:cubicBezTo>
                      <a:pt x="3033" y="4236"/>
                      <a:pt x="2733" y="5865"/>
                      <a:pt x="2382" y="7619"/>
                    </a:cubicBezTo>
                    <a:cubicBezTo>
                      <a:pt x="2081" y="9023"/>
                      <a:pt x="1755" y="10351"/>
                      <a:pt x="1830" y="11654"/>
                    </a:cubicBezTo>
                    <a:cubicBezTo>
                      <a:pt x="2081" y="11754"/>
                      <a:pt x="2332" y="11805"/>
                      <a:pt x="2632" y="11855"/>
                    </a:cubicBezTo>
                    <a:cubicBezTo>
                      <a:pt x="2457" y="9574"/>
                      <a:pt x="3109" y="7394"/>
                      <a:pt x="3485" y="5013"/>
                    </a:cubicBezTo>
                    <a:cubicBezTo>
                      <a:pt x="3660" y="3759"/>
                      <a:pt x="3710" y="2531"/>
                      <a:pt x="3459" y="1353"/>
                    </a:cubicBezTo>
                    <a:lnTo>
                      <a:pt x="3459" y="1353"/>
                    </a:lnTo>
                    <a:cubicBezTo>
                      <a:pt x="3710" y="1880"/>
                      <a:pt x="3961" y="2431"/>
                      <a:pt x="4161" y="3008"/>
                    </a:cubicBezTo>
                    <a:cubicBezTo>
                      <a:pt x="4662" y="4386"/>
                      <a:pt x="4612" y="5940"/>
                      <a:pt x="4662" y="7394"/>
                    </a:cubicBezTo>
                    <a:cubicBezTo>
                      <a:pt x="4713" y="8897"/>
                      <a:pt x="4487" y="10326"/>
                      <a:pt x="4612" y="11704"/>
                    </a:cubicBezTo>
                    <a:cubicBezTo>
                      <a:pt x="4788" y="11629"/>
                      <a:pt x="4938" y="11554"/>
                      <a:pt x="5089" y="11454"/>
                    </a:cubicBezTo>
                    <a:cubicBezTo>
                      <a:pt x="4863" y="9474"/>
                      <a:pt x="5114" y="7394"/>
                      <a:pt x="4988" y="5363"/>
                    </a:cubicBezTo>
                    <a:cubicBezTo>
                      <a:pt x="4863" y="3709"/>
                      <a:pt x="4287" y="2331"/>
                      <a:pt x="3560" y="952"/>
                    </a:cubicBezTo>
                    <a:lnTo>
                      <a:pt x="3560" y="952"/>
                    </a:lnTo>
                    <a:cubicBezTo>
                      <a:pt x="4261" y="1930"/>
                      <a:pt x="4913" y="2932"/>
                      <a:pt x="5339" y="4060"/>
                    </a:cubicBezTo>
                    <a:cubicBezTo>
                      <a:pt x="5715" y="5113"/>
                      <a:pt x="6116" y="6165"/>
                      <a:pt x="6442" y="7243"/>
                    </a:cubicBezTo>
                    <a:cubicBezTo>
                      <a:pt x="6668" y="8070"/>
                      <a:pt x="6693" y="8922"/>
                      <a:pt x="6642" y="9800"/>
                    </a:cubicBezTo>
                    <a:cubicBezTo>
                      <a:pt x="6818" y="9499"/>
                      <a:pt x="6943" y="9198"/>
                      <a:pt x="7043" y="8872"/>
                    </a:cubicBezTo>
                    <a:cubicBezTo>
                      <a:pt x="6943" y="7444"/>
                      <a:pt x="6517" y="6065"/>
                      <a:pt x="5966" y="4587"/>
                    </a:cubicBezTo>
                    <a:cubicBezTo>
                      <a:pt x="5314" y="2957"/>
                      <a:pt x="4412" y="1679"/>
                      <a:pt x="3434" y="401"/>
                    </a:cubicBezTo>
                    <a:cubicBezTo>
                      <a:pt x="3109" y="125"/>
                      <a:pt x="2908" y="0"/>
                      <a:pt x="29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" name="Google Shape;5039;p63"/>
              <p:cNvSpPr/>
              <p:nvPr/>
            </p:nvSpPr>
            <p:spPr>
              <a:xfrm>
                <a:off x="1919203" y="1374799"/>
                <a:ext cx="76249" cy="140823"/>
              </a:xfrm>
              <a:custGeom>
                <a:avLst/>
                <a:gdLst/>
                <a:ahLst/>
                <a:cxnLst/>
                <a:rect l="l" t="t" r="r" b="b"/>
                <a:pathLst>
                  <a:path w="12984" h="23980" extrusionOk="0">
                    <a:moveTo>
                      <a:pt x="8322" y="1"/>
                    </a:moveTo>
                    <a:cubicBezTo>
                      <a:pt x="3917" y="1"/>
                      <a:pt x="1" y="4781"/>
                      <a:pt x="1" y="4781"/>
                    </a:cubicBezTo>
                    <a:lnTo>
                      <a:pt x="2482" y="23979"/>
                    </a:lnTo>
                    <a:cubicBezTo>
                      <a:pt x="12983" y="12701"/>
                      <a:pt x="11078" y="621"/>
                      <a:pt x="10226" y="320"/>
                    </a:cubicBezTo>
                    <a:cubicBezTo>
                      <a:pt x="9588" y="98"/>
                      <a:pt x="8950" y="1"/>
                      <a:pt x="832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" name="Google Shape;5040;p63"/>
              <p:cNvSpPr/>
              <p:nvPr/>
            </p:nvSpPr>
            <p:spPr>
              <a:xfrm>
                <a:off x="1929063" y="1480733"/>
                <a:ext cx="52993" cy="41648"/>
              </a:xfrm>
              <a:custGeom>
                <a:avLst/>
                <a:gdLst/>
                <a:ahLst/>
                <a:cxnLst/>
                <a:rect l="l" t="t" r="r" b="b"/>
                <a:pathLst>
                  <a:path w="9024" h="7092" extrusionOk="0">
                    <a:moveTo>
                      <a:pt x="1710" y="1"/>
                    </a:moveTo>
                    <a:cubicBezTo>
                      <a:pt x="1147" y="1"/>
                      <a:pt x="574" y="64"/>
                      <a:pt x="1" y="201"/>
                    </a:cubicBezTo>
                    <a:lnTo>
                      <a:pt x="803" y="7043"/>
                    </a:lnTo>
                    <a:cubicBezTo>
                      <a:pt x="803" y="7043"/>
                      <a:pt x="1683" y="7091"/>
                      <a:pt x="2868" y="7091"/>
                    </a:cubicBezTo>
                    <a:cubicBezTo>
                      <a:pt x="5303" y="7091"/>
                      <a:pt x="9024" y="6887"/>
                      <a:pt x="9024" y="5639"/>
                    </a:cubicBezTo>
                    <a:cubicBezTo>
                      <a:pt x="9024" y="2992"/>
                      <a:pt x="5585" y="1"/>
                      <a:pt x="171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" name="Google Shape;5041;p63"/>
              <p:cNvSpPr/>
              <p:nvPr/>
            </p:nvSpPr>
            <p:spPr>
              <a:xfrm>
                <a:off x="1929063" y="1480709"/>
                <a:ext cx="52993" cy="41636"/>
              </a:xfrm>
              <a:custGeom>
                <a:avLst/>
                <a:gdLst/>
                <a:ahLst/>
                <a:cxnLst/>
                <a:rect l="l" t="t" r="r" b="b"/>
                <a:pathLst>
                  <a:path w="9024" h="7090" extrusionOk="0">
                    <a:moveTo>
                      <a:pt x="1713" y="0"/>
                    </a:moveTo>
                    <a:cubicBezTo>
                      <a:pt x="1149" y="0"/>
                      <a:pt x="575" y="64"/>
                      <a:pt x="1" y="205"/>
                    </a:cubicBezTo>
                    <a:lnTo>
                      <a:pt x="803" y="7047"/>
                    </a:lnTo>
                    <a:cubicBezTo>
                      <a:pt x="803" y="7047"/>
                      <a:pt x="1633" y="7090"/>
                      <a:pt x="2766" y="7090"/>
                    </a:cubicBezTo>
                    <a:cubicBezTo>
                      <a:pt x="5197" y="7090"/>
                      <a:pt x="9024" y="6892"/>
                      <a:pt x="9024" y="5643"/>
                    </a:cubicBezTo>
                    <a:cubicBezTo>
                      <a:pt x="9024" y="5593"/>
                      <a:pt x="9024" y="5543"/>
                      <a:pt x="9024" y="5493"/>
                    </a:cubicBezTo>
                    <a:cubicBezTo>
                      <a:pt x="8472" y="5192"/>
                      <a:pt x="7921" y="4866"/>
                      <a:pt x="7369" y="4541"/>
                    </a:cubicBezTo>
                    <a:cubicBezTo>
                      <a:pt x="6643" y="4190"/>
                      <a:pt x="5715" y="3814"/>
                      <a:pt x="5114" y="3287"/>
                    </a:cubicBezTo>
                    <a:cubicBezTo>
                      <a:pt x="4312" y="2686"/>
                      <a:pt x="3911" y="1408"/>
                      <a:pt x="3585" y="230"/>
                    </a:cubicBezTo>
                    <a:cubicBezTo>
                      <a:pt x="2984" y="83"/>
                      <a:pt x="2356" y="0"/>
                      <a:pt x="1713" y="0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" name="Google Shape;5042;p63"/>
              <p:cNvSpPr/>
              <p:nvPr/>
            </p:nvSpPr>
            <p:spPr>
              <a:xfrm>
                <a:off x="1692695" y="1374799"/>
                <a:ext cx="76243" cy="140823"/>
              </a:xfrm>
              <a:custGeom>
                <a:avLst/>
                <a:gdLst/>
                <a:ahLst/>
                <a:cxnLst/>
                <a:rect l="l" t="t" r="r" b="b"/>
                <a:pathLst>
                  <a:path w="12983" h="23980" extrusionOk="0">
                    <a:moveTo>
                      <a:pt x="4661" y="1"/>
                    </a:moveTo>
                    <a:cubicBezTo>
                      <a:pt x="4033" y="1"/>
                      <a:pt x="3395" y="98"/>
                      <a:pt x="2757" y="320"/>
                    </a:cubicBezTo>
                    <a:cubicBezTo>
                      <a:pt x="1905" y="621"/>
                      <a:pt x="0" y="12701"/>
                      <a:pt x="10501" y="23979"/>
                    </a:cubicBezTo>
                    <a:lnTo>
                      <a:pt x="12983" y="4781"/>
                    </a:lnTo>
                    <a:cubicBezTo>
                      <a:pt x="12983" y="4781"/>
                      <a:pt x="9066" y="1"/>
                      <a:pt x="466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" name="Google Shape;5043;p63"/>
              <p:cNvSpPr/>
              <p:nvPr/>
            </p:nvSpPr>
            <p:spPr>
              <a:xfrm>
                <a:off x="1692695" y="1376525"/>
                <a:ext cx="62554" cy="139096"/>
              </a:xfrm>
              <a:custGeom>
                <a:avLst/>
                <a:gdLst/>
                <a:ahLst/>
                <a:cxnLst/>
                <a:rect l="l" t="t" r="r" b="b"/>
                <a:pathLst>
                  <a:path w="10652" h="23686" extrusionOk="0">
                    <a:moveTo>
                      <a:pt x="2857" y="1"/>
                    </a:moveTo>
                    <a:cubicBezTo>
                      <a:pt x="2832" y="1"/>
                      <a:pt x="2807" y="1"/>
                      <a:pt x="2757" y="26"/>
                    </a:cubicBezTo>
                    <a:cubicBezTo>
                      <a:pt x="1905" y="327"/>
                      <a:pt x="0" y="12407"/>
                      <a:pt x="10501" y="23685"/>
                    </a:cubicBezTo>
                    <a:lnTo>
                      <a:pt x="10652" y="22582"/>
                    </a:lnTo>
                    <a:cubicBezTo>
                      <a:pt x="8221" y="18272"/>
                      <a:pt x="3183" y="8347"/>
                      <a:pt x="2857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" name="Google Shape;5044;p63"/>
              <p:cNvSpPr/>
              <p:nvPr/>
            </p:nvSpPr>
            <p:spPr>
              <a:xfrm>
                <a:off x="1706084" y="1480733"/>
                <a:ext cx="52993" cy="41648"/>
              </a:xfrm>
              <a:custGeom>
                <a:avLst/>
                <a:gdLst/>
                <a:ahLst/>
                <a:cxnLst/>
                <a:rect l="l" t="t" r="r" b="b"/>
                <a:pathLst>
                  <a:path w="9024" h="7092" extrusionOk="0">
                    <a:moveTo>
                      <a:pt x="7314" y="1"/>
                    </a:moveTo>
                    <a:cubicBezTo>
                      <a:pt x="3439" y="1"/>
                      <a:pt x="1" y="2992"/>
                      <a:pt x="1" y="5639"/>
                    </a:cubicBezTo>
                    <a:cubicBezTo>
                      <a:pt x="1" y="6887"/>
                      <a:pt x="3721" y="7091"/>
                      <a:pt x="6156" y="7091"/>
                    </a:cubicBezTo>
                    <a:cubicBezTo>
                      <a:pt x="7341" y="7091"/>
                      <a:pt x="8221" y="7043"/>
                      <a:pt x="8221" y="7043"/>
                    </a:cubicBezTo>
                    <a:lnTo>
                      <a:pt x="9023" y="201"/>
                    </a:lnTo>
                    <a:cubicBezTo>
                      <a:pt x="8451" y="64"/>
                      <a:pt x="7878" y="1"/>
                      <a:pt x="73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" name="Google Shape;5045;p63"/>
              <p:cNvSpPr/>
              <p:nvPr/>
            </p:nvSpPr>
            <p:spPr>
              <a:xfrm>
                <a:off x="1728458" y="1480762"/>
                <a:ext cx="30619" cy="41624"/>
              </a:xfrm>
              <a:custGeom>
                <a:avLst/>
                <a:gdLst/>
                <a:ahLst/>
                <a:cxnLst/>
                <a:rect l="l" t="t" r="r" b="b"/>
                <a:pathLst>
                  <a:path w="5214" h="7088" extrusionOk="0">
                    <a:moveTo>
                      <a:pt x="3507" y="1"/>
                    </a:moveTo>
                    <a:cubicBezTo>
                      <a:pt x="2260" y="1"/>
                      <a:pt x="1053" y="305"/>
                      <a:pt x="0" y="822"/>
                    </a:cubicBezTo>
                    <a:cubicBezTo>
                      <a:pt x="176" y="822"/>
                      <a:pt x="326" y="797"/>
                      <a:pt x="502" y="797"/>
                    </a:cubicBezTo>
                    <a:cubicBezTo>
                      <a:pt x="616" y="797"/>
                      <a:pt x="738" y="797"/>
                      <a:pt x="864" y="797"/>
                    </a:cubicBezTo>
                    <a:cubicBezTo>
                      <a:pt x="1845" y="797"/>
                      <a:pt x="3136" y="836"/>
                      <a:pt x="3935" y="1524"/>
                    </a:cubicBezTo>
                    <a:cubicBezTo>
                      <a:pt x="3208" y="3078"/>
                      <a:pt x="2482" y="5133"/>
                      <a:pt x="2457" y="7088"/>
                    </a:cubicBezTo>
                    <a:cubicBezTo>
                      <a:pt x="3584" y="7088"/>
                      <a:pt x="4411" y="7038"/>
                      <a:pt x="4411" y="7038"/>
                    </a:cubicBezTo>
                    <a:lnTo>
                      <a:pt x="5213" y="196"/>
                    </a:lnTo>
                    <a:cubicBezTo>
                      <a:pt x="4643" y="63"/>
                      <a:pt x="4071" y="1"/>
                      <a:pt x="3507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" name="Google Shape;5046;p63"/>
              <p:cNvSpPr/>
              <p:nvPr/>
            </p:nvSpPr>
            <p:spPr>
              <a:xfrm>
                <a:off x="1730519" y="1491914"/>
                <a:ext cx="13248" cy="30326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5164" extrusionOk="0">
                    <a:moveTo>
                      <a:pt x="2206" y="1"/>
                    </a:moveTo>
                    <a:cubicBezTo>
                      <a:pt x="1128" y="653"/>
                      <a:pt x="627" y="1655"/>
                      <a:pt x="326" y="2858"/>
                    </a:cubicBezTo>
                    <a:cubicBezTo>
                      <a:pt x="151" y="3485"/>
                      <a:pt x="0" y="4337"/>
                      <a:pt x="0" y="5139"/>
                    </a:cubicBezTo>
                    <a:cubicBezTo>
                      <a:pt x="301" y="5139"/>
                      <a:pt x="577" y="5164"/>
                      <a:pt x="852" y="5164"/>
                    </a:cubicBezTo>
                    <a:cubicBezTo>
                      <a:pt x="802" y="4638"/>
                      <a:pt x="752" y="4111"/>
                      <a:pt x="802" y="3585"/>
                    </a:cubicBezTo>
                    <a:cubicBezTo>
                      <a:pt x="877" y="2332"/>
                      <a:pt x="1303" y="928"/>
                      <a:pt x="2231" y="51"/>
                    </a:cubicBezTo>
                    <a:cubicBezTo>
                      <a:pt x="2256" y="26"/>
                      <a:pt x="2231" y="1"/>
                      <a:pt x="220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" name="Google Shape;5047;p63"/>
              <p:cNvSpPr/>
              <p:nvPr/>
            </p:nvSpPr>
            <p:spPr>
              <a:xfrm>
                <a:off x="1709766" y="1492613"/>
                <a:ext cx="19109" cy="27571"/>
              </a:xfrm>
              <a:custGeom>
                <a:avLst/>
                <a:gdLst/>
                <a:ahLst/>
                <a:cxnLst/>
                <a:rect l="l" t="t" r="r" b="b"/>
                <a:pathLst>
                  <a:path w="3254" h="4695" extrusionOk="0">
                    <a:moveTo>
                      <a:pt x="3222" y="0"/>
                    </a:moveTo>
                    <a:cubicBezTo>
                      <a:pt x="3218" y="0"/>
                      <a:pt x="3213" y="2"/>
                      <a:pt x="3208" y="7"/>
                    </a:cubicBezTo>
                    <a:cubicBezTo>
                      <a:pt x="1479" y="408"/>
                      <a:pt x="0" y="2589"/>
                      <a:pt x="251" y="4468"/>
                    </a:cubicBezTo>
                    <a:cubicBezTo>
                      <a:pt x="477" y="4569"/>
                      <a:pt x="727" y="4644"/>
                      <a:pt x="1003" y="4694"/>
                    </a:cubicBezTo>
                    <a:cubicBezTo>
                      <a:pt x="903" y="2864"/>
                      <a:pt x="1329" y="884"/>
                      <a:pt x="3233" y="57"/>
                    </a:cubicBezTo>
                    <a:cubicBezTo>
                      <a:pt x="3254" y="37"/>
                      <a:pt x="3241" y="0"/>
                      <a:pt x="322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" name="Google Shape;5048;p63"/>
              <p:cNvSpPr/>
              <p:nvPr/>
            </p:nvSpPr>
            <p:spPr>
              <a:xfrm>
                <a:off x="1768932" y="1286735"/>
                <a:ext cx="164847" cy="235652"/>
              </a:xfrm>
              <a:custGeom>
                <a:avLst/>
                <a:gdLst/>
                <a:ahLst/>
                <a:cxnLst/>
                <a:rect l="l" t="t" r="r" b="b"/>
                <a:pathLst>
                  <a:path w="28071" h="40128" extrusionOk="0">
                    <a:moveTo>
                      <a:pt x="13936" y="1"/>
                    </a:moveTo>
                    <a:cubicBezTo>
                      <a:pt x="11582" y="1"/>
                      <a:pt x="9176" y="767"/>
                      <a:pt x="7369" y="2584"/>
                    </a:cubicBezTo>
                    <a:cubicBezTo>
                      <a:pt x="2732" y="7221"/>
                      <a:pt x="1" y="40128"/>
                      <a:pt x="1" y="40128"/>
                    </a:cubicBezTo>
                    <a:lnTo>
                      <a:pt x="28071" y="40078"/>
                    </a:lnTo>
                    <a:cubicBezTo>
                      <a:pt x="28071" y="40078"/>
                      <a:pt x="23685" y="8900"/>
                      <a:pt x="22131" y="4539"/>
                    </a:cubicBezTo>
                    <a:cubicBezTo>
                      <a:pt x="21183" y="1878"/>
                      <a:pt x="17622" y="1"/>
                      <a:pt x="1393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" name="Google Shape;5049;p63"/>
              <p:cNvSpPr/>
              <p:nvPr/>
            </p:nvSpPr>
            <p:spPr>
              <a:xfrm>
                <a:off x="1798664" y="1371857"/>
                <a:ext cx="102293" cy="150530"/>
              </a:xfrm>
              <a:custGeom>
                <a:avLst/>
                <a:gdLst/>
                <a:ahLst/>
                <a:cxnLst/>
                <a:rect l="l" t="t" r="r" b="b"/>
                <a:pathLst>
                  <a:path w="17419" h="25633" extrusionOk="0">
                    <a:moveTo>
                      <a:pt x="11512" y="1"/>
                    </a:moveTo>
                    <a:cubicBezTo>
                      <a:pt x="10949" y="1"/>
                      <a:pt x="10393" y="175"/>
                      <a:pt x="9875" y="495"/>
                    </a:cubicBezTo>
                    <a:cubicBezTo>
                      <a:pt x="7644" y="1873"/>
                      <a:pt x="2256" y="6911"/>
                      <a:pt x="978" y="11498"/>
                    </a:cubicBezTo>
                    <a:cubicBezTo>
                      <a:pt x="101" y="14706"/>
                      <a:pt x="0" y="21698"/>
                      <a:pt x="50" y="25633"/>
                    </a:cubicBezTo>
                    <a:lnTo>
                      <a:pt x="16015" y="25608"/>
                    </a:lnTo>
                    <a:cubicBezTo>
                      <a:pt x="17419" y="19367"/>
                      <a:pt x="17269" y="11498"/>
                      <a:pt x="16291" y="6736"/>
                    </a:cubicBezTo>
                    <a:cubicBezTo>
                      <a:pt x="15329" y="1905"/>
                      <a:pt x="13377" y="1"/>
                      <a:pt x="1151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" name="Google Shape;5050;p63"/>
              <p:cNvSpPr/>
              <p:nvPr/>
            </p:nvSpPr>
            <p:spPr>
              <a:xfrm>
                <a:off x="1866010" y="1293018"/>
                <a:ext cx="80136" cy="229368"/>
              </a:xfrm>
              <a:custGeom>
                <a:avLst/>
                <a:gdLst/>
                <a:ahLst/>
                <a:cxnLst/>
                <a:rect l="l" t="t" r="r" b="b"/>
                <a:pathLst>
                  <a:path w="13646" h="39058" extrusionOk="0">
                    <a:moveTo>
                      <a:pt x="1976" y="1"/>
                    </a:moveTo>
                    <a:cubicBezTo>
                      <a:pt x="0" y="1"/>
                      <a:pt x="2342" y="11664"/>
                      <a:pt x="2342" y="11664"/>
                    </a:cubicBezTo>
                    <a:cubicBezTo>
                      <a:pt x="2342" y="11664"/>
                      <a:pt x="5725" y="24522"/>
                      <a:pt x="3796" y="36050"/>
                    </a:cubicBezTo>
                    <a:lnTo>
                      <a:pt x="13044" y="39058"/>
                    </a:lnTo>
                    <a:cubicBezTo>
                      <a:pt x="13044" y="39058"/>
                      <a:pt x="13645" y="28933"/>
                      <a:pt x="11540" y="16928"/>
                    </a:cubicBezTo>
                    <a:cubicBezTo>
                      <a:pt x="9460" y="4948"/>
                      <a:pt x="4923" y="1514"/>
                      <a:pt x="2342" y="110"/>
                    </a:cubicBezTo>
                    <a:cubicBezTo>
                      <a:pt x="2206" y="36"/>
                      <a:pt x="2084" y="1"/>
                      <a:pt x="197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4" name="Google Shape;5051;p63"/>
              <p:cNvSpPr/>
              <p:nvPr/>
            </p:nvSpPr>
            <p:spPr>
              <a:xfrm>
                <a:off x="1881085" y="1367106"/>
                <a:ext cx="23555" cy="140711"/>
              </a:xfrm>
              <a:custGeom>
                <a:avLst/>
                <a:gdLst/>
                <a:ahLst/>
                <a:cxnLst/>
                <a:rect l="l" t="t" r="r" b="b"/>
                <a:pathLst>
                  <a:path w="4011" h="23961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702" y="3134"/>
                      <a:pt x="2858" y="13760"/>
                      <a:pt x="1229" y="23434"/>
                    </a:cubicBezTo>
                    <a:lnTo>
                      <a:pt x="2858" y="23961"/>
                    </a:lnTo>
                    <a:cubicBezTo>
                      <a:pt x="2858" y="23961"/>
                      <a:pt x="4011" y="7494"/>
                      <a:pt x="0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" name="Google Shape;5052;p63"/>
              <p:cNvSpPr/>
              <p:nvPr/>
            </p:nvSpPr>
            <p:spPr>
              <a:xfrm>
                <a:off x="1854312" y="1487756"/>
                <a:ext cx="97718" cy="45964"/>
              </a:xfrm>
              <a:custGeom>
                <a:avLst/>
                <a:gdLst/>
                <a:ahLst/>
                <a:cxnLst/>
                <a:rect l="l" t="t" r="r" b="b"/>
                <a:pathLst>
                  <a:path w="16640" h="7827" extrusionOk="0">
                    <a:moveTo>
                      <a:pt x="7102" y="1"/>
                    </a:moveTo>
                    <a:cubicBezTo>
                      <a:pt x="1507" y="1"/>
                      <a:pt x="0" y="4651"/>
                      <a:pt x="48" y="5872"/>
                    </a:cubicBezTo>
                    <a:cubicBezTo>
                      <a:pt x="123" y="7100"/>
                      <a:pt x="3582" y="7827"/>
                      <a:pt x="8118" y="7827"/>
                    </a:cubicBezTo>
                    <a:cubicBezTo>
                      <a:pt x="12655" y="7827"/>
                      <a:pt x="16389" y="7050"/>
                      <a:pt x="16514" y="5872"/>
                    </a:cubicBezTo>
                    <a:cubicBezTo>
                      <a:pt x="16640" y="4694"/>
                      <a:pt x="14184" y="483"/>
                      <a:pt x="7918" y="32"/>
                    </a:cubicBezTo>
                    <a:cubicBezTo>
                      <a:pt x="7637" y="11"/>
                      <a:pt x="7365" y="1"/>
                      <a:pt x="71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" name="Google Shape;5053;p63"/>
              <p:cNvSpPr/>
              <p:nvPr/>
            </p:nvSpPr>
            <p:spPr>
              <a:xfrm>
                <a:off x="1854312" y="1487756"/>
                <a:ext cx="69166" cy="40667"/>
              </a:xfrm>
              <a:custGeom>
                <a:avLst/>
                <a:gdLst/>
                <a:ahLst/>
                <a:cxnLst/>
                <a:rect l="l" t="t" r="r" b="b"/>
                <a:pathLst>
                  <a:path w="11778" h="6925" extrusionOk="0">
                    <a:moveTo>
                      <a:pt x="7102" y="1"/>
                    </a:moveTo>
                    <a:cubicBezTo>
                      <a:pt x="1507" y="1"/>
                      <a:pt x="0" y="4651"/>
                      <a:pt x="48" y="5872"/>
                    </a:cubicBezTo>
                    <a:cubicBezTo>
                      <a:pt x="73" y="6273"/>
                      <a:pt x="499" y="6624"/>
                      <a:pt x="1176" y="6925"/>
                    </a:cubicBezTo>
                    <a:cubicBezTo>
                      <a:pt x="2028" y="5646"/>
                      <a:pt x="3056" y="4519"/>
                      <a:pt x="4384" y="3691"/>
                    </a:cubicBezTo>
                    <a:cubicBezTo>
                      <a:pt x="6539" y="2338"/>
                      <a:pt x="9146" y="1361"/>
                      <a:pt x="11778" y="909"/>
                    </a:cubicBezTo>
                    <a:cubicBezTo>
                      <a:pt x="10700" y="458"/>
                      <a:pt x="9422" y="133"/>
                      <a:pt x="7918" y="32"/>
                    </a:cubicBezTo>
                    <a:cubicBezTo>
                      <a:pt x="7637" y="11"/>
                      <a:pt x="7365" y="1"/>
                      <a:pt x="7102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7" name="Google Shape;5054;p63"/>
              <p:cNvSpPr/>
              <p:nvPr/>
            </p:nvSpPr>
            <p:spPr>
              <a:xfrm>
                <a:off x="1877109" y="1493823"/>
                <a:ext cx="11780" cy="39164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6669" extrusionOk="0">
                    <a:moveTo>
                      <a:pt x="1921" y="1"/>
                    </a:moveTo>
                    <a:cubicBezTo>
                      <a:pt x="1897" y="1"/>
                      <a:pt x="1873" y="9"/>
                      <a:pt x="1855" y="27"/>
                    </a:cubicBezTo>
                    <a:cubicBezTo>
                      <a:pt x="753" y="1907"/>
                      <a:pt x="1" y="4288"/>
                      <a:pt x="201" y="6543"/>
                    </a:cubicBezTo>
                    <a:cubicBezTo>
                      <a:pt x="527" y="6593"/>
                      <a:pt x="853" y="6643"/>
                      <a:pt x="1204" y="6668"/>
                    </a:cubicBezTo>
                    <a:cubicBezTo>
                      <a:pt x="1179" y="5866"/>
                      <a:pt x="1154" y="5090"/>
                      <a:pt x="1204" y="4288"/>
                    </a:cubicBezTo>
                    <a:cubicBezTo>
                      <a:pt x="1279" y="2834"/>
                      <a:pt x="1906" y="1506"/>
                      <a:pt x="2006" y="77"/>
                    </a:cubicBezTo>
                    <a:cubicBezTo>
                      <a:pt x="2006" y="28"/>
                      <a:pt x="1964" y="1"/>
                      <a:pt x="192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8" name="Google Shape;5055;p63"/>
              <p:cNvSpPr/>
              <p:nvPr/>
            </p:nvSpPr>
            <p:spPr>
              <a:xfrm>
                <a:off x="1902237" y="1494251"/>
                <a:ext cx="13736" cy="39175"/>
              </a:xfrm>
              <a:custGeom>
                <a:avLst/>
                <a:gdLst/>
                <a:ahLst/>
                <a:cxnLst/>
                <a:rect l="l" t="t" r="r" b="b"/>
                <a:pathLst>
                  <a:path w="2339" h="6671" extrusionOk="0">
                    <a:moveTo>
                      <a:pt x="126" y="1"/>
                    </a:moveTo>
                    <a:cubicBezTo>
                      <a:pt x="59" y="1"/>
                      <a:pt x="1" y="50"/>
                      <a:pt x="33" y="129"/>
                    </a:cubicBezTo>
                    <a:cubicBezTo>
                      <a:pt x="434" y="1508"/>
                      <a:pt x="1010" y="2736"/>
                      <a:pt x="1286" y="4164"/>
                    </a:cubicBezTo>
                    <a:cubicBezTo>
                      <a:pt x="1436" y="5017"/>
                      <a:pt x="1486" y="5844"/>
                      <a:pt x="1486" y="6671"/>
                    </a:cubicBezTo>
                    <a:cubicBezTo>
                      <a:pt x="1762" y="6671"/>
                      <a:pt x="2013" y="6646"/>
                      <a:pt x="2288" y="6646"/>
                    </a:cubicBezTo>
                    <a:cubicBezTo>
                      <a:pt x="2338" y="4340"/>
                      <a:pt x="1386" y="1959"/>
                      <a:pt x="233" y="54"/>
                    </a:cubicBezTo>
                    <a:cubicBezTo>
                      <a:pt x="205" y="17"/>
                      <a:pt x="164" y="1"/>
                      <a:pt x="12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" name="Google Shape;5056;p63"/>
              <p:cNvSpPr/>
              <p:nvPr/>
            </p:nvSpPr>
            <p:spPr>
              <a:xfrm>
                <a:off x="1753035" y="1293018"/>
                <a:ext cx="80136" cy="229368"/>
              </a:xfrm>
              <a:custGeom>
                <a:avLst/>
                <a:gdLst/>
                <a:ahLst/>
                <a:cxnLst/>
                <a:rect l="l" t="t" r="r" b="b"/>
                <a:pathLst>
                  <a:path w="13646" h="39058" extrusionOk="0">
                    <a:moveTo>
                      <a:pt x="11671" y="1"/>
                    </a:moveTo>
                    <a:cubicBezTo>
                      <a:pt x="11562" y="1"/>
                      <a:pt x="11440" y="36"/>
                      <a:pt x="11304" y="110"/>
                    </a:cubicBezTo>
                    <a:cubicBezTo>
                      <a:pt x="8698" y="1514"/>
                      <a:pt x="4186" y="4948"/>
                      <a:pt x="2081" y="16928"/>
                    </a:cubicBezTo>
                    <a:cubicBezTo>
                      <a:pt x="1" y="28933"/>
                      <a:pt x="577" y="39058"/>
                      <a:pt x="577" y="39058"/>
                    </a:cubicBezTo>
                    <a:lnTo>
                      <a:pt x="9851" y="36050"/>
                    </a:lnTo>
                    <a:cubicBezTo>
                      <a:pt x="7921" y="24522"/>
                      <a:pt x="11304" y="11664"/>
                      <a:pt x="11304" y="11664"/>
                    </a:cubicBezTo>
                    <a:cubicBezTo>
                      <a:pt x="11304" y="11664"/>
                      <a:pt x="13646" y="1"/>
                      <a:pt x="1167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0" name="Google Shape;5057;p63"/>
              <p:cNvSpPr/>
              <p:nvPr/>
            </p:nvSpPr>
            <p:spPr>
              <a:xfrm>
                <a:off x="1801312" y="1341725"/>
                <a:ext cx="21640" cy="152209"/>
              </a:xfrm>
              <a:custGeom>
                <a:avLst/>
                <a:gdLst/>
                <a:ahLst/>
                <a:cxnLst/>
                <a:rect l="l" t="t" r="r" b="b"/>
                <a:pathLst>
                  <a:path w="3685" h="25919" extrusionOk="0">
                    <a:moveTo>
                      <a:pt x="3666" y="1"/>
                    </a:moveTo>
                    <a:cubicBezTo>
                      <a:pt x="3662" y="1"/>
                      <a:pt x="3660" y="4"/>
                      <a:pt x="3660" y="12"/>
                    </a:cubicBezTo>
                    <a:cubicBezTo>
                      <a:pt x="2707" y="3922"/>
                      <a:pt x="1805" y="7781"/>
                      <a:pt x="1279" y="11791"/>
                    </a:cubicBezTo>
                    <a:cubicBezTo>
                      <a:pt x="677" y="16328"/>
                      <a:pt x="0" y="21315"/>
                      <a:pt x="1178" y="25802"/>
                    </a:cubicBezTo>
                    <a:cubicBezTo>
                      <a:pt x="1201" y="25881"/>
                      <a:pt x="1274" y="25919"/>
                      <a:pt x="1346" y="25919"/>
                    </a:cubicBezTo>
                    <a:cubicBezTo>
                      <a:pt x="1433" y="25919"/>
                      <a:pt x="1518" y="25862"/>
                      <a:pt x="1504" y="25751"/>
                    </a:cubicBezTo>
                    <a:cubicBezTo>
                      <a:pt x="677" y="17180"/>
                      <a:pt x="2181" y="8458"/>
                      <a:pt x="3685" y="12"/>
                    </a:cubicBezTo>
                    <a:cubicBezTo>
                      <a:pt x="3685" y="12"/>
                      <a:pt x="3674" y="1"/>
                      <a:pt x="3666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1" name="Google Shape;5058;p63"/>
              <p:cNvSpPr/>
              <p:nvPr/>
            </p:nvSpPr>
            <p:spPr>
              <a:xfrm>
                <a:off x="1753035" y="1311470"/>
                <a:ext cx="44602" cy="210917"/>
              </a:xfrm>
              <a:custGeom>
                <a:avLst/>
                <a:gdLst/>
                <a:ahLst/>
                <a:cxnLst/>
                <a:rect l="l" t="t" r="r" b="b"/>
                <a:pathLst>
                  <a:path w="7595" h="35916" extrusionOk="0">
                    <a:moveTo>
                      <a:pt x="7595" y="1"/>
                    </a:moveTo>
                    <a:lnTo>
                      <a:pt x="7595" y="1"/>
                    </a:lnTo>
                    <a:cubicBezTo>
                      <a:pt x="5515" y="2432"/>
                      <a:pt x="3359" y="6542"/>
                      <a:pt x="2081" y="13786"/>
                    </a:cubicBezTo>
                    <a:cubicBezTo>
                      <a:pt x="1" y="25791"/>
                      <a:pt x="577" y="35916"/>
                      <a:pt x="577" y="35916"/>
                    </a:cubicBezTo>
                    <a:lnTo>
                      <a:pt x="2708" y="35214"/>
                    </a:lnTo>
                    <a:cubicBezTo>
                      <a:pt x="2131" y="29274"/>
                      <a:pt x="1981" y="23234"/>
                      <a:pt x="2858" y="17369"/>
                    </a:cubicBezTo>
                    <a:cubicBezTo>
                      <a:pt x="3685" y="11555"/>
                      <a:pt x="4637" y="5114"/>
                      <a:pt x="7595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2" name="Google Shape;5059;p63"/>
              <p:cNvSpPr/>
              <p:nvPr/>
            </p:nvSpPr>
            <p:spPr>
              <a:xfrm>
                <a:off x="1747004" y="1487756"/>
                <a:ext cx="97859" cy="45964"/>
              </a:xfrm>
              <a:custGeom>
                <a:avLst/>
                <a:gdLst/>
                <a:ahLst/>
                <a:cxnLst/>
                <a:rect l="l" t="t" r="r" b="b"/>
                <a:pathLst>
                  <a:path w="16664" h="7827" extrusionOk="0">
                    <a:moveTo>
                      <a:pt x="9560" y="1"/>
                    </a:moveTo>
                    <a:cubicBezTo>
                      <a:pt x="9298" y="1"/>
                      <a:pt x="9027" y="11"/>
                      <a:pt x="8747" y="32"/>
                    </a:cubicBezTo>
                    <a:cubicBezTo>
                      <a:pt x="2481" y="483"/>
                      <a:pt x="0" y="4694"/>
                      <a:pt x="151" y="5872"/>
                    </a:cubicBezTo>
                    <a:cubicBezTo>
                      <a:pt x="276" y="7050"/>
                      <a:pt x="4010" y="7827"/>
                      <a:pt x="8547" y="7827"/>
                    </a:cubicBezTo>
                    <a:cubicBezTo>
                      <a:pt x="13058" y="7827"/>
                      <a:pt x="16542" y="7100"/>
                      <a:pt x="16592" y="5872"/>
                    </a:cubicBezTo>
                    <a:cubicBezTo>
                      <a:pt x="16664" y="4651"/>
                      <a:pt x="15135" y="1"/>
                      <a:pt x="956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3" name="Google Shape;5060;p63"/>
              <p:cNvSpPr/>
              <p:nvPr/>
            </p:nvSpPr>
            <p:spPr>
              <a:xfrm>
                <a:off x="1747004" y="1487727"/>
                <a:ext cx="76389" cy="41577"/>
              </a:xfrm>
              <a:custGeom>
                <a:avLst/>
                <a:gdLst/>
                <a:ahLst/>
                <a:cxnLst/>
                <a:rect l="l" t="t" r="r" b="b"/>
                <a:pathLst>
                  <a:path w="13008" h="7080" extrusionOk="0">
                    <a:moveTo>
                      <a:pt x="9591" y="0"/>
                    </a:moveTo>
                    <a:cubicBezTo>
                      <a:pt x="9319" y="0"/>
                      <a:pt x="9038" y="12"/>
                      <a:pt x="8747" y="37"/>
                    </a:cubicBezTo>
                    <a:cubicBezTo>
                      <a:pt x="2481" y="488"/>
                      <a:pt x="0" y="4699"/>
                      <a:pt x="151" y="5877"/>
                    </a:cubicBezTo>
                    <a:cubicBezTo>
                      <a:pt x="201" y="6353"/>
                      <a:pt x="827" y="6754"/>
                      <a:pt x="1855" y="7080"/>
                    </a:cubicBezTo>
                    <a:cubicBezTo>
                      <a:pt x="3108" y="5551"/>
                      <a:pt x="4737" y="4273"/>
                      <a:pt x="6266" y="3346"/>
                    </a:cubicBezTo>
                    <a:cubicBezTo>
                      <a:pt x="8171" y="2193"/>
                      <a:pt x="10602" y="1140"/>
                      <a:pt x="13008" y="739"/>
                    </a:cubicBezTo>
                    <a:cubicBezTo>
                      <a:pt x="12088" y="300"/>
                      <a:pt x="10959" y="0"/>
                      <a:pt x="9591" y="0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" name="Google Shape;5061;p63"/>
              <p:cNvSpPr/>
              <p:nvPr/>
            </p:nvSpPr>
            <p:spPr>
              <a:xfrm>
                <a:off x="1773641" y="1500359"/>
                <a:ext cx="12779" cy="32481"/>
              </a:xfrm>
              <a:custGeom>
                <a:avLst/>
                <a:gdLst/>
                <a:ahLst/>
                <a:cxnLst/>
                <a:rect l="l" t="t" r="r" b="b"/>
                <a:pathLst>
                  <a:path w="2176" h="5531" extrusionOk="0">
                    <a:moveTo>
                      <a:pt x="2093" y="0"/>
                    </a:moveTo>
                    <a:cubicBezTo>
                      <a:pt x="2080" y="0"/>
                      <a:pt x="2067" y="5"/>
                      <a:pt x="2056" y="17"/>
                    </a:cubicBezTo>
                    <a:cubicBezTo>
                      <a:pt x="702" y="1570"/>
                      <a:pt x="1" y="3475"/>
                      <a:pt x="76" y="5455"/>
                    </a:cubicBezTo>
                    <a:cubicBezTo>
                      <a:pt x="301" y="5480"/>
                      <a:pt x="552" y="5505"/>
                      <a:pt x="803" y="5530"/>
                    </a:cubicBezTo>
                    <a:cubicBezTo>
                      <a:pt x="828" y="3651"/>
                      <a:pt x="1179" y="1946"/>
                      <a:pt x="2156" y="92"/>
                    </a:cubicBezTo>
                    <a:cubicBezTo>
                      <a:pt x="2175" y="53"/>
                      <a:pt x="2135" y="0"/>
                      <a:pt x="209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5" name="Google Shape;5062;p63"/>
              <p:cNvSpPr/>
              <p:nvPr/>
            </p:nvSpPr>
            <p:spPr>
              <a:xfrm>
                <a:off x="1802974" y="1492296"/>
                <a:ext cx="14241" cy="40837"/>
              </a:xfrm>
              <a:custGeom>
                <a:avLst/>
                <a:gdLst/>
                <a:ahLst/>
                <a:cxnLst/>
                <a:rect l="l" t="t" r="r" b="b"/>
                <a:pathLst>
                  <a:path w="2425" h="6954" extrusionOk="0">
                    <a:moveTo>
                      <a:pt x="33" y="1"/>
                    </a:moveTo>
                    <a:cubicBezTo>
                      <a:pt x="20" y="1"/>
                      <a:pt x="0" y="18"/>
                      <a:pt x="18" y="36"/>
                    </a:cubicBezTo>
                    <a:cubicBezTo>
                      <a:pt x="1246" y="2342"/>
                      <a:pt x="1647" y="4522"/>
                      <a:pt x="1773" y="6954"/>
                    </a:cubicBezTo>
                    <a:cubicBezTo>
                      <a:pt x="1998" y="6928"/>
                      <a:pt x="2224" y="6903"/>
                      <a:pt x="2424" y="6878"/>
                    </a:cubicBezTo>
                    <a:cubicBezTo>
                      <a:pt x="2399" y="4397"/>
                      <a:pt x="1672" y="2116"/>
                      <a:pt x="43" y="11"/>
                    </a:cubicBezTo>
                    <a:cubicBezTo>
                      <a:pt x="43" y="4"/>
                      <a:pt x="39" y="1"/>
                      <a:pt x="3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" name="Google Shape;5063;p63"/>
              <p:cNvSpPr/>
              <p:nvPr/>
            </p:nvSpPr>
            <p:spPr>
              <a:xfrm>
                <a:off x="1783354" y="1286735"/>
                <a:ext cx="136888" cy="62061"/>
              </a:xfrm>
              <a:custGeom>
                <a:avLst/>
                <a:gdLst/>
                <a:ahLst/>
                <a:cxnLst/>
                <a:rect l="l" t="t" r="r" b="b"/>
                <a:pathLst>
                  <a:path w="23310" h="10568" extrusionOk="0">
                    <a:moveTo>
                      <a:pt x="11503" y="1"/>
                    </a:moveTo>
                    <a:cubicBezTo>
                      <a:pt x="9889" y="1"/>
                      <a:pt x="8248" y="362"/>
                      <a:pt x="6793" y="1180"/>
                    </a:cubicBezTo>
                    <a:cubicBezTo>
                      <a:pt x="6705" y="1105"/>
                      <a:pt x="6611" y="1068"/>
                      <a:pt x="6505" y="1068"/>
                    </a:cubicBezTo>
                    <a:cubicBezTo>
                      <a:pt x="6398" y="1068"/>
                      <a:pt x="6279" y="1105"/>
                      <a:pt x="6141" y="1180"/>
                    </a:cubicBezTo>
                    <a:cubicBezTo>
                      <a:pt x="4512" y="2058"/>
                      <a:pt x="2081" y="3762"/>
                      <a:pt x="1" y="7922"/>
                    </a:cubicBezTo>
                    <a:cubicBezTo>
                      <a:pt x="3785" y="9802"/>
                      <a:pt x="8597" y="10278"/>
                      <a:pt x="12632" y="10529"/>
                    </a:cubicBezTo>
                    <a:cubicBezTo>
                      <a:pt x="13249" y="10555"/>
                      <a:pt x="13866" y="10568"/>
                      <a:pt x="14483" y="10568"/>
                    </a:cubicBezTo>
                    <a:cubicBezTo>
                      <a:pt x="17448" y="10568"/>
                      <a:pt x="20404" y="10261"/>
                      <a:pt x="23309" y="9576"/>
                    </a:cubicBezTo>
                    <a:cubicBezTo>
                      <a:pt x="21455" y="5140"/>
                      <a:pt x="19199" y="2960"/>
                      <a:pt x="17444" y="1782"/>
                    </a:cubicBezTo>
                    <a:cubicBezTo>
                      <a:pt x="17119" y="1581"/>
                      <a:pt x="16768" y="1356"/>
                      <a:pt x="16417" y="1180"/>
                    </a:cubicBezTo>
                    <a:cubicBezTo>
                      <a:pt x="16392" y="1180"/>
                      <a:pt x="16392" y="1180"/>
                      <a:pt x="16392" y="1155"/>
                    </a:cubicBezTo>
                    <a:cubicBezTo>
                      <a:pt x="14971" y="425"/>
                      <a:pt x="13252" y="1"/>
                      <a:pt x="11503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" name="Google Shape;5064;p63"/>
              <p:cNvSpPr/>
              <p:nvPr/>
            </p:nvSpPr>
            <p:spPr>
              <a:xfrm>
                <a:off x="1681361" y="1073070"/>
                <a:ext cx="319241" cy="269107"/>
              </a:xfrm>
              <a:custGeom>
                <a:avLst/>
                <a:gdLst/>
                <a:ahLst/>
                <a:cxnLst/>
                <a:rect l="l" t="t" r="r" b="b"/>
                <a:pathLst>
                  <a:path w="54362" h="45825" extrusionOk="0">
                    <a:moveTo>
                      <a:pt x="28917" y="0"/>
                    </a:moveTo>
                    <a:cubicBezTo>
                      <a:pt x="14867" y="0"/>
                      <a:pt x="1132" y="17639"/>
                      <a:pt x="677" y="25083"/>
                    </a:cubicBezTo>
                    <a:cubicBezTo>
                      <a:pt x="0" y="35885"/>
                      <a:pt x="16316" y="44858"/>
                      <a:pt x="25188" y="45735"/>
                    </a:cubicBezTo>
                    <a:cubicBezTo>
                      <a:pt x="25813" y="45794"/>
                      <a:pt x="26497" y="45824"/>
                      <a:pt x="27229" y="45824"/>
                    </a:cubicBezTo>
                    <a:cubicBezTo>
                      <a:pt x="36081" y="45824"/>
                      <a:pt x="51926" y="41426"/>
                      <a:pt x="53083" y="31148"/>
                    </a:cubicBezTo>
                    <a:cubicBezTo>
                      <a:pt x="54361" y="20020"/>
                      <a:pt x="45640" y="1925"/>
                      <a:pt x="30903" y="121"/>
                    </a:cubicBezTo>
                    <a:cubicBezTo>
                      <a:pt x="30241" y="39"/>
                      <a:pt x="29578" y="0"/>
                      <a:pt x="2891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" name="Google Shape;5065;p63"/>
              <p:cNvSpPr/>
              <p:nvPr/>
            </p:nvSpPr>
            <p:spPr>
              <a:xfrm>
                <a:off x="1683275" y="1073070"/>
                <a:ext cx="184126" cy="232375"/>
              </a:xfrm>
              <a:custGeom>
                <a:avLst/>
                <a:gdLst/>
                <a:ahLst/>
                <a:cxnLst/>
                <a:rect l="l" t="t" r="r" b="b"/>
                <a:pathLst>
                  <a:path w="31354" h="39570" extrusionOk="0">
                    <a:moveTo>
                      <a:pt x="28591" y="0"/>
                    </a:moveTo>
                    <a:cubicBezTo>
                      <a:pt x="14541" y="0"/>
                      <a:pt x="806" y="17639"/>
                      <a:pt x="351" y="25083"/>
                    </a:cubicBezTo>
                    <a:cubicBezTo>
                      <a:pt x="0" y="30697"/>
                      <a:pt x="4261" y="35835"/>
                      <a:pt x="9649" y="39569"/>
                    </a:cubicBezTo>
                    <a:cubicBezTo>
                      <a:pt x="7268" y="36712"/>
                      <a:pt x="4687" y="33579"/>
                      <a:pt x="3935" y="29895"/>
                    </a:cubicBezTo>
                    <a:cubicBezTo>
                      <a:pt x="3083" y="25660"/>
                      <a:pt x="4963" y="21424"/>
                      <a:pt x="7093" y="17890"/>
                    </a:cubicBezTo>
                    <a:cubicBezTo>
                      <a:pt x="9950" y="13103"/>
                      <a:pt x="13709" y="8642"/>
                      <a:pt x="18346" y="5384"/>
                    </a:cubicBezTo>
                    <a:cubicBezTo>
                      <a:pt x="22306" y="2652"/>
                      <a:pt x="26717" y="1248"/>
                      <a:pt x="31354" y="221"/>
                    </a:cubicBezTo>
                    <a:cubicBezTo>
                      <a:pt x="31103" y="196"/>
                      <a:pt x="30827" y="146"/>
                      <a:pt x="30577" y="121"/>
                    </a:cubicBezTo>
                    <a:cubicBezTo>
                      <a:pt x="29915" y="39"/>
                      <a:pt x="29252" y="0"/>
                      <a:pt x="28591" y="0"/>
                    </a:cubicBezTo>
                    <a:close/>
                  </a:path>
                </a:pathLst>
              </a:custGeom>
              <a:solidFill>
                <a:srgbClr val="4D1311">
                  <a:alpha val="20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9" name="Google Shape;5066;p63"/>
              <p:cNvSpPr/>
              <p:nvPr/>
            </p:nvSpPr>
            <p:spPr>
              <a:xfrm>
                <a:off x="1811172" y="1076717"/>
                <a:ext cx="25352" cy="84382"/>
              </a:xfrm>
              <a:custGeom>
                <a:avLst/>
                <a:gdLst/>
                <a:ahLst/>
                <a:cxnLst/>
                <a:rect l="l" t="t" r="r" b="b"/>
                <a:pathLst>
                  <a:path w="4317" h="14369" extrusionOk="0">
                    <a:moveTo>
                      <a:pt x="2106" y="1"/>
                    </a:moveTo>
                    <a:cubicBezTo>
                      <a:pt x="1956" y="51"/>
                      <a:pt x="1830" y="76"/>
                      <a:pt x="1680" y="126"/>
                    </a:cubicBezTo>
                    <a:cubicBezTo>
                      <a:pt x="1605" y="1780"/>
                      <a:pt x="1805" y="3459"/>
                      <a:pt x="2006" y="5114"/>
                    </a:cubicBezTo>
                    <a:cubicBezTo>
                      <a:pt x="2281" y="7394"/>
                      <a:pt x="2632" y="9650"/>
                      <a:pt x="3184" y="11881"/>
                    </a:cubicBezTo>
                    <a:cubicBezTo>
                      <a:pt x="1555" y="8171"/>
                      <a:pt x="928" y="4437"/>
                      <a:pt x="602" y="452"/>
                    </a:cubicBezTo>
                    <a:cubicBezTo>
                      <a:pt x="427" y="527"/>
                      <a:pt x="276" y="577"/>
                      <a:pt x="101" y="652"/>
                    </a:cubicBezTo>
                    <a:cubicBezTo>
                      <a:pt x="1" y="5339"/>
                      <a:pt x="427" y="10427"/>
                      <a:pt x="3534" y="13961"/>
                    </a:cubicBezTo>
                    <a:cubicBezTo>
                      <a:pt x="3610" y="14036"/>
                      <a:pt x="3685" y="14061"/>
                      <a:pt x="3735" y="14061"/>
                    </a:cubicBezTo>
                    <a:cubicBezTo>
                      <a:pt x="3760" y="14111"/>
                      <a:pt x="3760" y="14136"/>
                      <a:pt x="3785" y="14186"/>
                    </a:cubicBezTo>
                    <a:cubicBezTo>
                      <a:pt x="3824" y="14313"/>
                      <a:pt x="3917" y="14368"/>
                      <a:pt x="4012" y="14368"/>
                    </a:cubicBezTo>
                    <a:cubicBezTo>
                      <a:pt x="4161" y="14368"/>
                      <a:pt x="4317" y="14235"/>
                      <a:pt x="4286" y="14036"/>
                    </a:cubicBezTo>
                    <a:cubicBezTo>
                      <a:pt x="3785" y="11028"/>
                      <a:pt x="3083" y="8046"/>
                      <a:pt x="2607" y="5038"/>
                    </a:cubicBezTo>
                    <a:cubicBezTo>
                      <a:pt x="2331" y="3359"/>
                      <a:pt x="2181" y="1705"/>
                      <a:pt x="2106" y="26"/>
                    </a:cubicBezTo>
                    <a:cubicBezTo>
                      <a:pt x="2106" y="26"/>
                      <a:pt x="2106" y="26"/>
                      <a:pt x="210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0" name="Google Shape;5067;p63"/>
              <p:cNvSpPr/>
              <p:nvPr/>
            </p:nvSpPr>
            <p:spPr>
              <a:xfrm>
                <a:off x="1854887" y="1073774"/>
                <a:ext cx="10159" cy="87858"/>
              </a:xfrm>
              <a:custGeom>
                <a:avLst/>
                <a:gdLst/>
                <a:ahLst/>
                <a:cxnLst/>
                <a:rect l="l" t="t" r="r" b="b"/>
                <a:pathLst>
                  <a:path w="1730" h="14961" extrusionOk="0">
                    <a:moveTo>
                      <a:pt x="1329" y="1"/>
                    </a:moveTo>
                    <a:cubicBezTo>
                      <a:pt x="476" y="4888"/>
                      <a:pt x="0" y="9850"/>
                      <a:pt x="978" y="14788"/>
                    </a:cubicBezTo>
                    <a:cubicBezTo>
                      <a:pt x="999" y="14907"/>
                      <a:pt x="1092" y="14961"/>
                      <a:pt x="1189" y="14961"/>
                    </a:cubicBezTo>
                    <a:cubicBezTo>
                      <a:pt x="1317" y="14961"/>
                      <a:pt x="1454" y="14869"/>
                      <a:pt x="1454" y="14712"/>
                    </a:cubicBezTo>
                    <a:cubicBezTo>
                      <a:pt x="1128" y="9750"/>
                      <a:pt x="1278" y="4938"/>
                      <a:pt x="1730" y="51"/>
                    </a:cubicBezTo>
                    <a:cubicBezTo>
                      <a:pt x="1604" y="26"/>
                      <a:pt x="1479" y="1"/>
                      <a:pt x="135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1" name="Google Shape;5068;p63"/>
              <p:cNvSpPr/>
              <p:nvPr/>
            </p:nvSpPr>
            <p:spPr>
              <a:xfrm>
                <a:off x="1873227" y="1091292"/>
                <a:ext cx="41566" cy="82514"/>
              </a:xfrm>
              <a:custGeom>
                <a:avLst/>
                <a:gdLst/>
                <a:ahLst/>
                <a:cxnLst/>
                <a:rect l="l" t="t" r="r" b="b"/>
                <a:pathLst>
                  <a:path w="7078" h="14051" extrusionOk="0">
                    <a:moveTo>
                      <a:pt x="6526" y="0"/>
                    </a:moveTo>
                    <a:cubicBezTo>
                      <a:pt x="6451" y="125"/>
                      <a:pt x="6351" y="226"/>
                      <a:pt x="6251" y="351"/>
                    </a:cubicBezTo>
                    <a:cubicBezTo>
                      <a:pt x="5273" y="1754"/>
                      <a:pt x="4446" y="3283"/>
                      <a:pt x="3644" y="4762"/>
                    </a:cubicBezTo>
                    <a:cubicBezTo>
                      <a:pt x="2115" y="7619"/>
                      <a:pt x="912" y="10627"/>
                      <a:pt x="60" y="13734"/>
                    </a:cubicBezTo>
                    <a:cubicBezTo>
                      <a:pt x="1" y="13928"/>
                      <a:pt x="153" y="14050"/>
                      <a:pt x="313" y="14050"/>
                    </a:cubicBezTo>
                    <a:cubicBezTo>
                      <a:pt x="422" y="14050"/>
                      <a:pt x="536" y="13992"/>
                      <a:pt x="587" y="13860"/>
                    </a:cubicBezTo>
                    <a:cubicBezTo>
                      <a:pt x="1689" y="10902"/>
                      <a:pt x="2892" y="7995"/>
                      <a:pt x="4271" y="5138"/>
                    </a:cubicBezTo>
                    <a:cubicBezTo>
                      <a:pt x="5073" y="3459"/>
                      <a:pt x="6075" y="1905"/>
                      <a:pt x="7078" y="351"/>
                    </a:cubicBezTo>
                    <a:cubicBezTo>
                      <a:pt x="6902" y="226"/>
                      <a:pt x="6727" y="100"/>
                      <a:pt x="65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2" name="Google Shape;5069;p63"/>
              <p:cNvSpPr/>
              <p:nvPr/>
            </p:nvSpPr>
            <p:spPr>
              <a:xfrm>
                <a:off x="1893675" y="1121312"/>
                <a:ext cx="54826" cy="52988"/>
              </a:xfrm>
              <a:custGeom>
                <a:avLst/>
                <a:gdLst/>
                <a:ahLst/>
                <a:cxnLst/>
                <a:rect l="l" t="t" r="r" b="b"/>
                <a:pathLst>
                  <a:path w="9336" h="9023" extrusionOk="0">
                    <a:moveTo>
                      <a:pt x="8959" y="1"/>
                    </a:moveTo>
                    <a:cubicBezTo>
                      <a:pt x="5526" y="2106"/>
                      <a:pt x="2794" y="5364"/>
                      <a:pt x="212" y="8447"/>
                    </a:cubicBezTo>
                    <a:cubicBezTo>
                      <a:pt x="0" y="8698"/>
                      <a:pt x="203" y="9022"/>
                      <a:pt x="445" y="9022"/>
                    </a:cubicBezTo>
                    <a:cubicBezTo>
                      <a:pt x="518" y="9022"/>
                      <a:pt x="594" y="8993"/>
                      <a:pt x="663" y="8923"/>
                    </a:cubicBezTo>
                    <a:cubicBezTo>
                      <a:pt x="3345" y="5991"/>
                      <a:pt x="6002" y="2683"/>
                      <a:pt x="9335" y="452"/>
                    </a:cubicBezTo>
                    <a:cubicBezTo>
                      <a:pt x="9210" y="302"/>
                      <a:pt x="9085" y="151"/>
                      <a:pt x="89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3" name="Google Shape;5070;p63"/>
              <p:cNvSpPr/>
              <p:nvPr/>
            </p:nvSpPr>
            <p:spPr>
              <a:xfrm>
                <a:off x="1897257" y="1150311"/>
                <a:ext cx="71110" cy="44766"/>
              </a:xfrm>
              <a:custGeom>
                <a:avLst/>
                <a:gdLst/>
                <a:ahLst/>
                <a:cxnLst/>
                <a:rect l="l" t="t" r="r" b="b"/>
                <a:pathLst>
                  <a:path w="12109" h="7623" extrusionOk="0">
                    <a:moveTo>
                      <a:pt x="11833" y="0"/>
                    </a:moveTo>
                    <a:cubicBezTo>
                      <a:pt x="7522" y="1479"/>
                      <a:pt x="3738" y="3985"/>
                      <a:pt x="179" y="7243"/>
                    </a:cubicBezTo>
                    <a:cubicBezTo>
                      <a:pt x="1" y="7402"/>
                      <a:pt x="166" y="7622"/>
                      <a:pt x="354" y="7622"/>
                    </a:cubicBezTo>
                    <a:cubicBezTo>
                      <a:pt x="405" y="7622"/>
                      <a:pt x="457" y="7606"/>
                      <a:pt x="505" y="7569"/>
                    </a:cubicBezTo>
                    <a:cubicBezTo>
                      <a:pt x="4239" y="4637"/>
                      <a:pt x="7898" y="2080"/>
                      <a:pt x="12109" y="476"/>
                    </a:cubicBezTo>
                    <a:cubicBezTo>
                      <a:pt x="12008" y="301"/>
                      <a:pt x="11933" y="151"/>
                      <a:pt x="118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4" name="Google Shape;5071;p63"/>
              <p:cNvSpPr/>
              <p:nvPr/>
            </p:nvSpPr>
            <p:spPr>
              <a:xfrm>
                <a:off x="1901527" y="1168410"/>
                <a:ext cx="76113" cy="28270"/>
              </a:xfrm>
              <a:custGeom>
                <a:avLst/>
                <a:gdLst/>
                <a:ahLst/>
                <a:cxnLst/>
                <a:rect l="l" t="t" r="r" b="b"/>
                <a:pathLst>
                  <a:path w="12961" h="4814" extrusionOk="0">
                    <a:moveTo>
                      <a:pt x="12710" y="1"/>
                    </a:moveTo>
                    <a:cubicBezTo>
                      <a:pt x="8399" y="527"/>
                      <a:pt x="4314" y="2332"/>
                      <a:pt x="354" y="4211"/>
                    </a:cubicBezTo>
                    <a:cubicBezTo>
                      <a:pt x="0" y="4366"/>
                      <a:pt x="232" y="4814"/>
                      <a:pt x="549" y="4814"/>
                    </a:cubicBezTo>
                    <a:cubicBezTo>
                      <a:pt x="592" y="4814"/>
                      <a:pt x="636" y="4806"/>
                      <a:pt x="680" y="4788"/>
                    </a:cubicBezTo>
                    <a:cubicBezTo>
                      <a:pt x="4640" y="3109"/>
                      <a:pt x="8700" y="1229"/>
                      <a:pt x="12961" y="527"/>
                    </a:cubicBezTo>
                    <a:cubicBezTo>
                      <a:pt x="12860" y="352"/>
                      <a:pt x="12785" y="176"/>
                      <a:pt x="127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5" name="Google Shape;5072;p63"/>
              <p:cNvSpPr/>
              <p:nvPr/>
            </p:nvSpPr>
            <p:spPr>
              <a:xfrm>
                <a:off x="1874413" y="1194020"/>
                <a:ext cx="112793" cy="27207"/>
              </a:xfrm>
              <a:custGeom>
                <a:avLst/>
                <a:gdLst/>
                <a:ahLst/>
                <a:cxnLst/>
                <a:rect l="l" t="t" r="r" b="b"/>
                <a:pathLst>
                  <a:path w="19207" h="4633" extrusionOk="0">
                    <a:moveTo>
                      <a:pt x="18843" y="1"/>
                    </a:moveTo>
                    <a:cubicBezTo>
                      <a:pt x="12572" y="1"/>
                      <a:pt x="6207" y="1696"/>
                      <a:pt x="410" y="3886"/>
                    </a:cubicBezTo>
                    <a:cubicBezTo>
                      <a:pt x="0" y="4022"/>
                      <a:pt x="107" y="4633"/>
                      <a:pt x="486" y="4633"/>
                    </a:cubicBezTo>
                    <a:cubicBezTo>
                      <a:pt x="524" y="4633"/>
                      <a:pt x="566" y="4626"/>
                      <a:pt x="610" y="4612"/>
                    </a:cubicBezTo>
                    <a:cubicBezTo>
                      <a:pt x="6725" y="2758"/>
                      <a:pt x="12891" y="953"/>
                      <a:pt x="19207" y="728"/>
                    </a:cubicBezTo>
                    <a:cubicBezTo>
                      <a:pt x="19132" y="502"/>
                      <a:pt x="19056" y="251"/>
                      <a:pt x="18981" y="1"/>
                    </a:cubicBezTo>
                    <a:cubicBezTo>
                      <a:pt x="18935" y="1"/>
                      <a:pt x="18889" y="1"/>
                      <a:pt x="188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6" name="Google Shape;5073;p63"/>
              <p:cNvSpPr/>
              <p:nvPr/>
            </p:nvSpPr>
            <p:spPr>
              <a:xfrm>
                <a:off x="1889958" y="1226918"/>
                <a:ext cx="103726" cy="10970"/>
              </a:xfrm>
              <a:custGeom>
                <a:avLst/>
                <a:gdLst/>
                <a:ahLst/>
                <a:cxnLst/>
                <a:rect l="l" t="t" r="r" b="b"/>
                <a:pathLst>
                  <a:path w="17663" h="1868" extrusionOk="0">
                    <a:moveTo>
                      <a:pt x="7581" y="1"/>
                    </a:moveTo>
                    <a:cubicBezTo>
                      <a:pt x="5203" y="1"/>
                      <a:pt x="2793" y="194"/>
                      <a:pt x="344" y="564"/>
                    </a:cubicBezTo>
                    <a:cubicBezTo>
                      <a:pt x="0" y="613"/>
                      <a:pt x="90" y="1192"/>
                      <a:pt x="423" y="1192"/>
                    </a:cubicBezTo>
                    <a:cubicBezTo>
                      <a:pt x="430" y="1192"/>
                      <a:pt x="437" y="1191"/>
                      <a:pt x="444" y="1191"/>
                    </a:cubicBezTo>
                    <a:cubicBezTo>
                      <a:pt x="3084" y="990"/>
                      <a:pt x="5735" y="812"/>
                      <a:pt x="8390" y="812"/>
                    </a:cubicBezTo>
                    <a:cubicBezTo>
                      <a:pt x="9718" y="812"/>
                      <a:pt x="11046" y="857"/>
                      <a:pt x="12374" y="965"/>
                    </a:cubicBezTo>
                    <a:cubicBezTo>
                      <a:pt x="14179" y="1091"/>
                      <a:pt x="15933" y="1442"/>
                      <a:pt x="17662" y="1868"/>
                    </a:cubicBezTo>
                    <a:cubicBezTo>
                      <a:pt x="17662" y="1667"/>
                      <a:pt x="17637" y="1442"/>
                      <a:pt x="17637" y="1241"/>
                    </a:cubicBezTo>
                    <a:cubicBezTo>
                      <a:pt x="14343" y="399"/>
                      <a:pt x="10996" y="1"/>
                      <a:pt x="758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7" name="Google Shape;5074;p63"/>
              <p:cNvSpPr/>
              <p:nvPr/>
            </p:nvSpPr>
            <p:spPr>
              <a:xfrm>
                <a:off x="1865452" y="1244371"/>
                <a:ext cx="116751" cy="90067"/>
              </a:xfrm>
              <a:custGeom>
                <a:avLst/>
                <a:gdLst/>
                <a:ahLst/>
                <a:cxnLst/>
                <a:rect l="l" t="t" r="r" b="b"/>
                <a:pathLst>
                  <a:path w="19881" h="15337" extrusionOk="0">
                    <a:moveTo>
                      <a:pt x="324" y="0"/>
                    </a:moveTo>
                    <a:cubicBezTo>
                      <a:pt x="161" y="0"/>
                      <a:pt x="1" y="182"/>
                      <a:pt x="131" y="349"/>
                    </a:cubicBezTo>
                    <a:cubicBezTo>
                      <a:pt x="307" y="650"/>
                      <a:pt x="507" y="926"/>
                      <a:pt x="683" y="1226"/>
                    </a:cubicBezTo>
                    <a:cubicBezTo>
                      <a:pt x="607" y="1352"/>
                      <a:pt x="632" y="1602"/>
                      <a:pt x="833" y="1627"/>
                    </a:cubicBezTo>
                    <a:cubicBezTo>
                      <a:pt x="883" y="1652"/>
                      <a:pt x="908" y="1652"/>
                      <a:pt x="958" y="1652"/>
                    </a:cubicBezTo>
                    <a:cubicBezTo>
                      <a:pt x="2261" y="3733"/>
                      <a:pt x="3289" y="5838"/>
                      <a:pt x="3941" y="8319"/>
                    </a:cubicBezTo>
                    <a:cubicBezTo>
                      <a:pt x="4542" y="10600"/>
                      <a:pt x="5119" y="12956"/>
                      <a:pt x="5545" y="15337"/>
                    </a:cubicBezTo>
                    <a:cubicBezTo>
                      <a:pt x="5695" y="15287"/>
                      <a:pt x="5820" y="15262"/>
                      <a:pt x="5971" y="15211"/>
                    </a:cubicBezTo>
                    <a:cubicBezTo>
                      <a:pt x="5419" y="10575"/>
                      <a:pt x="4367" y="5713"/>
                      <a:pt x="1810" y="1828"/>
                    </a:cubicBezTo>
                    <a:lnTo>
                      <a:pt x="1810" y="1828"/>
                    </a:lnTo>
                    <a:cubicBezTo>
                      <a:pt x="1936" y="1853"/>
                      <a:pt x="2036" y="1878"/>
                      <a:pt x="2136" y="1903"/>
                    </a:cubicBezTo>
                    <a:cubicBezTo>
                      <a:pt x="2111" y="2003"/>
                      <a:pt x="2136" y="2104"/>
                      <a:pt x="2261" y="2179"/>
                    </a:cubicBezTo>
                    <a:cubicBezTo>
                      <a:pt x="4693" y="3282"/>
                      <a:pt x="6973" y="4560"/>
                      <a:pt x="9053" y="6289"/>
                    </a:cubicBezTo>
                    <a:cubicBezTo>
                      <a:pt x="10883" y="7793"/>
                      <a:pt x="12913" y="9748"/>
                      <a:pt x="14116" y="11928"/>
                    </a:cubicBezTo>
                    <a:cubicBezTo>
                      <a:pt x="14241" y="11853"/>
                      <a:pt x="14392" y="11753"/>
                      <a:pt x="14542" y="11678"/>
                    </a:cubicBezTo>
                    <a:cubicBezTo>
                      <a:pt x="13490" y="9572"/>
                      <a:pt x="11710" y="7743"/>
                      <a:pt x="10031" y="6189"/>
                    </a:cubicBezTo>
                    <a:cubicBezTo>
                      <a:pt x="8176" y="4510"/>
                      <a:pt x="6046" y="3156"/>
                      <a:pt x="3740" y="2204"/>
                    </a:cubicBezTo>
                    <a:lnTo>
                      <a:pt x="3740" y="2204"/>
                    </a:lnTo>
                    <a:cubicBezTo>
                      <a:pt x="9254" y="3231"/>
                      <a:pt x="14943" y="4209"/>
                      <a:pt x="19630" y="7216"/>
                    </a:cubicBezTo>
                    <a:cubicBezTo>
                      <a:pt x="19705" y="7091"/>
                      <a:pt x="19780" y="6991"/>
                      <a:pt x="19881" y="6866"/>
                    </a:cubicBezTo>
                    <a:cubicBezTo>
                      <a:pt x="14542" y="3231"/>
                      <a:pt x="7650" y="1978"/>
                      <a:pt x="1359" y="1176"/>
                    </a:cubicBezTo>
                    <a:cubicBezTo>
                      <a:pt x="1084" y="800"/>
                      <a:pt x="808" y="424"/>
                      <a:pt x="482" y="74"/>
                    </a:cubicBezTo>
                    <a:cubicBezTo>
                      <a:pt x="437" y="22"/>
                      <a:pt x="380" y="0"/>
                      <a:pt x="3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8" name="Google Shape;5075;p63"/>
              <p:cNvSpPr/>
              <p:nvPr/>
            </p:nvSpPr>
            <p:spPr>
              <a:xfrm>
                <a:off x="1854887" y="1263409"/>
                <a:ext cx="12955" cy="78093"/>
              </a:xfrm>
              <a:custGeom>
                <a:avLst/>
                <a:gdLst/>
                <a:ahLst/>
                <a:cxnLst/>
                <a:rect l="l" t="t" r="r" b="b"/>
                <a:pathLst>
                  <a:path w="2206" h="13298" extrusionOk="0">
                    <a:moveTo>
                      <a:pt x="2117" y="1"/>
                    </a:moveTo>
                    <a:cubicBezTo>
                      <a:pt x="2084" y="1"/>
                      <a:pt x="2055" y="21"/>
                      <a:pt x="2055" y="65"/>
                    </a:cubicBezTo>
                    <a:cubicBezTo>
                      <a:pt x="1429" y="4300"/>
                      <a:pt x="0" y="8912"/>
                      <a:pt x="376" y="13298"/>
                    </a:cubicBezTo>
                    <a:cubicBezTo>
                      <a:pt x="577" y="13273"/>
                      <a:pt x="777" y="13248"/>
                      <a:pt x="978" y="13223"/>
                    </a:cubicBezTo>
                    <a:cubicBezTo>
                      <a:pt x="727" y="8837"/>
                      <a:pt x="1705" y="4476"/>
                      <a:pt x="2206" y="90"/>
                    </a:cubicBezTo>
                    <a:cubicBezTo>
                      <a:pt x="2206" y="33"/>
                      <a:pt x="2158" y="1"/>
                      <a:pt x="21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9" name="Google Shape;5076;p63"/>
              <p:cNvSpPr/>
              <p:nvPr/>
            </p:nvSpPr>
            <p:spPr>
              <a:xfrm>
                <a:off x="1830158" y="1264372"/>
                <a:ext cx="11369" cy="77570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13209" extrusionOk="0">
                    <a:moveTo>
                      <a:pt x="1630" y="0"/>
                    </a:moveTo>
                    <a:cubicBezTo>
                      <a:pt x="1530" y="0"/>
                      <a:pt x="1435" y="60"/>
                      <a:pt x="1404" y="201"/>
                    </a:cubicBezTo>
                    <a:cubicBezTo>
                      <a:pt x="753" y="2883"/>
                      <a:pt x="327" y="5565"/>
                      <a:pt x="151" y="8322"/>
                    </a:cubicBezTo>
                    <a:cubicBezTo>
                      <a:pt x="76" y="9826"/>
                      <a:pt x="1" y="11555"/>
                      <a:pt x="201" y="13184"/>
                    </a:cubicBezTo>
                    <a:cubicBezTo>
                      <a:pt x="377" y="13209"/>
                      <a:pt x="552" y="13209"/>
                      <a:pt x="702" y="13209"/>
                    </a:cubicBezTo>
                    <a:cubicBezTo>
                      <a:pt x="552" y="11580"/>
                      <a:pt x="702" y="9826"/>
                      <a:pt x="778" y="8322"/>
                    </a:cubicBezTo>
                    <a:cubicBezTo>
                      <a:pt x="878" y="5640"/>
                      <a:pt x="1404" y="2958"/>
                      <a:pt x="1906" y="327"/>
                    </a:cubicBezTo>
                    <a:cubicBezTo>
                      <a:pt x="1935" y="132"/>
                      <a:pt x="1778" y="0"/>
                      <a:pt x="16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0" name="Google Shape;5077;p63"/>
              <p:cNvSpPr/>
              <p:nvPr/>
            </p:nvSpPr>
            <p:spPr>
              <a:xfrm>
                <a:off x="1810145" y="1266005"/>
                <a:ext cx="19538" cy="72995"/>
              </a:xfrm>
              <a:custGeom>
                <a:avLst/>
                <a:gdLst/>
                <a:ahLst/>
                <a:cxnLst/>
                <a:rect l="l" t="t" r="r" b="b"/>
                <a:pathLst>
                  <a:path w="3327" h="12430" extrusionOk="0">
                    <a:moveTo>
                      <a:pt x="3045" y="0"/>
                    </a:moveTo>
                    <a:cubicBezTo>
                      <a:pt x="2996" y="0"/>
                      <a:pt x="2947" y="22"/>
                      <a:pt x="2907" y="74"/>
                    </a:cubicBezTo>
                    <a:cubicBezTo>
                      <a:pt x="100" y="3583"/>
                      <a:pt x="0" y="7994"/>
                      <a:pt x="75" y="12304"/>
                    </a:cubicBezTo>
                    <a:cubicBezTo>
                      <a:pt x="276" y="12355"/>
                      <a:pt x="451" y="12405"/>
                      <a:pt x="652" y="12430"/>
                    </a:cubicBezTo>
                    <a:cubicBezTo>
                      <a:pt x="652" y="8194"/>
                      <a:pt x="752" y="3984"/>
                      <a:pt x="3233" y="324"/>
                    </a:cubicBezTo>
                    <a:cubicBezTo>
                      <a:pt x="3326" y="176"/>
                      <a:pt x="3185" y="0"/>
                      <a:pt x="30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1" name="Google Shape;5078;p63"/>
              <p:cNvSpPr/>
              <p:nvPr/>
            </p:nvSpPr>
            <p:spPr>
              <a:xfrm>
                <a:off x="1769965" y="1265506"/>
                <a:ext cx="41930" cy="58631"/>
              </a:xfrm>
              <a:custGeom>
                <a:avLst/>
                <a:gdLst/>
                <a:ahLst/>
                <a:cxnLst/>
                <a:rect l="l" t="t" r="r" b="b"/>
                <a:pathLst>
                  <a:path w="7140" h="9984" extrusionOk="0">
                    <a:moveTo>
                      <a:pt x="6817" y="0"/>
                    </a:moveTo>
                    <a:cubicBezTo>
                      <a:pt x="6744" y="0"/>
                      <a:pt x="6670" y="32"/>
                      <a:pt x="6617" y="109"/>
                    </a:cubicBezTo>
                    <a:cubicBezTo>
                      <a:pt x="4461" y="3367"/>
                      <a:pt x="2556" y="6851"/>
                      <a:pt x="0" y="9808"/>
                    </a:cubicBezTo>
                    <a:cubicBezTo>
                      <a:pt x="125" y="9858"/>
                      <a:pt x="276" y="9933"/>
                      <a:pt x="401" y="9983"/>
                    </a:cubicBezTo>
                    <a:cubicBezTo>
                      <a:pt x="3058" y="7126"/>
                      <a:pt x="5038" y="3718"/>
                      <a:pt x="7018" y="359"/>
                    </a:cubicBezTo>
                    <a:cubicBezTo>
                      <a:pt x="7140" y="168"/>
                      <a:pt x="6983" y="0"/>
                      <a:pt x="68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2" name="Google Shape;5079;p63"/>
              <p:cNvSpPr/>
              <p:nvPr/>
            </p:nvSpPr>
            <p:spPr>
              <a:xfrm>
                <a:off x="1743322" y="1260044"/>
                <a:ext cx="50498" cy="48930"/>
              </a:xfrm>
              <a:custGeom>
                <a:avLst/>
                <a:gdLst/>
                <a:ahLst/>
                <a:cxnLst/>
                <a:rect l="l" t="t" r="r" b="b"/>
                <a:pathLst>
                  <a:path w="8599" h="8332" extrusionOk="0">
                    <a:moveTo>
                      <a:pt x="8269" y="0"/>
                    </a:moveTo>
                    <a:cubicBezTo>
                      <a:pt x="8211" y="0"/>
                      <a:pt x="8151" y="25"/>
                      <a:pt x="8096" y="86"/>
                    </a:cubicBezTo>
                    <a:cubicBezTo>
                      <a:pt x="5540" y="2893"/>
                      <a:pt x="2908" y="5675"/>
                      <a:pt x="1" y="8106"/>
                    </a:cubicBezTo>
                    <a:cubicBezTo>
                      <a:pt x="101" y="8182"/>
                      <a:pt x="226" y="8282"/>
                      <a:pt x="327" y="8332"/>
                    </a:cubicBezTo>
                    <a:cubicBezTo>
                      <a:pt x="3309" y="6001"/>
                      <a:pt x="5966" y="3319"/>
                      <a:pt x="8447" y="437"/>
                    </a:cubicBezTo>
                    <a:cubicBezTo>
                      <a:pt x="8599" y="247"/>
                      <a:pt x="8449" y="0"/>
                      <a:pt x="82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3" name="Google Shape;5080;p63"/>
              <p:cNvSpPr/>
              <p:nvPr/>
            </p:nvSpPr>
            <p:spPr>
              <a:xfrm>
                <a:off x="1716243" y="1256574"/>
                <a:ext cx="61591" cy="30472"/>
              </a:xfrm>
              <a:custGeom>
                <a:avLst/>
                <a:gdLst/>
                <a:ahLst/>
                <a:cxnLst/>
                <a:rect l="l" t="t" r="r" b="b"/>
                <a:pathLst>
                  <a:path w="10488" h="5189" extrusionOk="0">
                    <a:moveTo>
                      <a:pt x="10137" y="0"/>
                    </a:moveTo>
                    <a:cubicBezTo>
                      <a:pt x="10101" y="0"/>
                      <a:pt x="10064" y="8"/>
                      <a:pt x="10025" y="26"/>
                    </a:cubicBezTo>
                    <a:cubicBezTo>
                      <a:pt x="6667" y="1504"/>
                      <a:pt x="3384" y="3509"/>
                      <a:pt x="0" y="5013"/>
                    </a:cubicBezTo>
                    <a:cubicBezTo>
                      <a:pt x="50" y="5063"/>
                      <a:pt x="125" y="5138"/>
                      <a:pt x="176" y="5189"/>
                    </a:cubicBezTo>
                    <a:cubicBezTo>
                      <a:pt x="1203" y="4737"/>
                      <a:pt x="2231" y="4211"/>
                      <a:pt x="3258" y="3760"/>
                    </a:cubicBezTo>
                    <a:cubicBezTo>
                      <a:pt x="5614" y="2707"/>
                      <a:pt x="7945" y="1580"/>
                      <a:pt x="10251" y="402"/>
                    </a:cubicBezTo>
                    <a:cubicBezTo>
                      <a:pt x="10488" y="294"/>
                      <a:pt x="10354" y="0"/>
                      <a:pt x="101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4" name="Google Shape;5081;p63"/>
              <p:cNvSpPr/>
              <p:nvPr/>
            </p:nvSpPr>
            <p:spPr>
              <a:xfrm>
                <a:off x="1701374" y="1243578"/>
                <a:ext cx="73612" cy="27571"/>
              </a:xfrm>
              <a:custGeom>
                <a:avLst/>
                <a:gdLst/>
                <a:ahLst/>
                <a:cxnLst/>
                <a:rect l="l" t="t" r="r" b="b"/>
                <a:pathLst>
                  <a:path w="12535" h="4695" extrusionOk="0">
                    <a:moveTo>
                      <a:pt x="12146" y="0"/>
                    </a:moveTo>
                    <a:cubicBezTo>
                      <a:pt x="12125" y="0"/>
                      <a:pt x="12104" y="3"/>
                      <a:pt x="12081" y="8"/>
                    </a:cubicBezTo>
                    <a:cubicBezTo>
                      <a:pt x="7820" y="860"/>
                      <a:pt x="3735" y="2214"/>
                      <a:pt x="1" y="4344"/>
                    </a:cubicBezTo>
                    <a:cubicBezTo>
                      <a:pt x="101" y="4469"/>
                      <a:pt x="176" y="4569"/>
                      <a:pt x="276" y="4695"/>
                    </a:cubicBezTo>
                    <a:cubicBezTo>
                      <a:pt x="4036" y="2765"/>
                      <a:pt x="8096" y="1512"/>
                      <a:pt x="12231" y="509"/>
                    </a:cubicBezTo>
                    <a:cubicBezTo>
                      <a:pt x="12535" y="439"/>
                      <a:pt x="12425" y="0"/>
                      <a:pt x="121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5" name="Google Shape;5082;p63"/>
              <p:cNvSpPr/>
              <p:nvPr/>
            </p:nvSpPr>
            <p:spPr>
              <a:xfrm>
                <a:off x="1695196" y="1236408"/>
                <a:ext cx="69724" cy="25175"/>
              </a:xfrm>
              <a:custGeom>
                <a:avLst/>
                <a:gdLst/>
                <a:ahLst/>
                <a:cxnLst/>
                <a:rect l="l" t="t" r="r" b="b"/>
                <a:pathLst>
                  <a:path w="11873" h="4287" extrusionOk="0">
                    <a:moveTo>
                      <a:pt x="11525" y="0"/>
                    </a:moveTo>
                    <a:cubicBezTo>
                      <a:pt x="11518" y="0"/>
                      <a:pt x="11511" y="0"/>
                      <a:pt x="11504" y="1"/>
                    </a:cubicBezTo>
                    <a:cubicBezTo>
                      <a:pt x="7318" y="352"/>
                      <a:pt x="3559" y="1881"/>
                      <a:pt x="0" y="3911"/>
                    </a:cubicBezTo>
                    <a:cubicBezTo>
                      <a:pt x="75" y="4036"/>
                      <a:pt x="151" y="4161"/>
                      <a:pt x="226" y="4287"/>
                    </a:cubicBezTo>
                    <a:cubicBezTo>
                      <a:pt x="3810" y="2482"/>
                      <a:pt x="7519" y="1104"/>
                      <a:pt x="11579" y="552"/>
                    </a:cubicBezTo>
                    <a:cubicBezTo>
                      <a:pt x="11873" y="503"/>
                      <a:pt x="11808" y="0"/>
                      <a:pt x="115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6" name="Google Shape;5083;p63"/>
              <p:cNvSpPr/>
              <p:nvPr/>
            </p:nvSpPr>
            <p:spPr>
              <a:xfrm>
                <a:off x="1686658" y="1230717"/>
                <a:ext cx="67416" cy="8498"/>
              </a:xfrm>
              <a:custGeom>
                <a:avLst/>
                <a:gdLst/>
                <a:ahLst/>
                <a:cxnLst/>
                <a:rect l="l" t="t" r="r" b="b"/>
                <a:pathLst>
                  <a:path w="11480" h="1447" extrusionOk="0">
                    <a:moveTo>
                      <a:pt x="9926" y="0"/>
                    </a:moveTo>
                    <a:cubicBezTo>
                      <a:pt x="6562" y="0"/>
                      <a:pt x="3242" y="355"/>
                      <a:pt x="1" y="1221"/>
                    </a:cubicBezTo>
                    <a:cubicBezTo>
                      <a:pt x="26" y="1296"/>
                      <a:pt x="51" y="1371"/>
                      <a:pt x="76" y="1446"/>
                    </a:cubicBezTo>
                    <a:cubicBezTo>
                      <a:pt x="3518" y="639"/>
                      <a:pt x="7072" y="417"/>
                      <a:pt x="10632" y="417"/>
                    </a:cubicBezTo>
                    <a:cubicBezTo>
                      <a:pt x="10831" y="417"/>
                      <a:pt x="11030" y="417"/>
                      <a:pt x="11229" y="419"/>
                    </a:cubicBezTo>
                    <a:cubicBezTo>
                      <a:pt x="11479" y="419"/>
                      <a:pt x="11479" y="43"/>
                      <a:pt x="11229" y="18"/>
                    </a:cubicBezTo>
                    <a:cubicBezTo>
                      <a:pt x="10794" y="6"/>
                      <a:pt x="10359" y="0"/>
                      <a:pt x="99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7" name="Google Shape;5084;p63"/>
              <p:cNvSpPr/>
              <p:nvPr/>
            </p:nvSpPr>
            <p:spPr>
              <a:xfrm>
                <a:off x="1687685" y="1206240"/>
                <a:ext cx="97895" cy="18170"/>
              </a:xfrm>
              <a:custGeom>
                <a:avLst/>
                <a:gdLst/>
                <a:ahLst/>
                <a:cxnLst/>
                <a:rect l="l" t="t" r="r" b="b"/>
                <a:pathLst>
                  <a:path w="16670" h="3094" extrusionOk="0">
                    <a:moveTo>
                      <a:pt x="76" y="0"/>
                    </a:moveTo>
                    <a:cubicBezTo>
                      <a:pt x="51" y="100"/>
                      <a:pt x="26" y="201"/>
                      <a:pt x="1" y="276"/>
                    </a:cubicBezTo>
                    <a:cubicBezTo>
                      <a:pt x="2282" y="326"/>
                      <a:pt x="4562" y="426"/>
                      <a:pt x="6818" y="727"/>
                    </a:cubicBezTo>
                    <a:cubicBezTo>
                      <a:pt x="10076" y="1178"/>
                      <a:pt x="13184" y="2206"/>
                      <a:pt x="16317" y="3083"/>
                    </a:cubicBezTo>
                    <a:cubicBezTo>
                      <a:pt x="16340" y="3090"/>
                      <a:pt x="16362" y="3094"/>
                      <a:pt x="16383" y="3094"/>
                    </a:cubicBezTo>
                    <a:cubicBezTo>
                      <a:pt x="16569" y="3094"/>
                      <a:pt x="16670" y="2822"/>
                      <a:pt x="16467" y="2732"/>
                    </a:cubicBezTo>
                    <a:cubicBezTo>
                      <a:pt x="11204" y="501"/>
                      <a:pt x="5690" y="0"/>
                      <a:pt x="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8" name="Google Shape;5085;p63"/>
              <p:cNvSpPr/>
              <p:nvPr/>
            </p:nvSpPr>
            <p:spPr>
              <a:xfrm>
                <a:off x="1708733" y="1162819"/>
                <a:ext cx="85879" cy="63341"/>
              </a:xfrm>
              <a:custGeom>
                <a:avLst/>
                <a:gdLst/>
                <a:ahLst/>
                <a:cxnLst/>
                <a:rect l="l" t="t" r="r" b="b"/>
                <a:pathLst>
                  <a:path w="14624" h="10786" extrusionOk="0">
                    <a:moveTo>
                      <a:pt x="402" y="1"/>
                    </a:moveTo>
                    <a:cubicBezTo>
                      <a:pt x="277" y="201"/>
                      <a:pt x="151" y="402"/>
                      <a:pt x="1" y="577"/>
                    </a:cubicBezTo>
                    <a:cubicBezTo>
                      <a:pt x="1956" y="1279"/>
                      <a:pt x="3886" y="2056"/>
                      <a:pt x="5690" y="3058"/>
                    </a:cubicBezTo>
                    <a:cubicBezTo>
                      <a:pt x="9049" y="4963"/>
                      <a:pt x="11405" y="8021"/>
                      <a:pt x="14086" y="10702"/>
                    </a:cubicBezTo>
                    <a:cubicBezTo>
                      <a:pt x="14138" y="10761"/>
                      <a:pt x="14203" y="10786"/>
                      <a:pt x="14266" y="10786"/>
                    </a:cubicBezTo>
                    <a:cubicBezTo>
                      <a:pt x="14447" y="10786"/>
                      <a:pt x="14623" y="10587"/>
                      <a:pt x="14512" y="10402"/>
                    </a:cubicBezTo>
                    <a:cubicBezTo>
                      <a:pt x="12482" y="7294"/>
                      <a:pt x="9750" y="4662"/>
                      <a:pt x="6643" y="2707"/>
                    </a:cubicBezTo>
                    <a:cubicBezTo>
                      <a:pt x="4713" y="1479"/>
                      <a:pt x="2582" y="677"/>
                      <a:pt x="40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9" name="Google Shape;5086;p63"/>
              <p:cNvSpPr/>
              <p:nvPr/>
            </p:nvSpPr>
            <p:spPr>
              <a:xfrm>
                <a:off x="1737584" y="1129411"/>
                <a:ext cx="75432" cy="70769"/>
              </a:xfrm>
              <a:custGeom>
                <a:avLst/>
                <a:gdLst/>
                <a:ahLst/>
                <a:cxnLst/>
                <a:rect l="l" t="t" r="r" b="b"/>
                <a:pathLst>
                  <a:path w="12845" h="12051" extrusionOk="0">
                    <a:moveTo>
                      <a:pt x="276" y="0"/>
                    </a:moveTo>
                    <a:cubicBezTo>
                      <a:pt x="176" y="101"/>
                      <a:pt x="100" y="201"/>
                      <a:pt x="0" y="301"/>
                    </a:cubicBezTo>
                    <a:cubicBezTo>
                      <a:pt x="2005" y="1454"/>
                      <a:pt x="3985" y="2682"/>
                      <a:pt x="5765" y="4186"/>
                    </a:cubicBezTo>
                    <a:cubicBezTo>
                      <a:pt x="8346" y="6341"/>
                      <a:pt x="10351" y="9123"/>
                      <a:pt x="12181" y="11905"/>
                    </a:cubicBezTo>
                    <a:cubicBezTo>
                      <a:pt x="12252" y="12007"/>
                      <a:pt x="12350" y="12050"/>
                      <a:pt x="12444" y="12050"/>
                    </a:cubicBezTo>
                    <a:cubicBezTo>
                      <a:pt x="12652" y="12050"/>
                      <a:pt x="12845" y="11845"/>
                      <a:pt x="12707" y="11604"/>
                    </a:cubicBezTo>
                    <a:cubicBezTo>
                      <a:pt x="10978" y="8597"/>
                      <a:pt x="8898" y="5965"/>
                      <a:pt x="6216" y="3735"/>
                    </a:cubicBezTo>
                    <a:cubicBezTo>
                      <a:pt x="4411" y="2256"/>
                      <a:pt x="2381" y="1078"/>
                      <a:pt x="2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0" name="Google Shape;5087;p63"/>
              <p:cNvSpPr/>
              <p:nvPr/>
            </p:nvSpPr>
            <p:spPr>
              <a:xfrm>
                <a:off x="1784535" y="1092467"/>
                <a:ext cx="33238" cy="79414"/>
              </a:xfrm>
              <a:custGeom>
                <a:avLst/>
                <a:gdLst/>
                <a:ahLst/>
                <a:cxnLst/>
                <a:rect l="l" t="t" r="r" b="b"/>
                <a:pathLst>
                  <a:path w="5660" h="13523" extrusionOk="0">
                    <a:moveTo>
                      <a:pt x="326" y="1"/>
                    </a:moveTo>
                    <a:cubicBezTo>
                      <a:pt x="226" y="51"/>
                      <a:pt x="126" y="101"/>
                      <a:pt x="0" y="176"/>
                    </a:cubicBezTo>
                    <a:cubicBezTo>
                      <a:pt x="727" y="1229"/>
                      <a:pt x="1404" y="2331"/>
                      <a:pt x="1980" y="3484"/>
                    </a:cubicBezTo>
                    <a:cubicBezTo>
                      <a:pt x="3509" y="6567"/>
                      <a:pt x="4211" y="10026"/>
                      <a:pt x="5113" y="13334"/>
                    </a:cubicBezTo>
                    <a:cubicBezTo>
                      <a:pt x="5143" y="13465"/>
                      <a:pt x="5242" y="13523"/>
                      <a:pt x="5345" y="13523"/>
                    </a:cubicBezTo>
                    <a:cubicBezTo>
                      <a:pt x="5498" y="13523"/>
                      <a:pt x="5659" y="13394"/>
                      <a:pt x="5614" y="13184"/>
                    </a:cubicBezTo>
                    <a:cubicBezTo>
                      <a:pt x="4938" y="9750"/>
                      <a:pt x="4010" y="6366"/>
                      <a:pt x="2406" y="3234"/>
                    </a:cubicBezTo>
                    <a:cubicBezTo>
                      <a:pt x="1830" y="2081"/>
                      <a:pt x="1103" y="1028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1" name="Google Shape;5088;p63"/>
              <p:cNvSpPr/>
              <p:nvPr/>
            </p:nvSpPr>
            <p:spPr>
              <a:xfrm>
                <a:off x="1864518" y="1076129"/>
                <a:ext cx="14805" cy="61984"/>
              </a:xfrm>
              <a:custGeom>
                <a:avLst/>
                <a:gdLst/>
                <a:ahLst/>
                <a:cxnLst/>
                <a:rect l="l" t="t" r="r" b="b"/>
                <a:pathLst>
                  <a:path w="2521" h="10555" extrusionOk="0">
                    <a:moveTo>
                      <a:pt x="1994" y="1"/>
                    </a:moveTo>
                    <a:cubicBezTo>
                      <a:pt x="1092" y="3434"/>
                      <a:pt x="415" y="6943"/>
                      <a:pt x="14" y="10377"/>
                    </a:cubicBezTo>
                    <a:cubicBezTo>
                      <a:pt x="0" y="10489"/>
                      <a:pt x="105" y="10554"/>
                      <a:pt x="204" y="10554"/>
                    </a:cubicBezTo>
                    <a:cubicBezTo>
                      <a:pt x="281" y="10554"/>
                      <a:pt x="354" y="10515"/>
                      <a:pt x="365" y="10427"/>
                    </a:cubicBezTo>
                    <a:cubicBezTo>
                      <a:pt x="1117" y="7043"/>
                      <a:pt x="1894" y="3585"/>
                      <a:pt x="2521" y="151"/>
                    </a:cubicBezTo>
                    <a:cubicBezTo>
                      <a:pt x="2345" y="101"/>
                      <a:pt x="2170" y="51"/>
                      <a:pt x="19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2" name="Google Shape;5089;p63"/>
              <p:cNvSpPr/>
              <p:nvPr/>
            </p:nvSpPr>
            <p:spPr>
              <a:xfrm>
                <a:off x="1743322" y="1110061"/>
                <a:ext cx="221370" cy="187726"/>
              </a:xfrm>
              <a:custGeom>
                <a:avLst/>
                <a:gdLst/>
                <a:ahLst/>
                <a:cxnLst/>
                <a:rect l="l" t="t" r="r" b="b"/>
                <a:pathLst>
                  <a:path w="37696" h="31967" extrusionOk="0">
                    <a:moveTo>
                      <a:pt x="18541" y="0"/>
                    </a:moveTo>
                    <a:cubicBezTo>
                      <a:pt x="13481" y="0"/>
                      <a:pt x="10073" y="2696"/>
                      <a:pt x="8522" y="4498"/>
                    </a:cubicBezTo>
                    <a:cubicBezTo>
                      <a:pt x="6642" y="6654"/>
                      <a:pt x="1" y="20488"/>
                      <a:pt x="1" y="20488"/>
                    </a:cubicBezTo>
                    <a:cubicBezTo>
                      <a:pt x="1" y="20488"/>
                      <a:pt x="9249" y="29737"/>
                      <a:pt x="12006" y="31466"/>
                    </a:cubicBezTo>
                    <a:cubicBezTo>
                      <a:pt x="12556" y="31814"/>
                      <a:pt x="13537" y="31966"/>
                      <a:pt x="14791" y="31966"/>
                    </a:cubicBezTo>
                    <a:cubicBezTo>
                      <a:pt x="19764" y="31966"/>
                      <a:pt x="29041" y="29577"/>
                      <a:pt x="32883" y="27556"/>
                    </a:cubicBezTo>
                    <a:cubicBezTo>
                      <a:pt x="37695" y="25000"/>
                      <a:pt x="32557" y="12268"/>
                      <a:pt x="30778" y="8082"/>
                    </a:cubicBezTo>
                    <a:cubicBezTo>
                      <a:pt x="28998" y="3922"/>
                      <a:pt x="28497" y="1741"/>
                      <a:pt x="21705" y="338"/>
                    </a:cubicBezTo>
                    <a:cubicBezTo>
                      <a:pt x="20588" y="104"/>
                      <a:pt x="19533" y="0"/>
                      <a:pt x="18541" y="0"/>
                    </a:cubicBezTo>
                    <a:close/>
                  </a:path>
                </a:pathLst>
              </a:custGeom>
              <a:solidFill>
                <a:srgbClr val="4D1311">
                  <a:alpha val="20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3" name="Google Shape;5090;p63"/>
              <p:cNvSpPr/>
              <p:nvPr/>
            </p:nvSpPr>
            <p:spPr>
              <a:xfrm>
                <a:off x="1738905" y="1115111"/>
                <a:ext cx="207681" cy="190621"/>
              </a:xfrm>
              <a:custGeom>
                <a:avLst/>
                <a:gdLst/>
                <a:ahLst/>
                <a:cxnLst/>
                <a:rect l="l" t="t" r="r" b="b"/>
                <a:pathLst>
                  <a:path w="35365" h="32460" extrusionOk="0">
                    <a:moveTo>
                      <a:pt x="18954" y="1"/>
                    </a:moveTo>
                    <a:cubicBezTo>
                      <a:pt x="16849" y="1"/>
                      <a:pt x="14589" y="492"/>
                      <a:pt x="12382" y="1809"/>
                    </a:cubicBezTo>
                    <a:cubicBezTo>
                      <a:pt x="9500" y="3538"/>
                      <a:pt x="1" y="17423"/>
                      <a:pt x="477" y="21032"/>
                    </a:cubicBezTo>
                    <a:cubicBezTo>
                      <a:pt x="928" y="24666"/>
                      <a:pt x="7520" y="30180"/>
                      <a:pt x="15715" y="32110"/>
                    </a:cubicBezTo>
                    <a:cubicBezTo>
                      <a:pt x="16736" y="32350"/>
                      <a:pt x="17789" y="32459"/>
                      <a:pt x="18852" y="32459"/>
                    </a:cubicBezTo>
                    <a:cubicBezTo>
                      <a:pt x="26320" y="32459"/>
                      <a:pt x="34258" y="27058"/>
                      <a:pt x="34763" y="23789"/>
                    </a:cubicBezTo>
                    <a:cubicBezTo>
                      <a:pt x="35364" y="20054"/>
                      <a:pt x="29500" y="5418"/>
                      <a:pt x="28497" y="3739"/>
                    </a:cubicBezTo>
                    <a:cubicBezTo>
                      <a:pt x="27799" y="2587"/>
                      <a:pt x="23783" y="1"/>
                      <a:pt x="1895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4" name="Google Shape;5091;p63"/>
              <p:cNvSpPr/>
              <p:nvPr/>
            </p:nvSpPr>
            <p:spPr>
              <a:xfrm>
                <a:off x="1738905" y="1115129"/>
                <a:ext cx="112893" cy="147635"/>
              </a:xfrm>
              <a:custGeom>
                <a:avLst/>
                <a:gdLst/>
                <a:ahLst/>
                <a:cxnLst/>
                <a:rect l="l" t="t" r="r" b="b"/>
                <a:pathLst>
                  <a:path w="19224" h="25140" extrusionOk="0">
                    <a:moveTo>
                      <a:pt x="19062" y="0"/>
                    </a:moveTo>
                    <a:cubicBezTo>
                      <a:pt x="16927" y="0"/>
                      <a:pt x="14630" y="486"/>
                      <a:pt x="12382" y="1806"/>
                    </a:cubicBezTo>
                    <a:cubicBezTo>
                      <a:pt x="9500" y="3535"/>
                      <a:pt x="1" y="17420"/>
                      <a:pt x="477" y="21029"/>
                    </a:cubicBezTo>
                    <a:cubicBezTo>
                      <a:pt x="627" y="22257"/>
                      <a:pt x="1480" y="23686"/>
                      <a:pt x="2858" y="25139"/>
                    </a:cubicBezTo>
                    <a:cubicBezTo>
                      <a:pt x="2858" y="24488"/>
                      <a:pt x="2908" y="23836"/>
                      <a:pt x="3033" y="23159"/>
                    </a:cubicBezTo>
                    <a:cubicBezTo>
                      <a:pt x="3835" y="19325"/>
                      <a:pt x="5991" y="15615"/>
                      <a:pt x="7820" y="12182"/>
                    </a:cubicBezTo>
                    <a:cubicBezTo>
                      <a:pt x="10527" y="7219"/>
                      <a:pt x="14061" y="2307"/>
                      <a:pt x="19224" y="1"/>
                    </a:cubicBezTo>
                    <a:cubicBezTo>
                      <a:pt x="19170" y="1"/>
                      <a:pt x="19116" y="0"/>
                      <a:pt x="19062" y="0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5" name="Google Shape;5092;p63"/>
              <p:cNvSpPr/>
              <p:nvPr/>
            </p:nvSpPr>
            <p:spPr>
              <a:xfrm>
                <a:off x="1876668" y="1203886"/>
                <a:ext cx="16420" cy="15315"/>
              </a:xfrm>
              <a:custGeom>
                <a:avLst/>
                <a:gdLst/>
                <a:ahLst/>
                <a:cxnLst/>
                <a:rect l="l" t="t" r="r" b="b"/>
                <a:pathLst>
                  <a:path w="2796" h="2608" extrusionOk="0">
                    <a:moveTo>
                      <a:pt x="1554" y="0"/>
                    </a:moveTo>
                    <a:cubicBezTo>
                      <a:pt x="752" y="0"/>
                      <a:pt x="1" y="2556"/>
                      <a:pt x="1153" y="2607"/>
                    </a:cubicBezTo>
                    <a:cubicBezTo>
                      <a:pt x="1164" y="2607"/>
                      <a:pt x="1174" y="2607"/>
                      <a:pt x="1185" y="2607"/>
                    </a:cubicBezTo>
                    <a:cubicBezTo>
                      <a:pt x="2291" y="2607"/>
                      <a:pt x="2796" y="0"/>
                      <a:pt x="1554" y="0"/>
                    </a:cubicBezTo>
                    <a:close/>
                  </a:path>
                </a:pathLst>
              </a:custGeom>
              <a:solidFill>
                <a:srgbClr val="F2A5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6" name="Google Shape;5093;p63"/>
              <p:cNvSpPr/>
              <p:nvPr/>
            </p:nvSpPr>
            <p:spPr>
              <a:xfrm>
                <a:off x="1802487" y="1193286"/>
                <a:ext cx="16455" cy="15462"/>
              </a:xfrm>
              <a:custGeom>
                <a:avLst/>
                <a:gdLst/>
                <a:ahLst/>
                <a:cxnLst/>
                <a:rect l="l" t="t" r="r" b="b"/>
                <a:pathLst>
                  <a:path w="2802" h="2633" extrusionOk="0">
                    <a:moveTo>
                      <a:pt x="1530" y="1"/>
                    </a:moveTo>
                    <a:cubicBezTo>
                      <a:pt x="728" y="1"/>
                      <a:pt x="1" y="2582"/>
                      <a:pt x="1129" y="2632"/>
                    </a:cubicBezTo>
                    <a:cubicBezTo>
                      <a:pt x="1134" y="2632"/>
                      <a:pt x="1140" y="2632"/>
                      <a:pt x="1145" y="2632"/>
                    </a:cubicBezTo>
                    <a:cubicBezTo>
                      <a:pt x="2287" y="2632"/>
                      <a:pt x="2802" y="1"/>
                      <a:pt x="1530" y="1"/>
                    </a:cubicBezTo>
                    <a:close/>
                  </a:path>
                </a:pathLst>
              </a:custGeom>
              <a:solidFill>
                <a:srgbClr val="F2A5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7" name="Google Shape;5094;p63"/>
              <p:cNvSpPr/>
              <p:nvPr/>
            </p:nvSpPr>
            <p:spPr>
              <a:xfrm>
                <a:off x="1829571" y="1222578"/>
                <a:ext cx="109064" cy="83113"/>
              </a:xfrm>
              <a:custGeom>
                <a:avLst/>
                <a:gdLst/>
                <a:ahLst/>
                <a:cxnLst/>
                <a:rect l="l" t="t" r="r" b="b"/>
                <a:pathLst>
                  <a:path w="18572" h="14153" extrusionOk="0">
                    <a:moveTo>
                      <a:pt x="18472" y="0"/>
                    </a:moveTo>
                    <a:cubicBezTo>
                      <a:pt x="16191" y="1278"/>
                      <a:pt x="14236" y="3183"/>
                      <a:pt x="11930" y="4486"/>
                    </a:cubicBezTo>
                    <a:cubicBezTo>
                      <a:pt x="10752" y="5138"/>
                      <a:pt x="9574" y="5890"/>
                      <a:pt x="8346" y="6567"/>
                    </a:cubicBezTo>
                    <a:cubicBezTo>
                      <a:pt x="7093" y="3459"/>
                      <a:pt x="2983" y="1203"/>
                      <a:pt x="51" y="802"/>
                    </a:cubicBezTo>
                    <a:cubicBezTo>
                      <a:pt x="26" y="802"/>
                      <a:pt x="0" y="827"/>
                      <a:pt x="26" y="852"/>
                    </a:cubicBezTo>
                    <a:cubicBezTo>
                      <a:pt x="2632" y="2882"/>
                      <a:pt x="5765" y="3910"/>
                      <a:pt x="7018" y="7218"/>
                    </a:cubicBezTo>
                    <a:cubicBezTo>
                      <a:pt x="6692" y="7369"/>
                      <a:pt x="6391" y="7494"/>
                      <a:pt x="6066" y="7619"/>
                    </a:cubicBezTo>
                    <a:cubicBezTo>
                      <a:pt x="5526" y="7799"/>
                      <a:pt x="5672" y="8605"/>
                      <a:pt x="6143" y="8605"/>
                    </a:cubicBezTo>
                    <a:cubicBezTo>
                      <a:pt x="6197" y="8605"/>
                      <a:pt x="6255" y="8595"/>
                      <a:pt x="6316" y="8572"/>
                    </a:cubicBezTo>
                    <a:cubicBezTo>
                      <a:pt x="6667" y="8446"/>
                      <a:pt x="6993" y="8321"/>
                      <a:pt x="7319" y="8171"/>
                    </a:cubicBezTo>
                    <a:lnTo>
                      <a:pt x="7319" y="8171"/>
                    </a:lnTo>
                    <a:cubicBezTo>
                      <a:pt x="7494" y="8973"/>
                      <a:pt x="7419" y="9649"/>
                      <a:pt x="7168" y="10226"/>
                    </a:cubicBezTo>
                    <a:cubicBezTo>
                      <a:pt x="7018" y="10201"/>
                      <a:pt x="6843" y="10201"/>
                      <a:pt x="6667" y="10201"/>
                    </a:cubicBezTo>
                    <a:cubicBezTo>
                      <a:pt x="6658" y="10200"/>
                      <a:pt x="6649" y="10200"/>
                      <a:pt x="6640" y="10200"/>
                    </a:cubicBezTo>
                    <a:cubicBezTo>
                      <a:pt x="6131" y="10200"/>
                      <a:pt x="5847" y="10883"/>
                      <a:pt x="6241" y="11228"/>
                    </a:cubicBezTo>
                    <a:cubicBezTo>
                      <a:pt x="6291" y="11253"/>
                      <a:pt x="6316" y="11303"/>
                      <a:pt x="6366" y="11328"/>
                    </a:cubicBezTo>
                    <a:cubicBezTo>
                      <a:pt x="4938" y="12657"/>
                      <a:pt x="2331" y="13183"/>
                      <a:pt x="351" y="13835"/>
                    </a:cubicBezTo>
                    <a:cubicBezTo>
                      <a:pt x="1351" y="14053"/>
                      <a:pt x="2390" y="14152"/>
                      <a:pt x="3430" y="14152"/>
                    </a:cubicBezTo>
                    <a:cubicBezTo>
                      <a:pt x="3825" y="14152"/>
                      <a:pt x="4219" y="14138"/>
                      <a:pt x="4612" y="14110"/>
                    </a:cubicBezTo>
                    <a:cubicBezTo>
                      <a:pt x="5765" y="13559"/>
                      <a:pt x="6767" y="12832"/>
                      <a:pt x="7519" y="11880"/>
                    </a:cubicBezTo>
                    <a:cubicBezTo>
                      <a:pt x="8121" y="12030"/>
                      <a:pt x="8772" y="12080"/>
                      <a:pt x="9424" y="12156"/>
                    </a:cubicBezTo>
                    <a:cubicBezTo>
                      <a:pt x="10101" y="12256"/>
                      <a:pt x="10803" y="12331"/>
                      <a:pt x="11479" y="12331"/>
                    </a:cubicBezTo>
                    <a:cubicBezTo>
                      <a:pt x="11880" y="12156"/>
                      <a:pt x="12281" y="11980"/>
                      <a:pt x="12657" y="11780"/>
                    </a:cubicBezTo>
                    <a:cubicBezTo>
                      <a:pt x="11229" y="11379"/>
                      <a:pt x="9800" y="10752"/>
                      <a:pt x="8346" y="10426"/>
                    </a:cubicBezTo>
                    <a:cubicBezTo>
                      <a:pt x="8547" y="9950"/>
                      <a:pt x="8647" y="9449"/>
                      <a:pt x="8722" y="8922"/>
                    </a:cubicBezTo>
                    <a:cubicBezTo>
                      <a:pt x="8747" y="8446"/>
                      <a:pt x="8722" y="7970"/>
                      <a:pt x="8647" y="7519"/>
                    </a:cubicBezTo>
                    <a:cubicBezTo>
                      <a:pt x="9800" y="6892"/>
                      <a:pt x="10928" y="6165"/>
                      <a:pt x="12031" y="5514"/>
                    </a:cubicBezTo>
                    <a:cubicBezTo>
                      <a:pt x="14437" y="4085"/>
                      <a:pt x="16642" y="2406"/>
                      <a:pt x="18572" y="401"/>
                    </a:cubicBezTo>
                    <a:cubicBezTo>
                      <a:pt x="18547" y="276"/>
                      <a:pt x="18497" y="125"/>
                      <a:pt x="18472" y="0"/>
                    </a:cubicBezTo>
                    <a:close/>
                  </a:path>
                </a:pathLst>
              </a:custGeom>
              <a:solidFill>
                <a:srgbClr val="F2A5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8" name="Google Shape;5095;p63"/>
              <p:cNvSpPr/>
              <p:nvPr/>
            </p:nvSpPr>
            <p:spPr>
              <a:xfrm>
                <a:off x="1804108" y="1187249"/>
                <a:ext cx="65208" cy="86126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4666" extrusionOk="0">
                    <a:moveTo>
                      <a:pt x="7289" y="1"/>
                    </a:moveTo>
                    <a:cubicBezTo>
                      <a:pt x="6655" y="1"/>
                      <a:pt x="1" y="9001"/>
                      <a:pt x="126" y="10051"/>
                    </a:cubicBezTo>
                    <a:cubicBezTo>
                      <a:pt x="251" y="11104"/>
                      <a:pt x="2958" y="14362"/>
                      <a:pt x="4261" y="14638"/>
                    </a:cubicBezTo>
                    <a:cubicBezTo>
                      <a:pt x="4342" y="14656"/>
                      <a:pt x="4437" y="14665"/>
                      <a:pt x="4544" y="14665"/>
                    </a:cubicBezTo>
                    <a:cubicBezTo>
                      <a:pt x="6185" y="14665"/>
                      <a:pt x="10763" y="12619"/>
                      <a:pt x="10928" y="11655"/>
                    </a:cubicBezTo>
                    <a:cubicBezTo>
                      <a:pt x="11103" y="10603"/>
                      <a:pt x="8823" y="101"/>
                      <a:pt x="7294" y="1"/>
                    </a:cubicBezTo>
                    <a:cubicBezTo>
                      <a:pt x="7292" y="1"/>
                      <a:pt x="7291" y="1"/>
                      <a:pt x="728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9" name="Google Shape;5096;p63"/>
              <p:cNvSpPr/>
              <p:nvPr/>
            </p:nvSpPr>
            <p:spPr>
              <a:xfrm>
                <a:off x="1804255" y="1187548"/>
                <a:ext cx="41953" cy="75949"/>
              </a:xfrm>
              <a:custGeom>
                <a:avLst/>
                <a:gdLst/>
                <a:ahLst/>
                <a:cxnLst/>
                <a:rect l="l" t="t" r="r" b="b"/>
                <a:pathLst>
                  <a:path w="7144" h="12933" extrusionOk="0">
                    <a:moveTo>
                      <a:pt x="7144" y="0"/>
                    </a:moveTo>
                    <a:cubicBezTo>
                      <a:pt x="6066" y="702"/>
                      <a:pt x="1" y="8998"/>
                      <a:pt x="101" y="10000"/>
                    </a:cubicBezTo>
                    <a:cubicBezTo>
                      <a:pt x="176" y="10577"/>
                      <a:pt x="1053" y="11855"/>
                      <a:pt x="2056" y="12933"/>
                    </a:cubicBezTo>
                    <a:cubicBezTo>
                      <a:pt x="2357" y="10075"/>
                      <a:pt x="3134" y="7519"/>
                      <a:pt x="4462" y="4837"/>
                    </a:cubicBezTo>
                    <a:cubicBezTo>
                      <a:pt x="5289" y="3208"/>
                      <a:pt x="6116" y="1554"/>
                      <a:pt x="7144" y="0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0" name="Google Shape;5097;p63"/>
              <p:cNvSpPr/>
              <p:nvPr/>
            </p:nvSpPr>
            <p:spPr>
              <a:xfrm>
                <a:off x="1804989" y="1243548"/>
                <a:ext cx="62413" cy="29803"/>
              </a:xfrm>
              <a:custGeom>
                <a:avLst/>
                <a:gdLst/>
                <a:ahLst/>
                <a:cxnLst/>
                <a:rect l="l" t="t" r="r" b="b"/>
                <a:pathLst>
                  <a:path w="10628" h="5075" extrusionOk="0">
                    <a:moveTo>
                      <a:pt x="3764" y="1"/>
                    </a:moveTo>
                    <a:cubicBezTo>
                      <a:pt x="2185" y="1"/>
                      <a:pt x="853" y="316"/>
                      <a:pt x="1" y="589"/>
                    </a:cubicBezTo>
                    <a:cubicBezTo>
                      <a:pt x="302" y="1742"/>
                      <a:pt x="2858" y="4775"/>
                      <a:pt x="4111" y="5051"/>
                    </a:cubicBezTo>
                    <a:cubicBezTo>
                      <a:pt x="4186" y="5067"/>
                      <a:pt x="4274" y="5074"/>
                      <a:pt x="4374" y="5074"/>
                    </a:cubicBezTo>
                    <a:cubicBezTo>
                      <a:pt x="5837" y="5074"/>
                      <a:pt x="9759" y="3425"/>
                      <a:pt x="10628" y="2369"/>
                    </a:cubicBezTo>
                    <a:cubicBezTo>
                      <a:pt x="8266" y="530"/>
                      <a:pt x="5808" y="1"/>
                      <a:pt x="3764" y="1"/>
                    </a:cubicBezTo>
                    <a:close/>
                  </a:path>
                </a:pathLst>
              </a:custGeom>
              <a:solidFill>
                <a:srgbClr val="6A38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1" name="Google Shape;5098;p63"/>
              <p:cNvSpPr/>
              <p:nvPr/>
            </p:nvSpPr>
            <p:spPr>
              <a:xfrm>
                <a:off x="1809305" y="1245692"/>
                <a:ext cx="15269" cy="5773"/>
              </a:xfrm>
              <a:custGeom>
                <a:avLst/>
                <a:gdLst/>
                <a:ahLst/>
                <a:cxnLst/>
                <a:rect l="l" t="t" r="r" b="b"/>
                <a:pathLst>
                  <a:path w="2600" h="983" extrusionOk="0">
                    <a:moveTo>
                      <a:pt x="1721" y="1"/>
                    </a:moveTo>
                    <a:cubicBezTo>
                      <a:pt x="1089" y="1"/>
                      <a:pt x="361" y="211"/>
                      <a:pt x="93" y="676"/>
                    </a:cubicBezTo>
                    <a:cubicBezTo>
                      <a:pt x="0" y="843"/>
                      <a:pt x="127" y="982"/>
                      <a:pt x="271" y="982"/>
                    </a:cubicBezTo>
                    <a:cubicBezTo>
                      <a:pt x="321" y="982"/>
                      <a:pt x="373" y="965"/>
                      <a:pt x="419" y="926"/>
                    </a:cubicBezTo>
                    <a:cubicBezTo>
                      <a:pt x="619" y="776"/>
                      <a:pt x="1045" y="701"/>
                      <a:pt x="1271" y="651"/>
                    </a:cubicBezTo>
                    <a:cubicBezTo>
                      <a:pt x="1672" y="550"/>
                      <a:pt x="2073" y="625"/>
                      <a:pt x="2449" y="450"/>
                    </a:cubicBezTo>
                    <a:cubicBezTo>
                      <a:pt x="2599" y="375"/>
                      <a:pt x="2549" y="149"/>
                      <a:pt x="2399" y="99"/>
                    </a:cubicBezTo>
                    <a:cubicBezTo>
                      <a:pt x="2212" y="35"/>
                      <a:pt x="1974" y="1"/>
                      <a:pt x="1721" y="1"/>
                    </a:cubicBezTo>
                    <a:close/>
                  </a:path>
                </a:pathLst>
              </a:custGeom>
              <a:solidFill>
                <a:srgbClr val="84422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2" name="Google Shape;5099;p63"/>
              <p:cNvSpPr/>
              <p:nvPr/>
            </p:nvSpPr>
            <p:spPr>
              <a:xfrm>
                <a:off x="1825554" y="1246021"/>
                <a:ext cx="4169" cy="2572"/>
              </a:xfrm>
              <a:custGeom>
                <a:avLst/>
                <a:gdLst/>
                <a:ahLst/>
                <a:cxnLst/>
                <a:rect l="l" t="t" r="r" b="b"/>
                <a:pathLst>
                  <a:path w="710" h="438" extrusionOk="0">
                    <a:moveTo>
                      <a:pt x="399" y="0"/>
                    </a:moveTo>
                    <a:cubicBezTo>
                      <a:pt x="224" y="0"/>
                      <a:pt x="0" y="70"/>
                      <a:pt x="58" y="244"/>
                    </a:cubicBezTo>
                    <a:cubicBezTo>
                      <a:pt x="96" y="377"/>
                      <a:pt x="249" y="438"/>
                      <a:pt x="397" y="438"/>
                    </a:cubicBezTo>
                    <a:cubicBezTo>
                      <a:pt x="445" y="438"/>
                      <a:pt x="492" y="431"/>
                      <a:pt x="534" y="419"/>
                    </a:cubicBezTo>
                    <a:cubicBezTo>
                      <a:pt x="710" y="344"/>
                      <a:pt x="710" y="93"/>
                      <a:pt x="534" y="18"/>
                    </a:cubicBezTo>
                    <a:cubicBezTo>
                      <a:pt x="500" y="7"/>
                      <a:pt x="452" y="0"/>
                      <a:pt x="399" y="0"/>
                    </a:cubicBezTo>
                    <a:close/>
                  </a:path>
                </a:pathLst>
              </a:custGeom>
              <a:solidFill>
                <a:srgbClr val="84422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3" name="Google Shape;5100;p63"/>
              <p:cNvSpPr/>
              <p:nvPr/>
            </p:nvSpPr>
            <p:spPr>
              <a:xfrm>
                <a:off x="1875347" y="1202705"/>
                <a:ext cx="16273" cy="15462"/>
              </a:xfrm>
              <a:custGeom>
                <a:avLst/>
                <a:gdLst/>
                <a:ahLst/>
                <a:cxnLst/>
                <a:rect l="l" t="t" r="r" b="b"/>
                <a:pathLst>
                  <a:path w="2771" h="2633" extrusionOk="0">
                    <a:moveTo>
                      <a:pt x="1529" y="1"/>
                    </a:moveTo>
                    <a:cubicBezTo>
                      <a:pt x="727" y="1"/>
                      <a:pt x="0" y="2582"/>
                      <a:pt x="1128" y="2632"/>
                    </a:cubicBezTo>
                    <a:cubicBezTo>
                      <a:pt x="1138" y="2633"/>
                      <a:pt x="1149" y="2633"/>
                      <a:pt x="1159" y="2633"/>
                    </a:cubicBezTo>
                    <a:cubicBezTo>
                      <a:pt x="2265" y="2633"/>
                      <a:pt x="2770" y="1"/>
                      <a:pt x="15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4" name="Google Shape;5101;p63"/>
              <p:cNvSpPr/>
              <p:nvPr/>
            </p:nvSpPr>
            <p:spPr>
              <a:xfrm>
                <a:off x="1880497" y="1204009"/>
                <a:ext cx="4686" cy="4792"/>
              </a:xfrm>
              <a:custGeom>
                <a:avLst/>
                <a:gdLst/>
                <a:ahLst/>
                <a:cxnLst/>
                <a:rect l="l" t="t" r="r" b="b"/>
                <a:pathLst>
                  <a:path w="798" h="816" extrusionOk="0">
                    <a:moveTo>
                      <a:pt x="634" y="1"/>
                    </a:moveTo>
                    <a:cubicBezTo>
                      <a:pt x="623" y="1"/>
                      <a:pt x="613" y="2"/>
                      <a:pt x="602" y="4"/>
                    </a:cubicBezTo>
                    <a:cubicBezTo>
                      <a:pt x="451" y="54"/>
                      <a:pt x="301" y="104"/>
                      <a:pt x="201" y="230"/>
                    </a:cubicBezTo>
                    <a:cubicBezTo>
                      <a:pt x="100" y="380"/>
                      <a:pt x="0" y="556"/>
                      <a:pt x="100" y="731"/>
                    </a:cubicBezTo>
                    <a:cubicBezTo>
                      <a:pt x="138" y="787"/>
                      <a:pt x="204" y="816"/>
                      <a:pt x="266" y="816"/>
                    </a:cubicBezTo>
                    <a:cubicBezTo>
                      <a:pt x="287" y="816"/>
                      <a:pt x="307" y="812"/>
                      <a:pt x="326" y="806"/>
                    </a:cubicBezTo>
                    <a:cubicBezTo>
                      <a:pt x="602" y="756"/>
                      <a:pt x="652" y="430"/>
                      <a:pt x="752" y="205"/>
                    </a:cubicBezTo>
                    <a:cubicBezTo>
                      <a:pt x="798" y="113"/>
                      <a:pt x="739" y="1"/>
                      <a:pt x="63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5" name="Google Shape;5102;p63"/>
              <p:cNvSpPr/>
              <p:nvPr/>
            </p:nvSpPr>
            <p:spPr>
              <a:xfrm>
                <a:off x="1879170" y="1209359"/>
                <a:ext cx="3095" cy="3312"/>
              </a:xfrm>
              <a:custGeom>
                <a:avLst/>
                <a:gdLst/>
                <a:ahLst/>
                <a:cxnLst/>
                <a:rect l="l" t="t" r="r" b="b"/>
                <a:pathLst>
                  <a:path w="527" h="564" extrusionOk="0">
                    <a:moveTo>
                      <a:pt x="330" y="1"/>
                    </a:moveTo>
                    <a:cubicBezTo>
                      <a:pt x="256" y="1"/>
                      <a:pt x="178" y="33"/>
                      <a:pt x="126" y="96"/>
                    </a:cubicBezTo>
                    <a:cubicBezTo>
                      <a:pt x="101" y="121"/>
                      <a:pt x="76" y="146"/>
                      <a:pt x="76" y="196"/>
                    </a:cubicBezTo>
                    <a:cubicBezTo>
                      <a:pt x="1" y="296"/>
                      <a:pt x="26" y="396"/>
                      <a:pt x="101" y="497"/>
                    </a:cubicBezTo>
                    <a:cubicBezTo>
                      <a:pt x="101" y="497"/>
                      <a:pt x="126" y="497"/>
                      <a:pt x="126" y="522"/>
                    </a:cubicBezTo>
                    <a:cubicBezTo>
                      <a:pt x="155" y="551"/>
                      <a:pt x="210" y="563"/>
                      <a:pt x="266" y="563"/>
                    </a:cubicBezTo>
                    <a:cubicBezTo>
                      <a:pt x="306" y="563"/>
                      <a:pt x="345" y="557"/>
                      <a:pt x="377" y="547"/>
                    </a:cubicBezTo>
                    <a:cubicBezTo>
                      <a:pt x="377" y="547"/>
                      <a:pt x="377" y="522"/>
                      <a:pt x="402" y="522"/>
                    </a:cubicBezTo>
                    <a:cubicBezTo>
                      <a:pt x="477" y="497"/>
                      <a:pt x="527" y="396"/>
                      <a:pt x="527" y="321"/>
                    </a:cubicBezTo>
                    <a:cubicBezTo>
                      <a:pt x="527" y="271"/>
                      <a:pt x="527" y="246"/>
                      <a:pt x="527" y="196"/>
                    </a:cubicBezTo>
                    <a:cubicBezTo>
                      <a:pt x="527" y="64"/>
                      <a:pt x="433" y="1"/>
                      <a:pt x="33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6" name="Google Shape;5103;p63"/>
              <p:cNvSpPr/>
              <p:nvPr/>
            </p:nvSpPr>
            <p:spPr>
              <a:xfrm>
                <a:off x="1801019" y="1192258"/>
                <a:ext cx="16420" cy="15315"/>
              </a:xfrm>
              <a:custGeom>
                <a:avLst/>
                <a:gdLst/>
                <a:ahLst/>
                <a:cxnLst/>
                <a:rect l="l" t="t" r="r" b="b"/>
                <a:pathLst>
                  <a:path w="2796" h="2608" extrusionOk="0">
                    <a:moveTo>
                      <a:pt x="1554" y="0"/>
                    </a:moveTo>
                    <a:cubicBezTo>
                      <a:pt x="752" y="0"/>
                      <a:pt x="0" y="2557"/>
                      <a:pt x="1153" y="2607"/>
                    </a:cubicBezTo>
                    <a:cubicBezTo>
                      <a:pt x="1164" y="2607"/>
                      <a:pt x="1174" y="2607"/>
                      <a:pt x="1185" y="2607"/>
                    </a:cubicBezTo>
                    <a:cubicBezTo>
                      <a:pt x="2291" y="2607"/>
                      <a:pt x="2796" y="0"/>
                      <a:pt x="155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7" name="Google Shape;5104;p63"/>
              <p:cNvSpPr/>
              <p:nvPr/>
            </p:nvSpPr>
            <p:spPr>
              <a:xfrm>
                <a:off x="1806903" y="1192792"/>
                <a:ext cx="4076" cy="4128"/>
              </a:xfrm>
              <a:custGeom>
                <a:avLst/>
                <a:gdLst/>
                <a:ahLst/>
                <a:cxnLst/>
                <a:rect l="l" t="t" r="r" b="b"/>
                <a:pathLst>
                  <a:path w="694" h="703" extrusionOk="0">
                    <a:moveTo>
                      <a:pt x="462" y="1"/>
                    </a:moveTo>
                    <a:cubicBezTo>
                      <a:pt x="443" y="1"/>
                      <a:pt x="423" y="3"/>
                      <a:pt x="402" y="9"/>
                    </a:cubicBezTo>
                    <a:cubicBezTo>
                      <a:pt x="176" y="59"/>
                      <a:pt x="26" y="210"/>
                      <a:pt x="1" y="460"/>
                    </a:cubicBezTo>
                    <a:cubicBezTo>
                      <a:pt x="1" y="599"/>
                      <a:pt x="145" y="702"/>
                      <a:pt x="284" y="702"/>
                    </a:cubicBezTo>
                    <a:cubicBezTo>
                      <a:pt x="345" y="702"/>
                      <a:pt x="406" y="682"/>
                      <a:pt x="452" y="636"/>
                    </a:cubicBezTo>
                    <a:cubicBezTo>
                      <a:pt x="552" y="511"/>
                      <a:pt x="552" y="410"/>
                      <a:pt x="627" y="285"/>
                    </a:cubicBezTo>
                    <a:cubicBezTo>
                      <a:pt x="694" y="153"/>
                      <a:pt x="604" y="1"/>
                      <a:pt x="46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8" name="Google Shape;5105;p63"/>
              <p:cNvSpPr/>
              <p:nvPr/>
            </p:nvSpPr>
            <p:spPr>
              <a:xfrm>
                <a:off x="1805059" y="1197849"/>
                <a:ext cx="3471" cy="4152"/>
              </a:xfrm>
              <a:custGeom>
                <a:avLst/>
                <a:gdLst/>
                <a:ahLst/>
                <a:cxnLst/>
                <a:rect l="l" t="t" r="r" b="b"/>
                <a:pathLst>
                  <a:path w="591" h="707" extrusionOk="0">
                    <a:moveTo>
                      <a:pt x="365" y="1"/>
                    </a:moveTo>
                    <a:cubicBezTo>
                      <a:pt x="290" y="1"/>
                      <a:pt x="240" y="51"/>
                      <a:pt x="164" y="101"/>
                    </a:cubicBezTo>
                    <a:cubicBezTo>
                      <a:pt x="64" y="201"/>
                      <a:pt x="14" y="301"/>
                      <a:pt x="14" y="452"/>
                    </a:cubicBezTo>
                    <a:cubicBezTo>
                      <a:pt x="1" y="625"/>
                      <a:pt x="115" y="706"/>
                      <a:pt x="244" y="706"/>
                    </a:cubicBezTo>
                    <a:cubicBezTo>
                      <a:pt x="358" y="706"/>
                      <a:pt x="482" y="644"/>
                      <a:pt x="540" y="527"/>
                    </a:cubicBezTo>
                    <a:cubicBezTo>
                      <a:pt x="591" y="376"/>
                      <a:pt x="565" y="26"/>
                      <a:pt x="36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9" name="Google Shape;5106;p63"/>
              <p:cNvSpPr/>
              <p:nvPr/>
            </p:nvSpPr>
            <p:spPr>
              <a:xfrm>
                <a:off x="1748619" y="1213493"/>
                <a:ext cx="49235" cy="40191"/>
              </a:xfrm>
              <a:custGeom>
                <a:avLst/>
                <a:gdLst/>
                <a:ahLst/>
                <a:cxnLst/>
                <a:rect l="l" t="t" r="r" b="b"/>
                <a:pathLst>
                  <a:path w="8384" h="6844" extrusionOk="0">
                    <a:moveTo>
                      <a:pt x="33" y="1"/>
                    </a:moveTo>
                    <a:cubicBezTo>
                      <a:pt x="15" y="1"/>
                      <a:pt x="1" y="43"/>
                      <a:pt x="1" y="43"/>
                    </a:cubicBezTo>
                    <a:cubicBezTo>
                      <a:pt x="678" y="1998"/>
                      <a:pt x="1680" y="2499"/>
                      <a:pt x="3159" y="3853"/>
                    </a:cubicBezTo>
                    <a:cubicBezTo>
                      <a:pt x="4562" y="5156"/>
                      <a:pt x="6317" y="6284"/>
                      <a:pt x="8146" y="6835"/>
                    </a:cubicBezTo>
                    <a:cubicBezTo>
                      <a:pt x="8163" y="6841"/>
                      <a:pt x="8179" y="6843"/>
                      <a:pt x="8193" y="6843"/>
                    </a:cubicBezTo>
                    <a:cubicBezTo>
                      <a:pt x="8316" y="6843"/>
                      <a:pt x="8383" y="6677"/>
                      <a:pt x="8272" y="6610"/>
                    </a:cubicBezTo>
                    <a:cubicBezTo>
                      <a:pt x="6417" y="5632"/>
                      <a:pt x="4663" y="4730"/>
                      <a:pt x="3109" y="3327"/>
                    </a:cubicBezTo>
                    <a:cubicBezTo>
                      <a:pt x="1605" y="1998"/>
                      <a:pt x="1179" y="1622"/>
                      <a:pt x="51" y="18"/>
                    </a:cubicBezTo>
                    <a:cubicBezTo>
                      <a:pt x="45" y="6"/>
                      <a:pt x="39" y="1"/>
                      <a:pt x="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0" name="Google Shape;5107;p63"/>
              <p:cNvSpPr/>
              <p:nvPr/>
            </p:nvSpPr>
            <p:spPr>
              <a:xfrm>
                <a:off x="1765426" y="1272153"/>
                <a:ext cx="32211" cy="3459"/>
              </a:xfrm>
              <a:custGeom>
                <a:avLst/>
                <a:gdLst/>
                <a:ahLst/>
                <a:cxnLst/>
                <a:rect l="l" t="t" r="r" b="b"/>
                <a:pathLst>
                  <a:path w="5485" h="589" extrusionOk="0">
                    <a:moveTo>
                      <a:pt x="53" y="1"/>
                    </a:moveTo>
                    <a:cubicBezTo>
                      <a:pt x="0" y="1"/>
                      <a:pt x="21" y="104"/>
                      <a:pt x="21" y="104"/>
                    </a:cubicBezTo>
                    <a:cubicBezTo>
                      <a:pt x="948" y="405"/>
                      <a:pt x="1500" y="505"/>
                      <a:pt x="2452" y="556"/>
                    </a:cubicBezTo>
                    <a:cubicBezTo>
                      <a:pt x="2802" y="574"/>
                      <a:pt x="3159" y="588"/>
                      <a:pt x="3515" y="588"/>
                    </a:cubicBezTo>
                    <a:cubicBezTo>
                      <a:pt x="4153" y="588"/>
                      <a:pt x="4790" y="541"/>
                      <a:pt x="5385" y="380"/>
                    </a:cubicBezTo>
                    <a:cubicBezTo>
                      <a:pt x="5478" y="357"/>
                      <a:pt x="5484" y="202"/>
                      <a:pt x="5403" y="202"/>
                    </a:cubicBezTo>
                    <a:cubicBezTo>
                      <a:pt x="5397" y="202"/>
                      <a:pt x="5391" y="203"/>
                      <a:pt x="5385" y="205"/>
                    </a:cubicBezTo>
                    <a:cubicBezTo>
                      <a:pt x="4473" y="217"/>
                      <a:pt x="3626" y="264"/>
                      <a:pt x="2787" y="264"/>
                    </a:cubicBezTo>
                    <a:cubicBezTo>
                      <a:pt x="1896" y="264"/>
                      <a:pt x="1014" y="211"/>
                      <a:pt x="71" y="4"/>
                    </a:cubicBezTo>
                    <a:cubicBezTo>
                      <a:pt x="64" y="2"/>
                      <a:pt x="58" y="1"/>
                      <a:pt x="5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1" name="Google Shape;5108;p63"/>
              <p:cNvSpPr/>
              <p:nvPr/>
            </p:nvSpPr>
            <p:spPr>
              <a:xfrm>
                <a:off x="1782473" y="1245387"/>
                <a:ext cx="15380" cy="8298"/>
              </a:xfrm>
              <a:custGeom>
                <a:avLst/>
                <a:gdLst/>
                <a:ahLst/>
                <a:cxnLst/>
                <a:rect l="l" t="t" r="r" b="b"/>
                <a:pathLst>
                  <a:path w="2619" h="1413" extrusionOk="0">
                    <a:moveTo>
                      <a:pt x="326" y="1"/>
                    </a:moveTo>
                    <a:cubicBezTo>
                      <a:pt x="226" y="101"/>
                      <a:pt x="101" y="226"/>
                      <a:pt x="0" y="352"/>
                    </a:cubicBezTo>
                    <a:cubicBezTo>
                      <a:pt x="777" y="778"/>
                      <a:pt x="1579" y="1154"/>
                      <a:pt x="2381" y="1404"/>
                    </a:cubicBezTo>
                    <a:cubicBezTo>
                      <a:pt x="2398" y="1410"/>
                      <a:pt x="2414" y="1412"/>
                      <a:pt x="2428" y="1412"/>
                    </a:cubicBezTo>
                    <a:cubicBezTo>
                      <a:pt x="2551" y="1412"/>
                      <a:pt x="2618" y="1246"/>
                      <a:pt x="2507" y="1179"/>
                    </a:cubicBezTo>
                    <a:cubicBezTo>
                      <a:pt x="1755" y="778"/>
                      <a:pt x="1028" y="402"/>
                      <a:pt x="326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2" name="Google Shape;5109;p63"/>
              <p:cNvSpPr/>
              <p:nvPr/>
            </p:nvSpPr>
            <p:spPr>
              <a:xfrm>
                <a:off x="1776583" y="1273340"/>
                <a:ext cx="21053" cy="2273"/>
              </a:xfrm>
              <a:custGeom>
                <a:avLst/>
                <a:gdLst/>
                <a:ahLst/>
                <a:cxnLst/>
                <a:rect l="l" t="t" r="r" b="b"/>
                <a:pathLst>
                  <a:path w="3585" h="387" extrusionOk="0">
                    <a:moveTo>
                      <a:pt x="3503" y="0"/>
                    </a:moveTo>
                    <a:cubicBezTo>
                      <a:pt x="3497" y="0"/>
                      <a:pt x="3491" y="1"/>
                      <a:pt x="3485" y="3"/>
                    </a:cubicBezTo>
                    <a:cubicBezTo>
                      <a:pt x="2591" y="3"/>
                      <a:pt x="1751" y="56"/>
                      <a:pt x="926" y="56"/>
                    </a:cubicBezTo>
                    <a:cubicBezTo>
                      <a:pt x="616" y="56"/>
                      <a:pt x="308" y="48"/>
                      <a:pt x="1" y="28"/>
                    </a:cubicBezTo>
                    <a:lnTo>
                      <a:pt x="1" y="28"/>
                    </a:lnTo>
                    <a:cubicBezTo>
                      <a:pt x="26" y="128"/>
                      <a:pt x="51" y="228"/>
                      <a:pt x="51" y="329"/>
                    </a:cubicBezTo>
                    <a:cubicBezTo>
                      <a:pt x="226" y="329"/>
                      <a:pt x="377" y="354"/>
                      <a:pt x="552" y="354"/>
                    </a:cubicBezTo>
                    <a:cubicBezTo>
                      <a:pt x="902" y="372"/>
                      <a:pt x="1259" y="386"/>
                      <a:pt x="1615" y="386"/>
                    </a:cubicBezTo>
                    <a:cubicBezTo>
                      <a:pt x="2253" y="386"/>
                      <a:pt x="2890" y="339"/>
                      <a:pt x="3485" y="178"/>
                    </a:cubicBezTo>
                    <a:cubicBezTo>
                      <a:pt x="3578" y="155"/>
                      <a:pt x="3584" y="0"/>
                      <a:pt x="3503" y="0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3" name="Google Shape;5110;p63"/>
              <p:cNvSpPr/>
              <p:nvPr/>
            </p:nvSpPr>
            <p:spPr>
              <a:xfrm>
                <a:off x="1863027" y="1222578"/>
                <a:ext cx="75608" cy="44314"/>
              </a:xfrm>
              <a:custGeom>
                <a:avLst/>
                <a:gdLst/>
                <a:ahLst/>
                <a:cxnLst/>
                <a:rect l="l" t="t" r="r" b="b"/>
                <a:pathLst>
                  <a:path w="12875" h="7546" extrusionOk="0">
                    <a:moveTo>
                      <a:pt x="12775" y="0"/>
                    </a:moveTo>
                    <a:cubicBezTo>
                      <a:pt x="8715" y="2932"/>
                      <a:pt x="4855" y="5539"/>
                      <a:pt x="143" y="7293"/>
                    </a:cubicBezTo>
                    <a:cubicBezTo>
                      <a:pt x="1" y="7341"/>
                      <a:pt x="83" y="7546"/>
                      <a:pt x="199" y="7546"/>
                    </a:cubicBezTo>
                    <a:cubicBezTo>
                      <a:pt x="205" y="7546"/>
                      <a:pt x="212" y="7545"/>
                      <a:pt x="218" y="7544"/>
                    </a:cubicBezTo>
                    <a:cubicBezTo>
                      <a:pt x="2549" y="7093"/>
                      <a:pt x="4629" y="5589"/>
                      <a:pt x="6659" y="4461"/>
                    </a:cubicBezTo>
                    <a:cubicBezTo>
                      <a:pt x="9065" y="3133"/>
                      <a:pt x="10745" y="1855"/>
                      <a:pt x="12825" y="50"/>
                    </a:cubicBezTo>
                    <a:cubicBezTo>
                      <a:pt x="12875" y="25"/>
                      <a:pt x="12775" y="0"/>
                      <a:pt x="1277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4" name="Google Shape;5111;p63"/>
              <p:cNvSpPr/>
              <p:nvPr/>
            </p:nvSpPr>
            <p:spPr>
              <a:xfrm>
                <a:off x="1858980" y="1272882"/>
                <a:ext cx="44925" cy="19773"/>
              </a:xfrm>
              <a:custGeom>
                <a:avLst/>
                <a:gdLst/>
                <a:ahLst/>
                <a:cxnLst/>
                <a:rect l="l" t="t" r="r" b="b"/>
                <a:pathLst>
                  <a:path w="7650" h="3367" extrusionOk="0">
                    <a:moveTo>
                      <a:pt x="177" y="1"/>
                    </a:moveTo>
                    <a:cubicBezTo>
                      <a:pt x="79" y="1"/>
                      <a:pt x="1" y="132"/>
                      <a:pt x="80" y="231"/>
                    </a:cubicBezTo>
                    <a:cubicBezTo>
                      <a:pt x="882" y="1183"/>
                      <a:pt x="2511" y="1685"/>
                      <a:pt x="3639" y="2186"/>
                    </a:cubicBezTo>
                    <a:cubicBezTo>
                      <a:pt x="5343" y="2913"/>
                      <a:pt x="5619" y="3013"/>
                      <a:pt x="7424" y="3364"/>
                    </a:cubicBezTo>
                    <a:cubicBezTo>
                      <a:pt x="7439" y="3366"/>
                      <a:pt x="7453" y="3366"/>
                      <a:pt x="7466" y="3366"/>
                    </a:cubicBezTo>
                    <a:cubicBezTo>
                      <a:pt x="7649" y="3366"/>
                      <a:pt x="7649" y="3214"/>
                      <a:pt x="7649" y="3214"/>
                    </a:cubicBezTo>
                    <a:cubicBezTo>
                      <a:pt x="4717" y="2462"/>
                      <a:pt x="2737" y="1835"/>
                      <a:pt x="256" y="31"/>
                    </a:cubicBezTo>
                    <a:cubicBezTo>
                      <a:pt x="230" y="10"/>
                      <a:pt x="203" y="1"/>
                      <a:pt x="17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5" name="Google Shape;5112;p63"/>
              <p:cNvSpPr/>
              <p:nvPr/>
            </p:nvSpPr>
            <p:spPr>
              <a:xfrm>
                <a:off x="1776143" y="1226841"/>
                <a:ext cx="102869" cy="79731"/>
              </a:xfrm>
              <a:custGeom>
                <a:avLst/>
                <a:gdLst/>
                <a:ahLst/>
                <a:cxnLst/>
                <a:rect l="l" t="t" r="r" b="b"/>
                <a:pathLst>
                  <a:path w="17517" h="13577" extrusionOk="0">
                    <a:moveTo>
                      <a:pt x="8898" y="1"/>
                    </a:moveTo>
                    <a:cubicBezTo>
                      <a:pt x="4437" y="1"/>
                      <a:pt x="828" y="4738"/>
                      <a:pt x="327" y="5815"/>
                    </a:cubicBezTo>
                    <a:cubicBezTo>
                      <a:pt x="1" y="6517"/>
                      <a:pt x="1755" y="12357"/>
                      <a:pt x="7093" y="13334"/>
                    </a:cubicBezTo>
                    <a:cubicBezTo>
                      <a:pt x="8005" y="13502"/>
                      <a:pt x="8843" y="13576"/>
                      <a:pt x="9612" y="13576"/>
                    </a:cubicBezTo>
                    <a:cubicBezTo>
                      <a:pt x="15757" y="13576"/>
                      <a:pt x="17517" y="8795"/>
                      <a:pt x="17495" y="8171"/>
                    </a:cubicBezTo>
                    <a:cubicBezTo>
                      <a:pt x="17469" y="7470"/>
                      <a:pt x="14312" y="1"/>
                      <a:pt x="889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6" name="Google Shape;5113;p63"/>
              <p:cNvSpPr/>
              <p:nvPr/>
            </p:nvSpPr>
            <p:spPr>
              <a:xfrm>
                <a:off x="1799104" y="1226841"/>
                <a:ext cx="79907" cy="79731"/>
              </a:xfrm>
              <a:custGeom>
                <a:avLst/>
                <a:gdLst/>
                <a:ahLst/>
                <a:cxnLst/>
                <a:rect l="l" t="t" r="r" b="b"/>
                <a:pathLst>
                  <a:path w="13607" h="13577" extrusionOk="0">
                    <a:moveTo>
                      <a:pt x="4988" y="1"/>
                    </a:moveTo>
                    <a:cubicBezTo>
                      <a:pt x="4286" y="1"/>
                      <a:pt x="3635" y="126"/>
                      <a:pt x="2983" y="327"/>
                    </a:cubicBezTo>
                    <a:cubicBezTo>
                      <a:pt x="2557" y="753"/>
                      <a:pt x="2231" y="1204"/>
                      <a:pt x="2131" y="1630"/>
                    </a:cubicBezTo>
                    <a:cubicBezTo>
                      <a:pt x="1855" y="2758"/>
                      <a:pt x="3559" y="2482"/>
                      <a:pt x="4136" y="2933"/>
                    </a:cubicBezTo>
                    <a:cubicBezTo>
                      <a:pt x="4913" y="3510"/>
                      <a:pt x="3384" y="3810"/>
                      <a:pt x="2858" y="3936"/>
                    </a:cubicBezTo>
                    <a:cubicBezTo>
                      <a:pt x="878" y="4337"/>
                      <a:pt x="2381" y="5615"/>
                      <a:pt x="4286" y="5916"/>
                    </a:cubicBezTo>
                    <a:cubicBezTo>
                      <a:pt x="4838" y="6066"/>
                      <a:pt x="6366" y="6066"/>
                      <a:pt x="5514" y="6668"/>
                    </a:cubicBezTo>
                    <a:cubicBezTo>
                      <a:pt x="4687" y="7319"/>
                      <a:pt x="3108" y="7094"/>
                      <a:pt x="2081" y="7520"/>
                    </a:cubicBezTo>
                    <a:cubicBezTo>
                      <a:pt x="777" y="8071"/>
                      <a:pt x="126" y="9224"/>
                      <a:pt x="26" y="10627"/>
                    </a:cubicBezTo>
                    <a:cubicBezTo>
                      <a:pt x="0" y="11104"/>
                      <a:pt x="26" y="11580"/>
                      <a:pt x="101" y="12031"/>
                    </a:cubicBezTo>
                    <a:cubicBezTo>
                      <a:pt x="953" y="12633"/>
                      <a:pt x="1980" y="13109"/>
                      <a:pt x="3183" y="13334"/>
                    </a:cubicBezTo>
                    <a:cubicBezTo>
                      <a:pt x="4095" y="13502"/>
                      <a:pt x="4933" y="13576"/>
                      <a:pt x="5702" y="13576"/>
                    </a:cubicBezTo>
                    <a:cubicBezTo>
                      <a:pt x="11847" y="13576"/>
                      <a:pt x="13607" y="8795"/>
                      <a:pt x="13585" y="8171"/>
                    </a:cubicBezTo>
                    <a:cubicBezTo>
                      <a:pt x="13559" y="7470"/>
                      <a:pt x="10402" y="1"/>
                      <a:pt x="4988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7" name="Google Shape;5114;p63"/>
              <p:cNvSpPr/>
              <p:nvPr/>
            </p:nvSpPr>
            <p:spPr>
              <a:xfrm>
                <a:off x="1787624" y="1257901"/>
                <a:ext cx="80512" cy="10159"/>
              </a:xfrm>
              <a:custGeom>
                <a:avLst/>
                <a:gdLst/>
                <a:ahLst/>
                <a:cxnLst/>
                <a:rect l="l" t="t" r="r" b="b"/>
                <a:pathLst>
                  <a:path w="13710" h="1730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981" y="627"/>
                      <a:pt x="4086" y="777"/>
                      <a:pt x="6116" y="1053"/>
                    </a:cubicBezTo>
                    <a:cubicBezTo>
                      <a:pt x="8547" y="1354"/>
                      <a:pt x="11028" y="1654"/>
                      <a:pt x="13484" y="1729"/>
                    </a:cubicBezTo>
                    <a:cubicBezTo>
                      <a:pt x="13660" y="1729"/>
                      <a:pt x="13710" y="1454"/>
                      <a:pt x="13534" y="1404"/>
                    </a:cubicBezTo>
                    <a:cubicBezTo>
                      <a:pt x="9123" y="451"/>
                      <a:pt x="4462" y="727"/>
                      <a:pt x="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8" name="Google Shape;5115;p63"/>
              <p:cNvSpPr/>
              <p:nvPr/>
            </p:nvSpPr>
            <p:spPr>
              <a:xfrm>
                <a:off x="1787917" y="1268935"/>
                <a:ext cx="73154" cy="10165"/>
              </a:xfrm>
              <a:custGeom>
                <a:avLst/>
                <a:gdLst/>
                <a:ahLst/>
                <a:cxnLst/>
                <a:rect l="l" t="t" r="r" b="b"/>
                <a:pathLst>
                  <a:path w="12457" h="1731" extrusionOk="0">
                    <a:moveTo>
                      <a:pt x="76" y="1"/>
                    </a:moveTo>
                    <a:cubicBezTo>
                      <a:pt x="26" y="1"/>
                      <a:pt x="1" y="76"/>
                      <a:pt x="76" y="101"/>
                    </a:cubicBezTo>
                    <a:cubicBezTo>
                      <a:pt x="3321" y="1075"/>
                      <a:pt x="7146" y="1731"/>
                      <a:pt x="10678" y="1731"/>
                    </a:cubicBezTo>
                    <a:cubicBezTo>
                      <a:pt x="11238" y="1731"/>
                      <a:pt x="11790" y="1714"/>
                      <a:pt x="12332" y="1680"/>
                    </a:cubicBezTo>
                    <a:cubicBezTo>
                      <a:pt x="12457" y="1680"/>
                      <a:pt x="12457" y="1480"/>
                      <a:pt x="12332" y="1480"/>
                    </a:cubicBezTo>
                    <a:cubicBezTo>
                      <a:pt x="8246" y="1028"/>
                      <a:pt x="4086" y="1028"/>
                      <a:pt x="7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9" name="Google Shape;5116;p63"/>
              <p:cNvSpPr/>
              <p:nvPr/>
            </p:nvSpPr>
            <p:spPr>
              <a:xfrm>
                <a:off x="1791200" y="1280974"/>
                <a:ext cx="59571" cy="8010"/>
              </a:xfrm>
              <a:custGeom>
                <a:avLst/>
                <a:gdLst/>
                <a:ahLst/>
                <a:cxnLst/>
                <a:rect l="l" t="t" r="r" b="b"/>
                <a:pathLst>
                  <a:path w="10144" h="1364" extrusionOk="0">
                    <a:moveTo>
                      <a:pt x="48" y="1"/>
                    </a:moveTo>
                    <a:cubicBezTo>
                      <a:pt x="13" y="1"/>
                      <a:pt x="0" y="56"/>
                      <a:pt x="43" y="56"/>
                    </a:cubicBezTo>
                    <a:cubicBezTo>
                      <a:pt x="2485" y="969"/>
                      <a:pt x="5241" y="1364"/>
                      <a:pt x="7900" y="1364"/>
                    </a:cubicBezTo>
                    <a:cubicBezTo>
                      <a:pt x="8599" y="1364"/>
                      <a:pt x="9290" y="1336"/>
                      <a:pt x="9968" y="1284"/>
                    </a:cubicBezTo>
                    <a:cubicBezTo>
                      <a:pt x="10144" y="1259"/>
                      <a:pt x="10144" y="1008"/>
                      <a:pt x="9968" y="1008"/>
                    </a:cubicBezTo>
                    <a:cubicBezTo>
                      <a:pt x="6660" y="958"/>
                      <a:pt x="3251" y="983"/>
                      <a:pt x="68" y="6"/>
                    </a:cubicBezTo>
                    <a:cubicBezTo>
                      <a:pt x="61" y="2"/>
                      <a:pt x="54" y="1"/>
                      <a:pt x="4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0" name="Google Shape;5117;p63"/>
              <p:cNvSpPr/>
              <p:nvPr/>
            </p:nvSpPr>
            <p:spPr>
              <a:xfrm>
                <a:off x="1726984" y="1062587"/>
                <a:ext cx="79314" cy="56341"/>
              </a:xfrm>
              <a:custGeom>
                <a:avLst/>
                <a:gdLst/>
                <a:ahLst/>
                <a:cxnLst/>
                <a:rect l="l" t="t" r="r" b="b"/>
                <a:pathLst>
                  <a:path w="13506" h="9594" extrusionOk="0">
                    <a:moveTo>
                      <a:pt x="7689" y="0"/>
                    </a:moveTo>
                    <a:cubicBezTo>
                      <a:pt x="6812" y="0"/>
                      <a:pt x="5898" y="348"/>
                      <a:pt x="5013" y="1179"/>
                    </a:cubicBezTo>
                    <a:cubicBezTo>
                      <a:pt x="1" y="5865"/>
                      <a:pt x="5765" y="9224"/>
                      <a:pt x="7219" y="9575"/>
                    </a:cubicBezTo>
                    <a:cubicBezTo>
                      <a:pt x="7271" y="9587"/>
                      <a:pt x="7333" y="9593"/>
                      <a:pt x="7404" y="9593"/>
                    </a:cubicBezTo>
                    <a:cubicBezTo>
                      <a:pt x="8631" y="9593"/>
                      <a:pt x="12493" y="7836"/>
                      <a:pt x="12682" y="7244"/>
                    </a:cubicBezTo>
                    <a:cubicBezTo>
                      <a:pt x="13506" y="4480"/>
                      <a:pt x="10834" y="0"/>
                      <a:pt x="768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1" name="Google Shape;5118;p63"/>
              <p:cNvSpPr/>
              <p:nvPr/>
            </p:nvSpPr>
            <p:spPr>
              <a:xfrm>
                <a:off x="1756664" y="1081456"/>
                <a:ext cx="34055" cy="25704"/>
              </a:xfrm>
              <a:custGeom>
                <a:avLst/>
                <a:gdLst/>
                <a:ahLst/>
                <a:cxnLst/>
                <a:rect l="l" t="t" r="r" b="b"/>
                <a:pathLst>
                  <a:path w="5799" h="4377" extrusionOk="0">
                    <a:moveTo>
                      <a:pt x="2402" y="0"/>
                    </a:moveTo>
                    <a:cubicBezTo>
                      <a:pt x="2300" y="0"/>
                      <a:pt x="2196" y="7"/>
                      <a:pt x="2090" y="21"/>
                    </a:cubicBezTo>
                    <a:cubicBezTo>
                      <a:pt x="135" y="278"/>
                      <a:pt x="0" y="4376"/>
                      <a:pt x="2837" y="4376"/>
                    </a:cubicBezTo>
                    <a:cubicBezTo>
                      <a:pt x="3601" y="4376"/>
                      <a:pt x="4581" y="4079"/>
                      <a:pt x="5799" y="3329"/>
                    </a:cubicBezTo>
                    <a:cubicBezTo>
                      <a:pt x="5799" y="3329"/>
                      <a:pt x="4674" y="0"/>
                      <a:pt x="24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2" name="Google Shape;5119;p63"/>
              <p:cNvSpPr/>
              <p:nvPr/>
            </p:nvSpPr>
            <p:spPr>
              <a:xfrm>
                <a:off x="1754791" y="1079547"/>
                <a:ext cx="36962" cy="24118"/>
              </a:xfrm>
              <a:custGeom>
                <a:avLst/>
                <a:gdLst/>
                <a:ahLst/>
                <a:cxnLst/>
                <a:rect l="l" t="t" r="r" b="b"/>
                <a:pathLst>
                  <a:path w="6294" h="4107" extrusionOk="0">
                    <a:moveTo>
                      <a:pt x="2363" y="1"/>
                    </a:moveTo>
                    <a:cubicBezTo>
                      <a:pt x="1549" y="1"/>
                      <a:pt x="745" y="392"/>
                      <a:pt x="103" y="1348"/>
                    </a:cubicBezTo>
                    <a:cubicBezTo>
                      <a:pt x="1" y="1512"/>
                      <a:pt x="149" y="1676"/>
                      <a:pt x="302" y="1676"/>
                    </a:cubicBezTo>
                    <a:cubicBezTo>
                      <a:pt x="337" y="1676"/>
                      <a:pt x="371" y="1668"/>
                      <a:pt x="404" y="1649"/>
                    </a:cubicBezTo>
                    <a:cubicBezTo>
                      <a:pt x="1235" y="1154"/>
                      <a:pt x="1852" y="750"/>
                      <a:pt x="2573" y="750"/>
                    </a:cubicBezTo>
                    <a:cubicBezTo>
                      <a:pt x="2983" y="750"/>
                      <a:pt x="3427" y="880"/>
                      <a:pt x="3963" y="1198"/>
                    </a:cubicBezTo>
                    <a:cubicBezTo>
                      <a:pt x="5015" y="1825"/>
                      <a:pt x="5667" y="3003"/>
                      <a:pt x="6143" y="4080"/>
                    </a:cubicBezTo>
                    <a:cubicBezTo>
                      <a:pt x="6152" y="4098"/>
                      <a:pt x="6173" y="4106"/>
                      <a:pt x="6197" y="4106"/>
                    </a:cubicBezTo>
                    <a:cubicBezTo>
                      <a:pt x="6241" y="4106"/>
                      <a:pt x="6293" y="4079"/>
                      <a:pt x="6293" y="4030"/>
                    </a:cubicBezTo>
                    <a:cubicBezTo>
                      <a:pt x="6119" y="2028"/>
                      <a:pt x="4215" y="1"/>
                      <a:pt x="2363" y="1"/>
                    </a:cubicBezTo>
                    <a:close/>
                  </a:path>
                </a:pathLst>
              </a:custGeom>
              <a:solidFill>
                <a:srgbClr val="4D1311">
                  <a:alpha val="20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3" name="Google Shape;5120;p63"/>
              <p:cNvSpPr/>
              <p:nvPr/>
            </p:nvSpPr>
            <p:spPr>
              <a:xfrm>
                <a:off x="1926268" y="1096067"/>
                <a:ext cx="75068" cy="55865"/>
              </a:xfrm>
              <a:custGeom>
                <a:avLst/>
                <a:gdLst/>
                <a:ahLst/>
                <a:cxnLst/>
                <a:rect l="l" t="t" r="r" b="b"/>
                <a:pathLst>
                  <a:path w="12783" h="9513" extrusionOk="0">
                    <a:moveTo>
                      <a:pt x="5871" y="1"/>
                    </a:moveTo>
                    <a:cubicBezTo>
                      <a:pt x="3020" y="1"/>
                      <a:pt x="1" y="3348"/>
                      <a:pt x="126" y="5979"/>
                    </a:cubicBezTo>
                    <a:cubicBezTo>
                      <a:pt x="176" y="6631"/>
                      <a:pt x="3911" y="9513"/>
                      <a:pt x="4913" y="9513"/>
                    </a:cubicBezTo>
                    <a:cubicBezTo>
                      <a:pt x="6392" y="9513"/>
                      <a:pt x="12783" y="7583"/>
                      <a:pt x="8998" y="1869"/>
                    </a:cubicBezTo>
                    <a:cubicBezTo>
                      <a:pt x="8124" y="536"/>
                      <a:pt x="7011" y="1"/>
                      <a:pt x="587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4" name="Google Shape;5121;p63"/>
              <p:cNvSpPr/>
              <p:nvPr/>
            </p:nvSpPr>
            <p:spPr>
              <a:xfrm>
                <a:off x="1938482" y="1117495"/>
                <a:ext cx="36151" cy="25017"/>
              </a:xfrm>
              <a:custGeom>
                <a:avLst/>
                <a:gdLst/>
                <a:ahLst/>
                <a:cxnLst/>
                <a:rect l="l" t="t" r="r" b="b"/>
                <a:pathLst>
                  <a:path w="6156" h="4260" extrusionOk="0">
                    <a:moveTo>
                      <a:pt x="3522" y="0"/>
                    </a:moveTo>
                    <a:cubicBezTo>
                      <a:pt x="1662" y="0"/>
                      <a:pt x="1" y="2180"/>
                      <a:pt x="1" y="2180"/>
                    </a:cubicBezTo>
                    <a:cubicBezTo>
                      <a:pt x="1259" y="3702"/>
                      <a:pt x="2366" y="4260"/>
                      <a:pt x="3244" y="4260"/>
                    </a:cubicBezTo>
                    <a:cubicBezTo>
                      <a:pt x="5360" y="4260"/>
                      <a:pt x="6156" y="1029"/>
                      <a:pt x="4562" y="250"/>
                    </a:cubicBezTo>
                    <a:cubicBezTo>
                      <a:pt x="4215" y="74"/>
                      <a:pt x="3865" y="0"/>
                      <a:pt x="35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5" name="Google Shape;5122;p63"/>
              <p:cNvSpPr/>
              <p:nvPr/>
            </p:nvSpPr>
            <p:spPr>
              <a:xfrm>
                <a:off x="1936762" y="1116250"/>
                <a:ext cx="39757" cy="16437"/>
              </a:xfrm>
              <a:custGeom>
                <a:avLst/>
                <a:gdLst/>
                <a:ahLst/>
                <a:cxnLst/>
                <a:rect l="l" t="t" r="r" b="b"/>
                <a:pathLst>
                  <a:path w="6770" h="2799" extrusionOk="0">
                    <a:moveTo>
                      <a:pt x="4095" y="0"/>
                    </a:moveTo>
                    <a:cubicBezTo>
                      <a:pt x="2495" y="0"/>
                      <a:pt x="684" y="1158"/>
                      <a:pt x="18" y="2692"/>
                    </a:cubicBezTo>
                    <a:cubicBezTo>
                      <a:pt x="1" y="2746"/>
                      <a:pt x="45" y="2799"/>
                      <a:pt x="91" y="2799"/>
                    </a:cubicBezTo>
                    <a:cubicBezTo>
                      <a:pt x="110" y="2799"/>
                      <a:pt x="129" y="2790"/>
                      <a:pt x="144" y="2768"/>
                    </a:cubicBezTo>
                    <a:cubicBezTo>
                      <a:pt x="946" y="1915"/>
                      <a:pt x="1923" y="1013"/>
                      <a:pt x="3126" y="763"/>
                    </a:cubicBezTo>
                    <a:cubicBezTo>
                      <a:pt x="3407" y="705"/>
                      <a:pt x="3655" y="678"/>
                      <a:pt x="3879" y="678"/>
                    </a:cubicBezTo>
                    <a:cubicBezTo>
                      <a:pt x="5016" y="678"/>
                      <a:pt x="5522" y="1378"/>
                      <a:pt x="6359" y="2342"/>
                    </a:cubicBezTo>
                    <a:cubicBezTo>
                      <a:pt x="6398" y="2388"/>
                      <a:pt x="6453" y="2408"/>
                      <a:pt x="6509" y="2408"/>
                    </a:cubicBezTo>
                    <a:cubicBezTo>
                      <a:pt x="6636" y="2408"/>
                      <a:pt x="6770" y="2305"/>
                      <a:pt x="6735" y="2166"/>
                    </a:cubicBezTo>
                    <a:cubicBezTo>
                      <a:pt x="6322" y="620"/>
                      <a:pt x="5265" y="0"/>
                      <a:pt x="4095" y="0"/>
                    </a:cubicBezTo>
                    <a:close/>
                  </a:path>
                </a:pathLst>
              </a:custGeom>
              <a:solidFill>
                <a:srgbClr val="4D1311">
                  <a:alpha val="20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grpSp>
        <p:nvGrpSpPr>
          <p:cNvPr id="96" name="Google Shape;5123;p63"/>
          <p:cNvGrpSpPr/>
          <p:nvPr/>
        </p:nvGrpSpPr>
        <p:grpSpPr>
          <a:xfrm>
            <a:off x="518319" y="3423831"/>
            <a:ext cx="2049315" cy="2672507"/>
            <a:chOff x="5038641" y="2573327"/>
            <a:chExt cx="1540798" cy="2004380"/>
          </a:xfrm>
        </p:grpSpPr>
        <p:sp>
          <p:nvSpPr>
            <p:cNvPr id="97" name="Google Shape;5124;p63"/>
            <p:cNvSpPr/>
            <p:nvPr/>
          </p:nvSpPr>
          <p:spPr>
            <a:xfrm>
              <a:off x="5081130" y="4402390"/>
              <a:ext cx="1427169" cy="175316"/>
            </a:xfrm>
            <a:custGeom>
              <a:avLst/>
              <a:gdLst/>
              <a:ahLst/>
              <a:cxnLst/>
              <a:rect l="l" t="t" r="r" b="b"/>
              <a:pathLst>
                <a:path w="11991" h="1473" extrusionOk="0">
                  <a:moveTo>
                    <a:pt x="5996" y="1"/>
                  </a:moveTo>
                  <a:cubicBezTo>
                    <a:pt x="2686" y="1"/>
                    <a:pt x="1" y="331"/>
                    <a:pt x="1" y="741"/>
                  </a:cubicBezTo>
                  <a:cubicBezTo>
                    <a:pt x="1" y="1143"/>
                    <a:pt x="2686" y="1473"/>
                    <a:pt x="5996" y="1473"/>
                  </a:cubicBezTo>
                  <a:cubicBezTo>
                    <a:pt x="9305" y="1473"/>
                    <a:pt x="11991" y="1143"/>
                    <a:pt x="11991" y="741"/>
                  </a:cubicBezTo>
                  <a:cubicBezTo>
                    <a:pt x="11991" y="331"/>
                    <a:pt x="9305" y="1"/>
                    <a:pt x="5996" y="1"/>
                  </a:cubicBezTo>
                  <a:close/>
                </a:path>
              </a:pathLst>
            </a:custGeom>
            <a:solidFill>
              <a:srgbClr val="7F3DEC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8" name="Google Shape;5125;p63"/>
            <p:cNvSpPr/>
            <p:nvPr/>
          </p:nvSpPr>
          <p:spPr>
            <a:xfrm>
              <a:off x="5072679" y="3877998"/>
              <a:ext cx="495004" cy="581413"/>
            </a:xfrm>
            <a:custGeom>
              <a:avLst/>
              <a:gdLst/>
              <a:ahLst/>
              <a:cxnLst/>
              <a:rect l="l" t="t" r="r" b="b"/>
              <a:pathLst>
                <a:path w="4159" h="4885" extrusionOk="0">
                  <a:moveTo>
                    <a:pt x="1626" y="0"/>
                  </a:moveTo>
                  <a:cubicBezTo>
                    <a:pt x="1471" y="0"/>
                    <a:pt x="1308" y="46"/>
                    <a:pt x="1142" y="152"/>
                  </a:cubicBezTo>
                  <a:cubicBezTo>
                    <a:pt x="0" y="856"/>
                    <a:pt x="946" y="2533"/>
                    <a:pt x="1472" y="3274"/>
                  </a:cubicBezTo>
                  <a:cubicBezTo>
                    <a:pt x="1731" y="3622"/>
                    <a:pt x="2097" y="4005"/>
                    <a:pt x="1990" y="4041"/>
                  </a:cubicBezTo>
                  <a:cubicBezTo>
                    <a:pt x="1874" y="4068"/>
                    <a:pt x="785" y="4773"/>
                    <a:pt x="982" y="4853"/>
                  </a:cubicBezTo>
                  <a:cubicBezTo>
                    <a:pt x="1033" y="4877"/>
                    <a:pt x="1213" y="4885"/>
                    <a:pt x="1451" y="4885"/>
                  </a:cubicBezTo>
                  <a:cubicBezTo>
                    <a:pt x="1752" y="4885"/>
                    <a:pt x="2146" y="4872"/>
                    <a:pt x="2489" y="4862"/>
                  </a:cubicBezTo>
                  <a:cubicBezTo>
                    <a:pt x="2909" y="4844"/>
                    <a:pt x="3248" y="4826"/>
                    <a:pt x="3248" y="4826"/>
                  </a:cubicBezTo>
                  <a:cubicBezTo>
                    <a:pt x="3248" y="4826"/>
                    <a:pt x="3252" y="4827"/>
                    <a:pt x="3260" y="4827"/>
                  </a:cubicBezTo>
                  <a:cubicBezTo>
                    <a:pt x="3372" y="4827"/>
                    <a:pt x="4159" y="4718"/>
                    <a:pt x="3203" y="1543"/>
                  </a:cubicBezTo>
                  <a:cubicBezTo>
                    <a:pt x="3194" y="1516"/>
                    <a:pt x="2926" y="910"/>
                    <a:pt x="2498" y="464"/>
                  </a:cubicBezTo>
                  <a:cubicBezTo>
                    <a:pt x="2256" y="203"/>
                    <a:pt x="1956" y="0"/>
                    <a:pt x="16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9" name="Google Shape;5126;p63"/>
            <p:cNvSpPr/>
            <p:nvPr/>
          </p:nvSpPr>
          <p:spPr>
            <a:xfrm>
              <a:off x="5232995" y="3975593"/>
              <a:ext cx="39396" cy="34159"/>
            </a:xfrm>
            <a:custGeom>
              <a:avLst/>
              <a:gdLst/>
              <a:ahLst/>
              <a:cxnLst/>
              <a:rect l="l" t="t" r="r" b="b"/>
              <a:pathLst>
                <a:path w="331" h="287" extrusionOk="0">
                  <a:moveTo>
                    <a:pt x="161" y="1"/>
                  </a:moveTo>
                  <a:cubicBezTo>
                    <a:pt x="72" y="1"/>
                    <a:pt x="0" y="63"/>
                    <a:pt x="0" y="143"/>
                  </a:cubicBezTo>
                  <a:cubicBezTo>
                    <a:pt x="0" y="224"/>
                    <a:pt x="72" y="286"/>
                    <a:pt x="161" y="286"/>
                  </a:cubicBezTo>
                  <a:cubicBezTo>
                    <a:pt x="259" y="286"/>
                    <a:pt x="330" y="224"/>
                    <a:pt x="330" y="143"/>
                  </a:cubicBezTo>
                  <a:cubicBezTo>
                    <a:pt x="330" y="63"/>
                    <a:pt x="259" y="1"/>
                    <a:pt x="1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0" name="Google Shape;5127;p63"/>
            <p:cNvSpPr/>
            <p:nvPr/>
          </p:nvSpPr>
          <p:spPr>
            <a:xfrm>
              <a:off x="5238231" y="4103061"/>
              <a:ext cx="43680" cy="49988"/>
            </a:xfrm>
            <a:custGeom>
              <a:avLst/>
              <a:gdLst/>
              <a:ahLst/>
              <a:cxnLst/>
              <a:rect l="l" t="t" r="r" b="b"/>
              <a:pathLst>
                <a:path w="367" h="420" extrusionOk="0">
                  <a:moveTo>
                    <a:pt x="188" y="0"/>
                  </a:moveTo>
                  <a:cubicBezTo>
                    <a:pt x="81" y="0"/>
                    <a:pt x="1" y="98"/>
                    <a:pt x="1" y="214"/>
                  </a:cubicBezTo>
                  <a:cubicBezTo>
                    <a:pt x="1" y="321"/>
                    <a:pt x="81" y="419"/>
                    <a:pt x="188" y="419"/>
                  </a:cubicBezTo>
                  <a:cubicBezTo>
                    <a:pt x="286" y="419"/>
                    <a:pt x="367" y="321"/>
                    <a:pt x="367" y="214"/>
                  </a:cubicBezTo>
                  <a:cubicBezTo>
                    <a:pt x="367" y="98"/>
                    <a:pt x="286" y="0"/>
                    <a:pt x="1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1" name="Google Shape;5128;p63"/>
            <p:cNvSpPr/>
            <p:nvPr/>
          </p:nvSpPr>
          <p:spPr>
            <a:xfrm>
              <a:off x="5244658" y="3933103"/>
              <a:ext cx="323020" cy="523569"/>
            </a:xfrm>
            <a:custGeom>
              <a:avLst/>
              <a:gdLst/>
              <a:ahLst/>
              <a:cxnLst/>
              <a:rect l="l" t="t" r="r" b="b"/>
              <a:pathLst>
                <a:path w="2714" h="4399" extrusionOk="0">
                  <a:moveTo>
                    <a:pt x="1053" y="1"/>
                  </a:moveTo>
                  <a:cubicBezTo>
                    <a:pt x="759" y="598"/>
                    <a:pt x="0" y="2392"/>
                    <a:pt x="1044" y="4399"/>
                  </a:cubicBezTo>
                  <a:cubicBezTo>
                    <a:pt x="1464" y="4381"/>
                    <a:pt x="1803" y="4363"/>
                    <a:pt x="1803" y="4363"/>
                  </a:cubicBezTo>
                  <a:cubicBezTo>
                    <a:pt x="1803" y="4363"/>
                    <a:pt x="1807" y="4364"/>
                    <a:pt x="1815" y="4364"/>
                  </a:cubicBezTo>
                  <a:cubicBezTo>
                    <a:pt x="1927" y="4364"/>
                    <a:pt x="2714" y="4255"/>
                    <a:pt x="1758" y="1080"/>
                  </a:cubicBezTo>
                  <a:cubicBezTo>
                    <a:pt x="1749" y="1053"/>
                    <a:pt x="1481" y="447"/>
                    <a:pt x="1053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2" name="Google Shape;5129;p63"/>
            <p:cNvSpPr/>
            <p:nvPr/>
          </p:nvSpPr>
          <p:spPr>
            <a:xfrm>
              <a:off x="6029096" y="3877998"/>
              <a:ext cx="495123" cy="581413"/>
            </a:xfrm>
            <a:custGeom>
              <a:avLst/>
              <a:gdLst/>
              <a:ahLst/>
              <a:cxnLst/>
              <a:rect l="l" t="t" r="r" b="b"/>
              <a:pathLst>
                <a:path w="4160" h="4885" extrusionOk="0">
                  <a:moveTo>
                    <a:pt x="2538" y="0"/>
                  </a:moveTo>
                  <a:cubicBezTo>
                    <a:pt x="2208" y="0"/>
                    <a:pt x="1910" y="203"/>
                    <a:pt x="1661" y="464"/>
                  </a:cubicBezTo>
                  <a:cubicBezTo>
                    <a:pt x="1233" y="910"/>
                    <a:pt x="966" y="1516"/>
                    <a:pt x="957" y="1543"/>
                  </a:cubicBezTo>
                  <a:cubicBezTo>
                    <a:pt x="1" y="4718"/>
                    <a:pt x="787" y="4827"/>
                    <a:pt x="899" y="4827"/>
                  </a:cubicBezTo>
                  <a:cubicBezTo>
                    <a:pt x="908" y="4827"/>
                    <a:pt x="912" y="4826"/>
                    <a:pt x="912" y="4826"/>
                  </a:cubicBezTo>
                  <a:cubicBezTo>
                    <a:pt x="912" y="4826"/>
                    <a:pt x="1251" y="4844"/>
                    <a:pt x="1670" y="4862"/>
                  </a:cubicBezTo>
                  <a:cubicBezTo>
                    <a:pt x="2014" y="4872"/>
                    <a:pt x="2410" y="4885"/>
                    <a:pt x="2714" y="4885"/>
                  </a:cubicBezTo>
                  <a:cubicBezTo>
                    <a:pt x="2954" y="4885"/>
                    <a:pt x="3136" y="4877"/>
                    <a:pt x="3187" y="4853"/>
                  </a:cubicBezTo>
                  <a:cubicBezTo>
                    <a:pt x="3374" y="4773"/>
                    <a:pt x="2286" y="4068"/>
                    <a:pt x="2179" y="4041"/>
                  </a:cubicBezTo>
                  <a:cubicBezTo>
                    <a:pt x="2063" y="4005"/>
                    <a:pt x="2429" y="3622"/>
                    <a:pt x="2687" y="3274"/>
                  </a:cubicBezTo>
                  <a:cubicBezTo>
                    <a:pt x="3223" y="2533"/>
                    <a:pt x="4159" y="856"/>
                    <a:pt x="3026" y="152"/>
                  </a:cubicBezTo>
                  <a:cubicBezTo>
                    <a:pt x="2857" y="46"/>
                    <a:pt x="2694" y="0"/>
                    <a:pt x="25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3" name="Google Shape;5130;p63"/>
            <p:cNvSpPr/>
            <p:nvPr/>
          </p:nvSpPr>
          <p:spPr>
            <a:xfrm>
              <a:off x="6324495" y="3975593"/>
              <a:ext cx="40467" cy="34159"/>
            </a:xfrm>
            <a:custGeom>
              <a:avLst/>
              <a:gdLst/>
              <a:ahLst/>
              <a:cxnLst/>
              <a:rect l="l" t="t" r="r" b="b"/>
              <a:pathLst>
                <a:path w="340" h="287" extrusionOk="0">
                  <a:moveTo>
                    <a:pt x="170" y="1"/>
                  </a:moveTo>
                  <a:cubicBezTo>
                    <a:pt x="72" y="1"/>
                    <a:pt x="0" y="63"/>
                    <a:pt x="0" y="143"/>
                  </a:cubicBezTo>
                  <a:cubicBezTo>
                    <a:pt x="0" y="224"/>
                    <a:pt x="72" y="286"/>
                    <a:pt x="170" y="286"/>
                  </a:cubicBezTo>
                  <a:cubicBezTo>
                    <a:pt x="259" y="286"/>
                    <a:pt x="339" y="224"/>
                    <a:pt x="339" y="143"/>
                  </a:cubicBezTo>
                  <a:cubicBezTo>
                    <a:pt x="339" y="63"/>
                    <a:pt x="259" y="1"/>
                    <a:pt x="1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4" name="Google Shape;5131;p63"/>
            <p:cNvSpPr/>
            <p:nvPr/>
          </p:nvSpPr>
          <p:spPr>
            <a:xfrm>
              <a:off x="6314854" y="4103061"/>
              <a:ext cx="43680" cy="49988"/>
            </a:xfrm>
            <a:custGeom>
              <a:avLst/>
              <a:gdLst/>
              <a:ahLst/>
              <a:cxnLst/>
              <a:rect l="l" t="t" r="r" b="b"/>
              <a:pathLst>
                <a:path w="367" h="420" extrusionOk="0">
                  <a:moveTo>
                    <a:pt x="188" y="0"/>
                  </a:moveTo>
                  <a:cubicBezTo>
                    <a:pt x="81" y="0"/>
                    <a:pt x="1" y="98"/>
                    <a:pt x="1" y="214"/>
                  </a:cubicBezTo>
                  <a:cubicBezTo>
                    <a:pt x="1" y="321"/>
                    <a:pt x="81" y="419"/>
                    <a:pt x="188" y="419"/>
                  </a:cubicBezTo>
                  <a:cubicBezTo>
                    <a:pt x="286" y="419"/>
                    <a:pt x="367" y="321"/>
                    <a:pt x="367" y="214"/>
                  </a:cubicBezTo>
                  <a:cubicBezTo>
                    <a:pt x="367" y="98"/>
                    <a:pt x="286" y="0"/>
                    <a:pt x="1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5" name="Google Shape;5132;p63"/>
            <p:cNvSpPr/>
            <p:nvPr/>
          </p:nvSpPr>
          <p:spPr>
            <a:xfrm>
              <a:off x="6029096" y="3933103"/>
              <a:ext cx="323139" cy="523569"/>
            </a:xfrm>
            <a:custGeom>
              <a:avLst/>
              <a:gdLst/>
              <a:ahLst/>
              <a:cxnLst/>
              <a:rect l="l" t="t" r="r" b="b"/>
              <a:pathLst>
                <a:path w="2715" h="4399" extrusionOk="0">
                  <a:moveTo>
                    <a:pt x="1661" y="1"/>
                  </a:moveTo>
                  <a:cubicBezTo>
                    <a:pt x="1233" y="447"/>
                    <a:pt x="966" y="1053"/>
                    <a:pt x="957" y="1080"/>
                  </a:cubicBezTo>
                  <a:cubicBezTo>
                    <a:pt x="1" y="4255"/>
                    <a:pt x="787" y="4364"/>
                    <a:pt x="899" y="4364"/>
                  </a:cubicBezTo>
                  <a:cubicBezTo>
                    <a:pt x="908" y="4364"/>
                    <a:pt x="912" y="4363"/>
                    <a:pt x="912" y="4363"/>
                  </a:cubicBezTo>
                  <a:cubicBezTo>
                    <a:pt x="912" y="4363"/>
                    <a:pt x="1251" y="4381"/>
                    <a:pt x="1670" y="4399"/>
                  </a:cubicBezTo>
                  <a:cubicBezTo>
                    <a:pt x="2714" y="2392"/>
                    <a:pt x="1965" y="598"/>
                    <a:pt x="1661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6" name="Google Shape;5133;p63"/>
            <p:cNvSpPr/>
            <p:nvPr/>
          </p:nvSpPr>
          <p:spPr>
            <a:xfrm>
              <a:off x="5493165" y="4012488"/>
              <a:ext cx="576652" cy="510477"/>
            </a:xfrm>
            <a:custGeom>
              <a:avLst/>
              <a:gdLst/>
              <a:ahLst/>
              <a:cxnLst/>
              <a:rect l="l" t="t" r="r" b="b"/>
              <a:pathLst>
                <a:path w="4845" h="4289" extrusionOk="0">
                  <a:moveTo>
                    <a:pt x="2611" y="1"/>
                  </a:moveTo>
                  <a:cubicBezTo>
                    <a:pt x="2580" y="1"/>
                    <a:pt x="2548" y="1"/>
                    <a:pt x="2516" y="3"/>
                  </a:cubicBezTo>
                  <a:cubicBezTo>
                    <a:pt x="0" y="101"/>
                    <a:pt x="339" y="3785"/>
                    <a:pt x="339" y="3785"/>
                  </a:cubicBezTo>
                  <a:cubicBezTo>
                    <a:pt x="339" y="3785"/>
                    <a:pt x="1149" y="4289"/>
                    <a:pt x="2501" y="4289"/>
                  </a:cubicBezTo>
                  <a:cubicBezTo>
                    <a:pt x="3160" y="4289"/>
                    <a:pt x="3949" y="4169"/>
                    <a:pt x="4835" y="3812"/>
                  </a:cubicBezTo>
                  <a:cubicBezTo>
                    <a:pt x="4835" y="3812"/>
                    <a:pt x="4844" y="3705"/>
                    <a:pt x="4835" y="3518"/>
                  </a:cubicBezTo>
                  <a:cubicBezTo>
                    <a:pt x="4826" y="2697"/>
                    <a:pt x="4639" y="404"/>
                    <a:pt x="3042" y="47"/>
                  </a:cubicBezTo>
                  <a:cubicBezTo>
                    <a:pt x="2909" y="18"/>
                    <a:pt x="2764" y="1"/>
                    <a:pt x="26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7" name="Google Shape;5134;p63"/>
            <p:cNvSpPr/>
            <p:nvPr/>
          </p:nvSpPr>
          <p:spPr>
            <a:xfrm>
              <a:off x="5493165" y="4012488"/>
              <a:ext cx="576652" cy="510477"/>
            </a:xfrm>
            <a:custGeom>
              <a:avLst/>
              <a:gdLst/>
              <a:ahLst/>
              <a:cxnLst/>
              <a:rect l="l" t="t" r="r" b="b"/>
              <a:pathLst>
                <a:path w="4845" h="4289" extrusionOk="0">
                  <a:moveTo>
                    <a:pt x="2611" y="1"/>
                  </a:moveTo>
                  <a:cubicBezTo>
                    <a:pt x="2580" y="1"/>
                    <a:pt x="2548" y="1"/>
                    <a:pt x="2516" y="3"/>
                  </a:cubicBezTo>
                  <a:cubicBezTo>
                    <a:pt x="0" y="101"/>
                    <a:pt x="339" y="3785"/>
                    <a:pt x="339" y="3785"/>
                  </a:cubicBezTo>
                  <a:cubicBezTo>
                    <a:pt x="339" y="3785"/>
                    <a:pt x="1149" y="4289"/>
                    <a:pt x="2501" y="4289"/>
                  </a:cubicBezTo>
                  <a:cubicBezTo>
                    <a:pt x="3160" y="4289"/>
                    <a:pt x="3949" y="4169"/>
                    <a:pt x="4835" y="3812"/>
                  </a:cubicBezTo>
                  <a:cubicBezTo>
                    <a:pt x="4835" y="3812"/>
                    <a:pt x="4844" y="3705"/>
                    <a:pt x="4835" y="3518"/>
                  </a:cubicBezTo>
                  <a:cubicBezTo>
                    <a:pt x="4550" y="3606"/>
                    <a:pt x="4213" y="3675"/>
                    <a:pt x="3869" y="3675"/>
                  </a:cubicBezTo>
                  <a:cubicBezTo>
                    <a:pt x="3375" y="3675"/>
                    <a:pt x="2866" y="3531"/>
                    <a:pt x="2471" y="3090"/>
                  </a:cubicBezTo>
                  <a:cubicBezTo>
                    <a:pt x="1588" y="2117"/>
                    <a:pt x="2551" y="663"/>
                    <a:pt x="3042" y="47"/>
                  </a:cubicBezTo>
                  <a:cubicBezTo>
                    <a:pt x="2909" y="18"/>
                    <a:pt x="2764" y="1"/>
                    <a:pt x="2611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8" name="Google Shape;5135;p63"/>
            <p:cNvSpPr/>
            <p:nvPr/>
          </p:nvSpPr>
          <p:spPr>
            <a:xfrm>
              <a:off x="5312617" y="3813134"/>
              <a:ext cx="990722" cy="712811"/>
            </a:xfrm>
            <a:custGeom>
              <a:avLst/>
              <a:gdLst/>
              <a:ahLst/>
              <a:cxnLst/>
              <a:rect l="l" t="t" r="r" b="b"/>
              <a:pathLst>
                <a:path w="8324" h="5989" extrusionOk="0">
                  <a:moveTo>
                    <a:pt x="1606" y="1"/>
                  </a:moveTo>
                  <a:cubicBezTo>
                    <a:pt x="1606" y="1"/>
                    <a:pt x="1392" y="322"/>
                    <a:pt x="1169" y="839"/>
                  </a:cubicBezTo>
                  <a:cubicBezTo>
                    <a:pt x="919" y="1410"/>
                    <a:pt x="643" y="2213"/>
                    <a:pt x="589" y="3096"/>
                  </a:cubicBezTo>
                  <a:cubicBezTo>
                    <a:pt x="500" y="4773"/>
                    <a:pt x="803" y="5362"/>
                    <a:pt x="803" y="5362"/>
                  </a:cubicBezTo>
                  <a:cubicBezTo>
                    <a:pt x="803" y="5362"/>
                    <a:pt x="0" y="5558"/>
                    <a:pt x="125" y="5737"/>
                  </a:cubicBezTo>
                  <a:cubicBezTo>
                    <a:pt x="177" y="5803"/>
                    <a:pt x="470" y="5831"/>
                    <a:pt x="808" y="5831"/>
                  </a:cubicBezTo>
                  <a:cubicBezTo>
                    <a:pt x="1342" y="5831"/>
                    <a:pt x="1988" y="5760"/>
                    <a:pt x="1972" y="5657"/>
                  </a:cubicBezTo>
                  <a:cubicBezTo>
                    <a:pt x="1937" y="5482"/>
                    <a:pt x="2107" y="1931"/>
                    <a:pt x="4040" y="1931"/>
                  </a:cubicBezTo>
                  <a:cubicBezTo>
                    <a:pt x="4084" y="1931"/>
                    <a:pt x="4130" y="1933"/>
                    <a:pt x="4175" y="1937"/>
                  </a:cubicBezTo>
                  <a:cubicBezTo>
                    <a:pt x="6245" y="2115"/>
                    <a:pt x="5906" y="5657"/>
                    <a:pt x="6111" y="5764"/>
                  </a:cubicBezTo>
                  <a:cubicBezTo>
                    <a:pt x="6262" y="5845"/>
                    <a:pt x="7297" y="5989"/>
                    <a:pt x="7853" y="5989"/>
                  </a:cubicBezTo>
                  <a:cubicBezTo>
                    <a:pt x="8087" y="5989"/>
                    <a:pt x="8236" y="5963"/>
                    <a:pt x="8199" y="5897"/>
                  </a:cubicBezTo>
                  <a:cubicBezTo>
                    <a:pt x="8065" y="5666"/>
                    <a:pt x="7271" y="5576"/>
                    <a:pt x="7351" y="5478"/>
                  </a:cubicBezTo>
                  <a:cubicBezTo>
                    <a:pt x="7423" y="5389"/>
                    <a:pt x="8324" y="3141"/>
                    <a:pt x="7102" y="928"/>
                  </a:cubicBezTo>
                  <a:cubicBezTo>
                    <a:pt x="6968" y="688"/>
                    <a:pt x="6807" y="438"/>
                    <a:pt x="6611" y="197"/>
                  </a:cubicBezTo>
                  <a:lnTo>
                    <a:pt x="16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9" name="Google Shape;5136;p63"/>
            <p:cNvSpPr/>
            <p:nvPr/>
          </p:nvSpPr>
          <p:spPr>
            <a:xfrm>
              <a:off x="5501615" y="4045694"/>
              <a:ext cx="36182" cy="55344"/>
            </a:xfrm>
            <a:custGeom>
              <a:avLst/>
              <a:gdLst/>
              <a:ahLst/>
              <a:cxnLst/>
              <a:rect l="l" t="t" r="r" b="b"/>
              <a:pathLst>
                <a:path w="304" h="465" extrusionOk="0">
                  <a:moveTo>
                    <a:pt x="152" y="0"/>
                  </a:moveTo>
                  <a:cubicBezTo>
                    <a:pt x="63" y="0"/>
                    <a:pt x="0" y="107"/>
                    <a:pt x="0" y="232"/>
                  </a:cubicBezTo>
                  <a:cubicBezTo>
                    <a:pt x="0" y="366"/>
                    <a:pt x="63" y="464"/>
                    <a:pt x="152" y="464"/>
                  </a:cubicBezTo>
                  <a:cubicBezTo>
                    <a:pt x="232" y="464"/>
                    <a:pt x="304" y="366"/>
                    <a:pt x="304" y="232"/>
                  </a:cubicBezTo>
                  <a:cubicBezTo>
                    <a:pt x="304" y="107"/>
                    <a:pt x="232" y="0"/>
                    <a:pt x="1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0" name="Google Shape;5137;p63"/>
            <p:cNvSpPr/>
            <p:nvPr/>
          </p:nvSpPr>
          <p:spPr>
            <a:xfrm>
              <a:off x="5828672" y="3944767"/>
              <a:ext cx="17020" cy="19281"/>
            </a:xfrm>
            <a:custGeom>
              <a:avLst/>
              <a:gdLst/>
              <a:ahLst/>
              <a:cxnLst/>
              <a:rect l="l" t="t" r="r" b="b"/>
              <a:pathLst>
                <a:path w="143" h="162" extrusionOk="0">
                  <a:moveTo>
                    <a:pt x="71" y="1"/>
                  </a:moveTo>
                  <a:cubicBezTo>
                    <a:pt x="36" y="1"/>
                    <a:pt x="0" y="37"/>
                    <a:pt x="0" y="81"/>
                  </a:cubicBezTo>
                  <a:cubicBezTo>
                    <a:pt x="0" y="126"/>
                    <a:pt x="36" y="161"/>
                    <a:pt x="71" y="161"/>
                  </a:cubicBezTo>
                  <a:cubicBezTo>
                    <a:pt x="116" y="161"/>
                    <a:pt x="143" y="126"/>
                    <a:pt x="143" y="81"/>
                  </a:cubicBezTo>
                  <a:cubicBezTo>
                    <a:pt x="143" y="37"/>
                    <a:pt x="116" y="1"/>
                    <a:pt x="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1" name="Google Shape;5138;p63"/>
            <p:cNvSpPr/>
            <p:nvPr/>
          </p:nvSpPr>
          <p:spPr>
            <a:xfrm>
              <a:off x="6084557" y="4156143"/>
              <a:ext cx="55225" cy="55344"/>
            </a:xfrm>
            <a:custGeom>
              <a:avLst/>
              <a:gdLst/>
              <a:ahLst/>
              <a:cxnLst/>
              <a:rect l="l" t="t" r="r" b="b"/>
              <a:pathLst>
                <a:path w="464" h="465" extrusionOk="0">
                  <a:moveTo>
                    <a:pt x="232" y="0"/>
                  </a:moveTo>
                  <a:cubicBezTo>
                    <a:pt x="98" y="0"/>
                    <a:pt x="0" y="107"/>
                    <a:pt x="0" y="232"/>
                  </a:cubicBezTo>
                  <a:cubicBezTo>
                    <a:pt x="0" y="366"/>
                    <a:pt x="98" y="464"/>
                    <a:pt x="232" y="464"/>
                  </a:cubicBezTo>
                  <a:cubicBezTo>
                    <a:pt x="357" y="464"/>
                    <a:pt x="464" y="366"/>
                    <a:pt x="464" y="232"/>
                  </a:cubicBezTo>
                  <a:cubicBezTo>
                    <a:pt x="464" y="107"/>
                    <a:pt x="357" y="0"/>
                    <a:pt x="2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2" name="Google Shape;5139;p63"/>
            <p:cNvSpPr/>
            <p:nvPr/>
          </p:nvSpPr>
          <p:spPr>
            <a:xfrm>
              <a:off x="5451747" y="3813134"/>
              <a:ext cx="706146" cy="132350"/>
            </a:xfrm>
            <a:custGeom>
              <a:avLst/>
              <a:gdLst/>
              <a:ahLst/>
              <a:cxnLst/>
              <a:rect l="l" t="t" r="r" b="b"/>
              <a:pathLst>
                <a:path w="5933" h="1112" extrusionOk="0">
                  <a:moveTo>
                    <a:pt x="437" y="1"/>
                  </a:moveTo>
                  <a:cubicBezTo>
                    <a:pt x="437" y="1"/>
                    <a:pt x="223" y="322"/>
                    <a:pt x="0" y="839"/>
                  </a:cubicBezTo>
                  <a:cubicBezTo>
                    <a:pt x="500" y="937"/>
                    <a:pt x="1535" y="1071"/>
                    <a:pt x="3238" y="1107"/>
                  </a:cubicBezTo>
                  <a:cubicBezTo>
                    <a:pt x="3380" y="1110"/>
                    <a:pt x="3517" y="1112"/>
                    <a:pt x="3651" y="1112"/>
                  </a:cubicBezTo>
                  <a:cubicBezTo>
                    <a:pt x="4619" y="1112"/>
                    <a:pt x="5376" y="1030"/>
                    <a:pt x="5933" y="928"/>
                  </a:cubicBezTo>
                  <a:cubicBezTo>
                    <a:pt x="5799" y="688"/>
                    <a:pt x="5638" y="438"/>
                    <a:pt x="5442" y="197"/>
                  </a:cubicBezTo>
                  <a:lnTo>
                    <a:pt x="437" y="1"/>
                  </a:ln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3" name="Google Shape;5140;p63"/>
            <p:cNvSpPr/>
            <p:nvPr/>
          </p:nvSpPr>
          <p:spPr>
            <a:xfrm>
              <a:off x="5048281" y="2573327"/>
              <a:ext cx="1522623" cy="1321717"/>
            </a:xfrm>
            <a:custGeom>
              <a:avLst/>
              <a:gdLst/>
              <a:ahLst/>
              <a:cxnLst/>
              <a:rect l="l" t="t" r="r" b="b"/>
              <a:pathLst>
                <a:path w="12793" h="11105" extrusionOk="0">
                  <a:moveTo>
                    <a:pt x="2950" y="1"/>
                  </a:moveTo>
                  <a:cubicBezTo>
                    <a:pt x="2694" y="1"/>
                    <a:pt x="2400" y="83"/>
                    <a:pt x="2061" y="283"/>
                  </a:cubicBezTo>
                  <a:cubicBezTo>
                    <a:pt x="152" y="1408"/>
                    <a:pt x="1490" y="2915"/>
                    <a:pt x="1981" y="3147"/>
                  </a:cubicBezTo>
                  <a:cubicBezTo>
                    <a:pt x="1981" y="3147"/>
                    <a:pt x="1945" y="3183"/>
                    <a:pt x="1882" y="3245"/>
                  </a:cubicBezTo>
                  <a:cubicBezTo>
                    <a:pt x="1472" y="3656"/>
                    <a:pt x="0" y="5342"/>
                    <a:pt x="259" y="7911"/>
                  </a:cubicBezTo>
                  <a:cubicBezTo>
                    <a:pt x="526" y="10632"/>
                    <a:pt x="3854" y="11051"/>
                    <a:pt x="6165" y="11096"/>
                  </a:cubicBezTo>
                  <a:cubicBezTo>
                    <a:pt x="6263" y="11096"/>
                    <a:pt x="6361" y="11105"/>
                    <a:pt x="6450" y="11105"/>
                  </a:cubicBezTo>
                  <a:lnTo>
                    <a:pt x="6495" y="11105"/>
                  </a:lnTo>
                  <a:cubicBezTo>
                    <a:pt x="6584" y="11105"/>
                    <a:pt x="6682" y="11096"/>
                    <a:pt x="6780" y="11096"/>
                  </a:cubicBezTo>
                  <a:cubicBezTo>
                    <a:pt x="9091" y="11051"/>
                    <a:pt x="12418" y="10632"/>
                    <a:pt x="12686" y="7911"/>
                  </a:cubicBezTo>
                  <a:cubicBezTo>
                    <a:pt x="12730" y="7536"/>
                    <a:pt x="12730" y="7170"/>
                    <a:pt x="12695" y="6831"/>
                  </a:cubicBezTo>
                  <a:cubicBezTo>
                    <a:pt x="12498" y="4512"/>
                    <a:pt x="10964" y="3147"/>
                    <a:pt x="10964" y="3147"/>
                  </a:cubicBezTo>
                  <a:cubicBezTo>
                    <a:pt x="11455" y="2915"/>
                    <a:pt x="12793" y="1408"/>
                    <a:pt x="10884" y="283"/>
                  </a:cubicBezTo>
                  <a:cubicBezTo>
                    <a:pt x="10545" y="83"/>
                    <a:pt x="10250" y="1"/>
                    <a:pt x="9995" y="1"/>
                  </a:cubicBezTo>
                  <a:cubicBezTo>
                    <a:pt x="8917" y="1"/>
                    <a:pt x="8531" y="1465"/>
                    <a:pt x="8466" y="1747"/>
                  </a:cubicBezTo>
                  <a:cubicBezTo>
                    <a:pt x="8118" y="1595"/>
                    <a:pt x="7208" y="1515"/>
                    <a:pt x="7101" y="1515"/>
                  </a:cubicBezTo>
                  <a:cubicBezTo>
                    <a:pt x="6976" y="1515"/>
                    <a:pt x="7360" y="1300"/>
                    <a:pt x="7208" y="1131"/>
                  </a:cubicBezTo>
                  <a:cubicBezTo>
                    <a:pt x="7187" y="1108"/>
                    <a:pt x="7155" y="1097"/>
                    <a:pt x="7116" y="1097"/>
                  </a:cubicBezTo>
                  <a:cubicBezTo>
                    <a:pt x="6867" y="1097"/>
                    <a:pt x="6311" y="1491"/>
                    <a:pt x="6165" y="1515"/>
                  </a:cubicBezTo>
                  <a:cubicBezTo>
                    <a:pt x="6162" y="1515"/>
                    <a:pt x="6160" y="1515"/>
                    <a:pt x="6158" y="1515"/>
                  </a:cubicBezTo>
                  <a:cubicBezTo>
                    <a:pt x="6015" y="1515"/>
                    <a:pt x="6679" y="933"/>
                    <a:pt x="6468" y="792"/>
                  </a:cubicBezTo>
                  <a:cubicBezTo>
                    <a:pt x="6455" y="783"/>
                    <a:pt x="6435" y="778"/>
                    <a:pt x="6411" y="778"/>
                  </a:cubicBezTo>
                  <a:cubicBezTo>
                    <a:pt x="6042" y="778"/>
                    <a:pt x="4487" y="1791"/>
                    <a:pt x="4487" y="1791"/>
                  </a:cubicBezTo>
                  <a:cubicBezTo>
                    <a:pt x="4487" y="1791"/>
                    <a:pt x="4143" y="1"/>
                    <a:pt x="29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4" name="Google Shape;5141;p63"/>
            <p:cNvSpPr/>
            <p:nvPr/>
          </p:nvSpPr>
          <p:spPr>
            <a:xfrm>
              <a:off x="5311545" y="2652711"/>
              <a:ext cx="134969" cy="198644"/>
            </a:xfrm>
            <a:custGeom>
              <a:avLst/>
              <a:gdLst/>
              <a:ahLst/>
              <a:cxnLst/>
              <a:rect l="l" t="t" r="r" b="b"/>
              <a:pathLst>
                <a:path w="1134" h="1669" extrusionOk="0">
                  <a:moveTo>
                    <a:pt x="545" y="0"/>
                  </a:moveTo>
                  <a:cubicBezTo>
                    <a:pt x="322" y="0"/>
                    <a:pt x="161" y="268"/>
                    <a:pt x="72" y="821"/>
                  </a:cubicBezTo>
                  <a:cubicBezTo>
                    <a:pt x="9" y="1195"/>
                    <a:pt x="1" y="1561"/>
                    <a:pt x="1" y="1579"/>
                  </a:cubicBezTo>
                  <a:cubicBezTo>
                    <a:pt x="1" y="1633"/>
                    <a:pt x="36" y="1668"/>
                    <a:pt x="90" y="1668"/>
                  </a:cubicBezTo>
                  <a:cubicBezTo>
                    <a:pt x="143" y="1668"/>
                    <a:pt x="179" y="1633"/>
                    <a:pt x="179" y="1579"/>
                  </a:cubicBezTo>
                  <a:cubicBezTo>
                    <a:pt x="197" y="999"/>
                    <a:pt x="331" y="178"/>
                    <a:pt x="545" y="178"/>
                  </a:cubicBezTo>
                  <a:cubicBezTo>
                    <a:pt x="732" y="178"/>
                    <a:pt x="910" y="794"/>
                    <a:pt x="946" y="1552"/>
                  </a:cubicBezTo>
                  <a:cubicBezTo>
                    <a:pt x="946" y="1593"/>
                    <a:pt x="983" y="1634"/>
                    <a:pt x="1031" y="1634"/>
                  </a:cubicBezTo>
                  <a:cubicBezTo>
                    <a:pt x="1035" y="1634"/>
                    <a:pt x="1040" y="1633"/>
                    <a:pt x="1044" y="1633"/>
                  </a:cubicBezTo>
                  <a:cubicBezTo>
                    <a:pt x="1089" y="1633"/>
                    <a:pt x="1133" y="1588"/>
                    <a:pt x="1125" y="1543"/>
                  </a:cubicBezTo>
                  <a:cubicBezTo>
                    <a:pt x="1125" y="1526"/>
                    <a:pt x="1107" y="1169"/>
                    <a:pt x="1035" y="803"/>
                  </a:cubicBezTo>
                  <a:cubicBezTo>
                    <a:pt x="937" y="259"/>
                    <a:pt x="777" y="0"/>
                    <a:pt x="5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5" name="Google Shape;5142;p63"/>
            <p:cNvSpPr/>
            <p:nvPr/>
          </p:nvSpPr>
          <p:spPr>
            <a:xfrm>
              <a:off x="6207620" y="2652711"/>
              <a:ext cx="134969" cy="198644"/>
            </a:xfrm>
            <a:custGeom>
              <a:avLst/>
              <a:gdLst/>
              <a:ahLst/>
              <a:cxnLst/>
              <a:rect l="l" t="t" r="r" b="b"/>
              <a:pathLst>
                <a:path w="1134" h="1669" extrusionOk="0">
                  <a:moveTo>
                    <a:pt x="581" y="0"/>
                  </a:moveTo>
                  <a:cubicBezTo>
                    <a:pt x="358" y="0"/>
                    <a:pt x="197" y="259"/>
                    <a:pt x="90" y="803"/>
                  </a:cubicBezTo>
                  <a:cubicBezTo>
                    <a:pt x="19" y="1169"/>
                    <a:pt x="1" y="1526"/>
                    <a:pt x="1" y="1543"/>
                  </a:cubicBezTo>
                  <a:cubicBezTo>
                    <a:pt x="1" y="1588"/>
                    <a:pt x="37" y="1633"/>
                    <a:pt x="90" y="1633"/>
                  </a:cubicBezTo>
                  <a:cubicBezTo>
                    <a:pt x="94" y="1633"/>
                    <a:pt x="98" y="1634"/>
                    <a:pt x="102" y="1634"/>
                  </a:cubicBezTo>
                  <a:cubicBezTo>
                    <a:pt x="142" y="1634"/>
                    <a:pt x="179" y="1593"/>
                    <a:pt x="179" y="1552"/>
                  </a:cubicBezTo>
                  <a:cubicBezTo>
                    <a:pt x="224" y="794"/>
                    <a:pt x="402" y="178"/>
                    <a:pt x="581" y="178"/>
                  </a:cubicBezTo>
                  <a:cubicBezTo>
                    <a:pt x="795" y="178"/>
                    <a:pt x="929" y="999"/>
                    <a:pt x="947" y="1579"/>
                  </a:cubicBezTo>
                  <a:cubicBezTo>
                    <a:pt x="947" y="1633"/>
                    <a:pt x="991" y="1668"/>
                    <a:pt x="1036" y="1668"/>
                  </a:cubicBezTo>
                  <a:lnTo>
                    <a:pt x="1045" y="1668"/>
                  </a:lnTo>
                  <a:cubicBezTo>
                    <a:pt x="1089" y="1668"/>
                    <a:pt x="1134" y="1633"/>
                    <a:pt x="1134" y="1579"/>
                  </a:cubicBezTo>
                  <a:cubicBezTo>
                    <a:pt x="1125" y="1561"/>
                    <a:pt x="1116" y="1195"/>
                    <a:pt x="1054" y="821"/>
                  </a:cubicBezTo>
                  <a:cubicBezTo>
                    <a:pt x="964" y="268"/>
                    <a:pt x="813" y="0"/>
                    <a:pt x="5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6" name="Google Shape;5143;p63"/>
            <p:cNvSpPr/>
            <p:nvPr/>
          </p:nvSpPr>
          <p:spPr>
            <a:xfrm>
              <a:off x="6137639" y="3597593"/>
              <a:ext cx="223043" cy="173293"/>
            </a:xfrm>
            <a:custGeom>
              <a:avLst/>
              <a:gdLst/>
              <a:ahLst/>
              <a:cxnLst/>
              <a:rect l="l" t="t" r="r" b="b"/>
              <a:pathLst>
                <a:path w="1874" h="1456" extrusionOk="0">
                  <a:moveTo>
                    <a:pt x="1174" y="0"/>
                  </a:moveTo>
                  <a:cubicBezTo>
                    <a:pt x="983" y="0"/>
                    <a:pt x="771" y="65"/>
                    <a:pt x="580" y="197"/>
                  </a:cubicBezTo>
                  <a:cubicBezTo>
                    <a:pt x="170" y="474"/>
                    <a:pt x="0" y="929"/>
                    <a:pt x="196" y="1223"/>
                  </a:cubicBezTo>
                  <a:cubicBezTo>
                    <a:pt x="304" y="1377"/>
                    <a:pt x="487" y="1455"/>
                    <a:pt x="696" y="1455"/>
                  </a:cubicBezTo>
                  <a:cubicBezTo>
                    <a:pt x="886" y="1455"/>
                    <a:pt x="1098" y="1390"/>
                    <a:pt x="1294" y="1259"/>
                  </a:cubicBezTo>
                  <a:cubicBezTo>
                    <a:pt x="1704" y="982"/>
                    <a:pt x="1874" y="518"/>
                    <a:pt x="1677" y="233"/>
                  </a:cubicBezTo>
                  <a:cubicBezTo>
                    <a:pt x="1570" y="79"/>
                    <a:pt x="1384" y="0"/>
                    <a:pt x="11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7" name="Google Shape;5144;p63"/>
            <p:cNvSpPr/>
            <p:nvPr/>
          </p:nvSpPr>
          <p:spPr>
            <a:xfrm>
              <a:off x="6187507" y="3531776"/>
              <a:ext cx="28803" cy="39396"/>
            </a:xfrm>
            <a:custGeom>
              <a:avLst/>
              <a:gdLst/>
              <a:ahLst/>
              <a:cxnLst/>
              <a:rect l="l" t="t" r="r" b="b"/>
              <a:pathLst>
                <a:path w="242" h="331" extrusionOk="0">
                  <a:moveTo>
                    <a:pt x="116" y="1"/>
                  </a:moveTo>
                  <a:cubicBezTo>
                    <a:pt x="54" y="1"/>
                    <a:pt x="0" y="72"/>
                    <a:pt x="0" y="170"/>
                  </a:cubicBezTo>
                  <a:cubicBezTo>
                    <a:pt x="0" y="259"/>
                    <a:pt x="54" y="331"/>
                    <a:pt x="116" y="331"/>
                  </a:cubicBezTo>
                  <a:cubicBezTo>
                    <a:pt x="188" y="331"/>
                    <a:pt x="241" y="259"/>
                    <a:pt x="241" y="170"/>
                  </a:cubicBezTo>
                  <a:cubicBezTo>
                    <a:pt x="241" y="72"/>
                    <a:pt x="188" y="1"/>
                    <a:pt x="1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8" name="Google Shape;5145;p63"/>
            <p:cNvSpPr/>
            <p:nvPr/>
          </p:nvSpPr>
          <p:spPr>
            <a:xfrm>
              <a:off x="6391382" y="3175080"/>
              <a:ext cx="70103" cy="120091"/>
            </a:xfrm>
            <a:custGeom>
              <a:avLst/>
              <a:gdLst/>
              <a:ahLst/>
              <a:cxnLst/>
              <a:rect l="l" t="t" r="r" b="b"/>
              <a:pathLst>
                <a:path w="589" h="1009" extrusionOk="0">
                  <a:moveTo>
                    <a:pt x="295" y="0"/>
                  </a:moveTo>
                  <a:cubicBezTo>
                    <a:pt x="134" y="0"/>
                    <a:pt x="0" y="232"/>
                    <a:pt x="0" y="509"/>
                  </a:cubicBezTo>
                  <a:cubicBezTo>
                    <a:pt x="0" y="785"/>
                    <a:pt x="134" y="1008"/>
                    <a:pt x="295" y="1008"/>
                  </a:cubicBezTo>
                  <a:cubicBezTo>
                    <a:pt x="455" y="1008"/>
                    <a:pt x="589" y="785"/>
                    <a:pt x="589" y="509"/>
                  </a:cubicBezTo>
                  <a:cubicBezTo>
                    <a:pt x="589" y="232"/>
                    <a:pt x="455" y="0"/>
                    <a:pt x="2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9" name="Google Shape;5146;p63"/>
            <p:cNvSpPr/>
            <p:nvPr/>
          </p:nvSpPr>
          <p:spPr>
            <a:xfrm>
              <a:off x="6339372" y="3104979"/>
              <a:ext cx="40467" cy="41538"/>
            </a:xfrm>
            <a:custGeom>
              <a:avLst/>
              <a:gdLst/>
              <a:ahLst/>
              <a:cxnLst/>
              <a:rect l="l" t="t" r="r" b="b"/>
              <a:pathLst>
                <a:path w="340" h="349" extrusionOk="0">
                  <a:moveTo>
                    <a:pt x="170" y="0"/>
                  </a:moveTo>
                  <a:cubicBezTo>
                    <a:pt x="80" y="0"/>
                    <a:pt x="0" y="81"/>
                    <a:pt x="0" y="179"/>
                  </a:cubicBezTo>
                  <a:cubicBezTo>
                    <a:pt x="0" y="268"/>
                    <a:pt x="80" y="348"/>
                    <a:pt x="170" y="348"/>
                  </a:cubicBezTo>
                  <a:cubicBezTo>
                    <a:pt x="259" y="348"/>
                    <a:pt x="339" y="268"/>
                    <a:pt x="339" y="179"/>
                  </a:cubicBezTo>
                  <a:cubicBezTo>
                    <a:pt x="339" y="81"/>
                    <a:pt x="259" y="0"/>
                    <a:pt x="1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0" name="Google Shape;5147;p63"/>
            <p:cNvSpPr/>
            <p:nvPr/>
          </p:nvSpPr>
          <p:spPr>
            <a:xfrm>
              <a:off x="5439964" y="3642224"/>
              <a:ext cx="72364" cy="67008"/>
            </a:xfrm>
            <a:custGeom>
              <a:avLst/>
              <a:gdLst/>
              <a:ahLst/>
              <a:cxnLst/>
              <a:rect l="l" t="t" r="r" b="b"/>
              <a:pathLst>
                <a:path w="608" h="563" extrusionOk="0">
                  <a:moveTo>
                    <a:pt x="304" y="0"/>
                  </a:moveTo>
                  <a:cubicBezTo>
                    <a:pt x="144" y="0"/>
                    <a:pt x="1" y="125"/>
                    <a:pt x="1" y="277"/>
                  </a:cubicBezTo>
                  <a:cubicBezTo>
                    <a:pt x="1" y="438"/>
                    <a:pt x="144" y="562"/>
                    <a:pt x="304" y="562"/>
                  </a:cubicBezTo>
                  <a:cubicBezTo>
                    <a:pt x="474" y="562"/>
                    <a:pt x="608" y="438"/>
                    <a:pt x="608" y="277"/>
                  </a:cubicBezTo>
                  <a:cubicBezTo>
                    <a:pt x="608" y="125"/>
                    <a:pt x="474" y="0"/>
                    <a:pt x="3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1" name="Google Shape;5148;p63"/>
            <p:cNvSpPr/>
            <p:nvPr/>
          </p:nvSpPr>
          <p:spPr>
            <a:xfrm>
              <a:off x="5590758" y="3626276"/>
              <a:ext cx="33088" cy="42609"/>
            </a:xfrm>
            <a:custGeom>
              <a:avLst/>
              <a:gdLst/>
              <a:ahLst/>
              <a:cxnLst/>
              <a:rect l="l" t="t" r="r" b="b"/>
              <a:pathLst>
                <a:path w="278" h="358" extrusionOk="0">
                  <a:moveTo>
                    <a:pt x="135" y="1"/>
                  </a:moveTo>
                  <a:cubicBezTo>
                    <a:pt x="63" y="1"/>
                    <a:pt x="1" y="81"/>
                    <a:pt x="1" y="179"/>
                  </a:cubicBezTo>
                  <a:cubicBezTo>
                    <a:pt x="1" y="277"/>
                    <a:pt x="63" y="357"/>
                    <a:pt x="135" y="357"/>
                  </a:cubicBezTo>
                  <a:cubicBezTo>
                    <a:pt x="215" y="357"/>
                    <a:pt x="277" y="277"/>
                    <a:pt x="277" y="179"/>
                  </a:cubicBezTo>
                  <a:cubicBezTo>
                    <a:pt x="277" y="81"/>
                    <a:pt x="215" y="1"/>
                    <a:pt x="13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2" name="Google Shape;5149;p63"/>
            <p:cNvSpPr/>
            <p:nvPr/>
          </p:nvSpPr>
          <p:spPr>
            <a:xfrm>
              <a:off x="5444249" y="3534989"/>
              <a:ext cx="28803" cy="32969"/>
            </a:xfrm>
            <a:custGeom>
              <a:avLst/>
              <a:gdLst/>
              <a:ahLst/>
              <a:cxnLst/>
              <a:rect l="l" t="t" r="r" b="b"/>
              <a:pathLst>
                <a:path w="242" h="277" extrusionOk="0">
                  <a:moveTo>
                    <a:pt x="117" y="0"/>
                  </a:moveTo>
                  <a:cubicBezTo>
                    <a:pt x="54" y="0"/>
                    <a:pt x="1" y="63"/>
                    <a:pt x="1" y="143"/>
                  </a:cubicBezTo>
                  <a:cubicBezTo>
                    <a:pt x="1" y="215"/>
                    <a:pt x="54" y="277"/>
                    <a:pt x="117" y="277"/>
                  </a:cubicBezTo>
                  <a:cubicBezTo>
                    <a:pt x="188" y="277"/>
                    <a:pt x="242" y="215"/>
                    <a:pt x="242" y="143"/>
                  </a:cubicBezTo>
                  <a:cubicBezTo>
                    <a:pt x="242" y="63"/>
                    <a:pt x="188" y="0"/>
                    <a:pt x="1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3" name="Google Shape;5150;p63"/>
            <p:cNvSpPr/>
            <p:nvPr/>
          </p:nvSpPr>
          <p:spPr>
            <a:xfrm>
              <a:off x="5038641" y="2959539"/>
              <a:ext cx="1524884" cy="935497"/>
            </a:xfrm>
            <a:custGeom>
              <a:avLst/>
              <a:gdLst/>
              <a:ahLst/>
              <a:cxnLst/>
              <a:rect l="l" t="t" r="r" b="b"/>
              <a:pathLst>
                <a:path w="12812" h="7860" extrusionOk="0">
                  <a:moveTo>
                    <a:pt x="1963" y="0"/>
                  </a:moveTo>
                  <a:lnTo>
                    <a:pt x="1963" y="0"/>
                  </a:lnTo>
                  <a:cubicBezTo>
                    <a:pt x="1553" y="411"/>
                    <a:pt x="81" y="2097"/>
                    <a:pt x="340" y="4666"/>
                  </a:cubicBezTo>
                  <a:cubicBezTo>
                    <a:pt x="607" y="7387"/>
                    <a:pt x="3935" y="7806"/>
                    <a:pt x="6246" y="7851"/>
                  </a:cubicBezTo>
                  <a:cubicBezTo>
                    <a:pt x="6344" y="7851"/>
                    <a:pt x="6442" y="7860"/>
                    <a:pt x="6531" y="7860"/>
                  </a:cubicBezTo>
                  <a:lnTo>
                    <a:pt x="6576" y="7860"/>
                  </a:lnTo>
                  <a:cubicBezTo>
                    <a:pt x="6665" y="7860"/>
                    <a:pt x="6763" y="7851"/>
                    <a:pt x="6861" y="7851"/>
                  </a:cubicBezTo>
                  <a:cubicBezTo>
                    <a:pt x="9172" y="7806"/>
                    <a:pt x="12499" y="7387"/>
                    <a:pt x="12767" y="4666"/>
                  </a:cubicBezTo>
                  <a:cubicBezTo>
                    <a:pt x="12811" y="4291"/>
                    <a:pt x="12811" y="3925"/>
                    <a:pt x="12776" y="3586"/>
                  </a:cubicBezTo>
                  <a:lnTo>
                    <a:pt x="12776" y="3586"/>
                  </a:lnTo>
                  <a:cubicBezTo>
                    <a:pt x="11900" y="4571"/>
                    <a:pt x="9949" y="6598"/>
                    <a:pt x="6610" y="6598"/>
                  </a:cubicBezTo>
                  <a:cubicBezTo>
                    <a:pt x="6139" y="6598"/>
                    <a:pt x="5640" y="6557"/>
                    <a:pt x="5113" y="6468"/>
                  </a:cubicBezTo>
                  <a:cubicBezTo>
                    <a:pt x="1" y="5594"/>
                    <a:pt x="1758" y="812"/>
                    <a:pt x="1963" y="0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4" name="Google Shape;5151;p63"/>
            <p:cNvSpPr/>
            <p:nvPr/>
          </p:nvSpPr>
          <p:spPr>
            <a:xfrm>
              <a:off x="5271199" y="2937045"/>
              <a:ext cx="176388" cy="57606"/>
            </a:xfrm>
            <a:custGeom>
              <a:avLst/>
              <a:gdLst/>
              <a:ahLst/>
              <a:cxnLst/>
              <a:rect l="l" t="t" r="r" b="b"/>
              <a:pathLst>
                <a:path w="1482" h="484" extrusionOk="0">
                  <a:moveTo>
                    <a:pt x="111" y="1"/>
                  </a:moveTo>
                  <a:cubicBezTo>
                    <a:pt x="70" y="1"/>
                    <a:pt x="26" y="33"/>
                    <a:pt x="18" y="73"/>
                  </a:cubicBezTo>
                  <a:cubicBezTo>
                    <a:pt x="1" y="127"/>
                    <a:pt x="36" y="171"/>
                    <a:pt x="81" y="180"/>
                  </a:cubicBezTo>
                  <a:lnTo>
                    <a:pt x="1357" y="484"/>
                  </a:lnTo>
                  <a:lnTo>
                    <a:pt x="1383" y="484"/>
                  </a:lnTo>
                  <a:cubicBezTo>
                    <a:pt x="1419" y="484"/>
                    <a:pt x="1464" y="457"/>
                    <a:pt x="1472" y="412"/>
                  </a:cubicBezTo>
                  <a:cubicBezTo>
                    <a:pt x="1481" y="368"/>
                    <a:pt x="1455" y="314"/>
                    <a:pt x="1401" y="305"/>
                  </a:cubicBezTo>
                  <a:lnTo>
                    <a:pt x="125" y="2"/>
                  </a:lnTo>
                  <a:cubicBezTo>
                    <a:pt x="121" y="1"/>
                    <a:pt x="116" y="1"/>
                    <a:pt x="1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5" name="Google Shape;5152;p63"/>
            <p:cNvSpPr/>
            <p:nvPr/>
          </p:nvSpPr>
          <p:spPr>
            <a:xfrm>
              <a:off x="6187507" y="2937045"/>
              <a:ext cx="177459" cy="57606"/>
            </a:xfrm>
            <a:custGeom>
              <a:avLst/>
              <a:gdLst/>
              <a:ahLst/>
              <a:cxnLst/>
              <a:rect l="l" t="t" r="r" b="b"/>
              <a:pathLst>
                <a:path w="1491" h="484" extrusionOk="0">
                  <a:moveTo>
                    <a:pt x="1388" y="1"/>
                  </a:moveTo>
                  <a:cubicBezTo>
                    <a:pt x="1384" y="1"/>
                    <a:pt x="1379" y="1"/>
                    <a:pt x="1374" y="2"/>
                  </a:cubicBezTo>
                  <a:lnTo>
                    <a:pt x="81" y="305"/>
                  </a:lnTo>
                  <a:cubicBezTo>
                    <a:pt x="36" y="314"/>
                    <a:pt x="0" y="359"/>
                    <a:pt x="9" y="412"/>
                  </a:cubicBezTo>
                  <a:cubicBezTo>
                    <a:pt x="18" y="457"/>
                    <a:pt x="63" y="484"/>
                    <a:pt x="99" y="484"/>
                  </a:cubicBezTo>
                  <a:lnTo>
                    <a:pt x="125" y="484"/>
                  </a:lnTo>
                  <a:lnTo>
                    <a:pt x="1410" y="180"/>
                  </a:lnTo>
                  <a:cubicBezTo>
                    <a:pt x="1463" y="171"/>
                    <a:pt x="1490" y="127"/>
                    <a:pt x="1481" y="73"/>
                  </a:cubicBezTo>
                  <a:cubicBezTo>
                    <a:pt x="1473" y="33"/>
                    <a:pt x="1430" y="1"/>
                    <a:pt x="13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6" name="Google Shape;5153;p63"/>
            <p:cNvSpPr/>
            <p:nvPr/>
          </p:nvSpPr>
          <p:spPr>
            <a:xfrm>
              <a:off x="5051375" y="3370150"/>
              <a:ext cx="372890" cy="98072"/>
            </a:xfrm>
            <a:custGeom>
              <a:avLst/>
              <a:gdLst/>
              <a:ahLst/>
              <a:cxnLst/>
              <a:rect l="l" t="t" r="r" b="b"/>
              <a:pathLst>
                <a:path w="3133" h="824" extrusionOk="0">
                  <a:moveTo>
                    <a:pt x="3036" y="1"/>
                  </a:moveTo>
                  <a:cubicBezTo>
                    <a:pt x="3030" y="1"/>
                    <a:pt x="3023" y="2"/>
                    <a:pt x="3016" y="3"/>
                  </a:cubicBezTo>
                  <a:lnTo>
                    <a:pt x="81" y="645"/>
                  </a:lnTo>
                  <a:cubicBezTo>
                    <a:pt x="37" y="654"/>
                    <a:pt x="1" y="698"/>
                    <a:pt x="10" y="752"/>
                  </a:cubicBezTo>
                  <a:cubicBezTo>
                    <a:pt x="19" y="797"/>
                    <a:pt x="63" y="823"/>
                    <a:pt x="99" y="823"/>
                  </a:cubicBezTo>
                  <a:lnTo>
                    <a:pt x="117" y="823"/>
                  </a:lnTo>
                  <a:lnTo>
                    <a:pt x="3052" y="181"/>
                  </a:lnTo>
                  <a:cubicBezTo>
                    <a:pt x="3105" y="172"/>
                    <a:pt x="3132" y="119"/>
                    <a:pt x="3123" y="74"/>
                  </a:cubicBezTo>
                  <a:cubicBezTo>
                    <a:pt x="3115" y="27"/>
                    <a:pt x="3080" y="1"/>
                    <a:pt x="303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7" name="Google Shape;5154;p63"/>
            <p:cNvSpPr/>
            <p:nvPr/>
          </p:nvSpPr>
          <p:spPr>
            <a:xfrm>
              <a:off x="6205597" y="3370150"/>
              <a:ext cx="373842" cy="98072"/>
            </a:xfrm>
            <a:custGeom>
              <a:avLst/>
              <a:gdLst/>
              <a:ahLst/>
              <a:cxnLst/>
              <a:rect l="l" t="t" r="r" b="b"/>
              <a:pathLst>
                <a:path w="3141" h="824" extrusionOk="0">
                  <a:moveTo>
                    <a:pt x="105" y="1"/>
                  </a:moveTo>
                  <a:cubicBezTo>
                    <a:pt x="61" y="1"/>
                    <a:pt x="26" y="27"/>
                    <a:pt x="18" y="74"/>
                  </a:cubicBezTo>
                  <a:cubicBezTo>
                    <a:pt x="0" y="119"/>
                    <a:pt x="36" y="172"/>
                    <a:pt x="80" y="181"/>
                  </a:cubicBezTo>
                  <a:lnTo>
                    <a:pt x="3015" y="823"/>
                  </a:lnTo>
                  <a:lnTo>
                    <a:pt x="3042" y="823"/>
                  </a:lnTo>
                  <a:cubicBezTo>
                    <a:pt x="3078" y="823"/>
                    <a:pt x="3113" y="797"/>
                    <a:pt x="3131" y="752"/>
                  </a:cubicBezTo>
                  <a:cubicBezTo>
                    <a:pt x="3140" y="698"/>
                    <a:pt x="3105" y="654"/>
                    <a:pt x="3060" y="645"/>
                  </a:cubicBezTo>
                  <a:lnTo>
                    <a:pt x="125" y="3"/>
                  </a:lnTo>
                  <a:cubicBezTo>
                    <a:pt x="118" y="2"/>
                    <a:pt x="111" y="1"/>
                    <a:pt x="1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8" name="Google Shape;5155;p63"/>
            <p:cNvSpPr/>
            <p:nvPr/>
          </p:nvSpPr>
          <p:spPr>
            <a:xfrm>
              <a:off x="5386883" y="2920858"/>
              <a:ext cx="862300" cy="518689"/>
            </a:xfrm>
            <a:custGeom>
              <a:avLst/>
              <a:gdLst/>
              <a:ahLst/>
              <a:cxnLst/>
              <a:rect l="l" t="t" r="r" b="b"/>
              <a:pathLst>
                <a:path w="7245" h="4358" extrusionOk="0">
                  <a:moveTo>
                    <a:pt x="1898" y="1"/>
                  </a:moveTo>
                  <a:cubicBezTo>
                    <a:pt x="1076" y="1"/>
                    <a:pt x="526" y="92"/>
                    <a:pt x="411" y="530"/>
                  </a:cubicBezTo>
                  <a:cubicBezTo>
                    <a:pt x="340" y="798"/>
                    <a:pt x="251" y="1199"/>
                    <a:pt x="170" y="1637"/>
                  </a:cubicBezTo>
                  <a:cubicBezTo>
                    <a:pt x="153" y="1735"/>
                    <a:pt x="135" y="1833"/>
                    <a:pt x="117" y="1922"/>
                  </a:cubicBezTo>
                  <a:cubicBezTo>
                    <a:pt x="72" y="2234"/>
                    <a:pt x="28" y="2547"/>
                    <a:pt x="10" y="2823"/>
                  </a:cubicBezTo>
                  <a:cubicBezTo>
                    <a:pt x="1" y="2921"/>
                    <a:pt x="1" y="3019"/>
                    <a:pt x="1" y="3109"/>
                  </a:cubicBezTo>
                  <a:cubicBezTo>
                    <a:pt x="1" y="3287"/>
                    <a:pt x="10" y="3430"/>
                    <a:pt x="46" y="3528"/>
                  </a:cubicBezTo>
                  <a:cubicBezTo>
                    <a:pt x="215" y="4027"/>
                    <a:pt x="563" y="4286"/>
                    <a:pt x="3534" y="4349"/>
                  </a:cubicBezTo>
                  <a:cubicBezTo>
                    <a:pt x="3560" y="4358"/>
                    <a:pt x="3587" y="4358"/>
                    <a:pt x="3623" y="4358"/>
                  </a:cubicBezTo>
                  <a:cubicBezTo>
                    <a:pt x="3650" y="4358"/>
                    <a:pt x="3676" y="4358"/>
                    <a:pt x="3703" y="4349"/>
                  </a:cubicBezTo>
                  <a:cubicBezTo>
                    <a:pt x="6674" y="4286"/>
                    <a:pt x="7022" y="4027"/>
                    <a:pt x="7191" y="3528"/>
                  </a:cubicBezTo>
                  <a:cubicBezTo>
                    <a:pt x="7191" y="3510"/>
                    <a:pt x="7200" y="3501"/>
                    <a:pt x="7200" y="3483"/>
                  </a:cubicBezTo>
                  <a:cubicBezTo>
                    <a:pt x="7236" y="3349"/>
                    <a:pt x="7245" y="3144"/>
                    <a:pt x="7227" y="2903"/>
                  </a:cubicBezTo>
                  <a:cubicBezTo>
                    <a:pt x="7227" y="2814"/>
                    <a:pt x="7218" y="2716"/>
                    <a:pt x="7209" y="2609"/>
                  </a:cubicBezTo>
                  <a:cubicBezTo>
                    <a:pt x="7182" y="2377"/>
                    <a:pt x="7156" y="2136"/>
                    <a:pt x="7111" y="1886"/>
                  </a:cubicBezTo>
                  <a:cubicBezTo>
                    <a:pt x="7093" y="1788"/>
                    <a:pt x="7075" y="1699"/>
                    <a:pt x="7057" y="1601"/>
                  </a:cubicBezTo>
                  <a:cubicBezTo>
                    <a:pt x="6986" y="1182"/>
                    <a:pt x="6897" y="789"/>
                    <a:pt x="6826" y="530"/>
                  </a:cubicBezTo>
                  <a:cubicBezTo>
                    <a:pt x="6714" y="90"/>
                    <a:pt x="6163" y="1"/>
                    <a:pt x="5345" y="1"/>
                  </a:cubicBezTo>
                  <a:cubicBezTo>
                    <a:pt x="4854" y="1"/>
                    <a:pt x="4268" y="33"/>
                    <a:pt x="3623" y="40"/>
                  </a:cubicBezTo>
                  <a:cubicBezTo>
                    <a:pt x="3230" y="40"/>
                    <a:pt x="2865" y="22"/>
                    <a:pt x="2534" y="13"/>
                  </a:cubicBezTo>
                  <a:cubicBezTo>
                    <a:pt x="2308" y="6"/>
                    <a:pt x="2095" y="1"/>
                    <a:pt x="18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9" name="Google Shape;5156;p63"/>
            <p:cNvSpPr/>
            <p:nvPr/>
          </p:nvSpPr>
          <p:spPr>
            <a:xfrm>
              <a:off x="5400689" y="3002028"/>
              <a:ext cx="832545" cy="167818"/>
            </a:xfrm>
            <a:custGeom>
              <a:avLst/>
              <a:gdLst/>
              <a:ahLst/>
              <a:cxnLst/>
              <a:rect l="l" t="t" r="r" b="b"/>
              <a:pathLst>
                <a:path w="6995" h="1410" extrusionOk="0">
                  <a:moveTo>
                    <a:pt x="3025" y="286"/>
                  </a:moveTo>
                  <a:cubicBezTo>
                    <a:pt x="3052" y="286"/>
                    <a:pt x="3052" y="294"/>
                    <a:pt x="3052" y="294"/>
                  </a:cubicBezTo>
                  <a:cubicBezTo>
                    <a:pt x="3070" y="330"/>
                    <a:pt x="3061" y="428"/>
                    <a:pt x="2989" y="553"/>
                  </a:cubicBezTo>
                  <a:cubicBezTo>
                    <a:pt x="2972" y="500"/>
                    <a:pt x="2954" y="437"/>
                    <a:pt x="2963" y="402"/>
                  </a:cubicBezTo>
                  <a:cubicBezTo>
                    <a:pt x="2963" y="286"/>
                    <a:pt x="3007" y="286"/>
                    <a:pt x="3025" y="286"/>
                  </a:cubicBezTo>
                  <a:close/>
                  <a:moveTo>
                    <a:pt x="1000" y="402"/>
                  </a:moveTo>
                  <a:cubicBezTo>
                    <a:pt x="1018" y="402"/>
                    <a:pt x="1036" y="402"/>
                    <a:pt x="1036" y="455"/>
                  </a:cubicBezTo>
                  <a:cubicBezTo>
                    <a:pt x="1036" y="491"/>
                    <a:pt x="1027" y="526"/>
                    <a:pt x="1009" y="571"/>
                  </a:cubicBezTo>
                  <a:cubicBezTo>
                    <a:pt x="1009" y="562"/>
                    <a:pt x="1000" y="562"/>
                    <a:pt x="1000" y="553"/>
                  </a:cubicBezTo>
                  <a:cubicBezTo>
                    <a:pt x="955" y="464"/>
                    <a:pt x="964" y="410"/>
                    <a:pt x="973" y="402"/>
                  </a:cubicBezTo>
                  <a:close/>
                  <a:moveTo>
                    <a:pt x="4783" y="294"/>
                  </a:moveTo>
                  <a:cubicBezTo>
                    <a:pt x="4800" y="294"/>
                    <a:pt x="4818" y="303"/>
                    <a:pt x="4818" y="312"/>
                  </a:cubicBezTo>
                  <a:cubicBezTo>
                    <a:pt x="4845" y="348"/>
                    <a:pt x="4854" y="446"/>
                    <a:pt x="4783" y="589"/>
                  </a:cubicBezTo>
                  <a:cubicBezTo>
                    <a:pt x="4765" y="616"/>
                    <a:pt x="4747" y="642"/>
                    <a:pt x="4729" y="669"/>
                  </a:cubicBezTo>
                  <a:cubicBezTo>
                    <a:pt x="4676" y="580"/>
                    <a:pt x="4649" y="500"/>
                    <a:pt x="4649" y="437"/>
                  </a:cubicBezTo>
                  <a:cubicBezTo>
                    <a:pt x="4640" y="330"/>
                    <a:pt x="4693" y="303"/>
                    <a:pt x="4756" y="303"/>
                  </a:cubicBezTo>
                  <a:cubicBezTo>
                    <a:pt x="4765" y="294"/>
                    <a:pt x="4774" y="294"/>
                    <a:pt x="4783" y="294"/>
                  </a:cubicBezTo>
                  <a:close/>
                  <a:moveTo>
                    <a:pt x="6210" y="321"/>
                  </a:moveTo>
                  <a:cubicBezTo>
                    <a:pt x="6272" y="330"/>
                    <a:pt x="6299" y="357"/>
                    <a:pt x="6308" y="384"/>
                  </a:cubicBezTo>
                  <a:cubicBezTo>
                    <a:pt x="6344" y="446"/>
                    <a:pt x="6344" y="580"/>
                    <a:pt x="6272" y="723"/>
                  </a:cubicBezTo>
                  <a:cubicBezTo>
                    <a:pt x="6156" y="571"/>
                    <a:pt x="6121" y="410"/>
                    <a:pt x="6147" y="348"/>
                  </a:cubicBezTo>
                  <a:cubicBezTo>
                    <a:pt x="6156" y="339"/>
                    <a:pt x="6165" y="321"/>
                    <a:pt x="6201" y="321"/>
                  </a:cubicBezTo>
                  <a:close/>
                  <a:moveTo>
                    <a:pt x="3025" y="0"/>
                  </a:moveTo>
                  <a:cubicBezTo>
                    <a:pt x="2820" y="0"/>
                    <a:pt x="2668" y="161"/>
                    <a:pt x="2668" y="393"/>
                  </a:cubicBezTo>
                  <a:cubicBezTo>
                    <a:pt x="2668" y="517"/>
                    <a:pt x="2704" y="651"/>
                    <a:pt x="2784" y="785"/>
                  </a:cubicBezTo>
                  <a:cubicBezTo>
                    <a:pt x="2713" y="848"/>
                    <a:pt x="2615" y="910"/>
                    <a:pt x="2490" y="955"/>
                  </a:cubicBezTo>
                  <a:cubicBezTo>
                    <a:pt x="2370" y="995"/>
                    <a:pt x="2222" y="1027"/>
                    <a:pt x="2051" y="1027"/>
                  </a:cubicBezTo>
                  <a:cubicBezTo>
                    <a:pt x="2031" y="1027"/>
                    <a:pt x="2011" y="1027"/>
                    <a:pt x="1990" y="1026"/>
                  </a:cubicBezTo>
                  <a:cubicBezTo>
                    <a:pt x="1642" y="1017"/>
                    <a:pt x="1384" y="928"/>
                    <a:pt x="1214" y="803"/>
                  </a:cubicBezTo>
                  <a:cubicBezTo>
                    <a:pt x="1286" y="687"/>
                    <a:pt x="1321" y="571"/>
                    <a:pt x="1321" y="464"/>
                  </a:cubicBezTo>
                  <a:cubicBezTo>
                    <a:pt x="1321" y="268"/>
                    <a:pt x="1205" y="125"/>
                    <a:pt x="1018" y="116"/>
                  </a:cubicBezTo>
                  <a:cubicBezTo>
                    <a:pt x="1007" y="115"/>
                    <a:pt x="997" y="115"/>
                    <a:pt x="987" y="115"/>
                  </a:cubicBezTo>
                  <a:cubicBezTo>
                    <a:pt x="877" y="115"/>
                    <a:pt x="790" y="159"/>
                    <a:pt x="732" y="241"/>
                  </a:cubicBezTo>
                  <a:cubicBezTo>
                    <a:pt x="652" y="366"/>
                    <a:pt x="661" y="535"/>
                    <a:pt x="750" y="705"/>
                  </a:cubicBezTo>
                  <a:cubicBezTo>
                    <a:pt x="777" y="749"/>
                    <a:pt x="804" y="794"/>
                    <a:pt x="839" y="830"/>
                  </a:cubicBezTo>
                  <a:cubicBezTo>
                    <a:pt x="732" y="937"/>
                    <a:pt x="599" y="1017"/>
                    <a:pt x="438" y="1017"/>
                  </a:cubicBezTo>
                  <a:cubicBezTo>
                    <a:pt x="260" y="1017"/>
                    <a:pt x="144" y="990"/>
                    <a:pt x="54" y="955"/>
                  </a:cubicBezTo>
                  <a:cubicBezTo>
                    <a:pt x="37" y="1053"/>
                    <a:pt x="19" y="1151"/>
                    <a:pt x="1" y="1240"/>
                  </a:cubicBezTo>
                  <a:cubicBezTo>
                    <a:pt x="108" y="1276"/>
                    <a:pt x="242" y="1303"/>
                    <a:pt x="411" y="1303"/>
                  </a:cubicBezTo>
                  <a:lnTo>
                    <a:pt x="447" y="1303"/>
                  </a:lnTo>
                  <a:cubicBezTo>
                    <a:pt x="688" y="1303"/>
                    <a:pt x="893" y="1187"/>
                    <a:pt x="1045" y="1035"/>
                  </a:cubicBezTo>
                  <a:cubicBezTo>
                    <a:pt x="1259" y="1187"/>
                    <a:pt x="1571" y="1311"/>
                    <a:pt x="1981" y="1320"/>
                  </a:cubicBezTo>
                  <a:cubicBezTo>
                    <a:pt x="2204" y="1320"/>
                    <a:pt x="2392" y="1294"/>
                    <a:pt x="2543" y="1240"/>
                  </a:cubicBezTo>
                  <a:cubicBezTo>
                    <a:pt x="2722" y="1178"/>
                    <a:pt x="2865" y="1097"/>
                    <a:pt x="2972" y="1008"/>
                  </a:cubicBezTo>
                  <a:cubicBezTo>
                    <a:pt x="3168" y="1195"/>
                    <a:pt x="3471" y="1338"/>
                    <a:pt x="3873" y="1338"/>
                  </a:cubicBezTo>
                  <a:cubicBezTo>
                    <a:pt x="3887" y="1339"/>
                    <a:pt x="3900" y="1339"/>
                    <a:pt x="3914" y="1339"/>
                  </a:cubicBezTo>
                  <a:cubicBezTo>
                    <a:pt x="4252" y="1339"/>
                    <a:pt x="4523" y="1234"/>
                    <a:pt x="4711" y="1088"/>
                  </a:cubicBezTo>
                  <a:cubicBezTo>
                    <a:pt x="4907" y="1258"/>
                    <a:pt x="5184" y="1383"/>
                    <a:pt x="5523" y="1401"/>
                  </a:cubicBezTo>
                  <a:cubicBezTo>
                    <a:pt x="5550" y="1410"/>
                    <a:pt x="5585" y="1410"/>
                    <a:pt x="5612" y="1410"/>
                  </a:cubicBezTo>
                  <a:cubicBezTo>
                    <a:pt x="5889" y="1410"/>
                    <a:pt x="6139" y="1311"/>
                    <a:pt x="6317" y="1142"/>
                  </a:cubicBezTo>
                  <a:cubicBezTo>
                    <a:pt x="6443" y="1213"/>
                    <a:pt x="6578" y="1251"/>
                    <a:pt x="6720" y="1251"/>
                  </a:cubicBezTo>
                  <a:cubicBezTo>
                    <a:pt x="6810" y="1251"/>
                    <a:pt x="6902" y="1236"/>
                    <a:pt x="6995" y="1204"/>
                  </a:cubicBezTo>
                  <a:cubicBezTo>
                    <a:pt x="6977" y="1106"/>
                    <a:pt x="6959" y="1017"/>
                    <a:pt x="6941" y="919"/>
                  </a:cubicBezTo>
                  <a:cubicBezTo>
                    <a:pt x="6941" y="919"/>
                    <a:pt x="6933" y="919"/>
                    <a:pt x="6933" y="928"/>
                  </a:cubicBezTo>
                  <a:cubicBezTo>
                    <a:pt x="6860" y="953"/>
                    <a:pt x="6793" y="964"/>
                    <a:pt x="6732" y="964"/>
                  </a:cubicBezTo>
                  <a:cubicBezTo>
                    <a:pt x="6643" y="964"/>
                    <a:pt x="6568" y="942"/>
                    <a:pt x="6504" y="910"/>
                  </a:cubicBezTo>
                  <a:cubicBezTo>
                    <a:pt x="6629" y="678"/>
                    <a:pt x="6656" y="428"/>
                    <a:pt x="6558" y="250"/>
                  </a:cubicBezTo>
                  <a:cubicBezTo>
                    <a:pt x="6495" y="116"/>
                    <a:pt x="6371" y="45"/>
                    <a:pt x="6219" y="36"/>
                  </a:cubicBezTo>
                  <a:cubicBezTo>
                    <a:pt x="6067" y="36"/>
                    <a:pt x="5942" y="107"/>
                    <a:pt x="5889" y="232"/>
                  </a:cubicBezTo>
                  <a:cubicBezTo>
                    <a:pt x="5800" y="419"/>
                    <a:pt x="5889" y="723"/>
                    <a:pt x="6094" y="955"/>
                  </a:cubicBezTo>
                  <a:cubicBezTo>
                    <a:pt x="5988" y="1036"/>
                    <a:pt x="5838" y="1117"/>
                    <a:pt x="5609" y="1117"/>
                  </a:cubicBezTo>
                  <a:cubicBezTo>
                    <a:pt x="5587" y="1117"/>
                    <a:pt x="5564" y="1117"/>
                    <a:pt x="5541" y="1115"/>
                  </a:cubicBezTo>
                  <a:cubicBezTo>
                    <a:pt x="5282" y="1097"/>
                    <a:pt x="5077" y="1008"/>
                    <a:pt x="4925" y="883"/>
                  </a:cubicBezTo>
                  <a:cubicBezTo>
                    <a:pt x="4970" y="830"/>
                    <a:pt x="5006" y="776"/>
                    <a:pt x="5032" y="723"/>
                  </a:cubicBezTo>
                  <a:cubicBezTo>
                    <a:pt x="5148" y="509"/>
                    <a:pt x="5157" y="286"/>
                    <a:pt x="5059" y="143"/>
                  </a:cubicBezTo>
                  <a:cubicBezTo>
                    <a:pt x="4994" y="56"/>
                    <a:pt x="4900" y="10"/>
                    <a:pt x="4790" y="10"/>
                  </a:cubicBezTo>
                  <a:cubicBezTo>
                    <a:pt x="4765" y="10"/>
                    <a:pt x="4738" y="13"/>
                    <a:pt x="4711" y="18"/>
                  </a:cubicBezTo>
                  <a:cubicBezTo>
                    <a:pt x="4488" y="45"/>
                    <a:pt x="4345" y="214"/>
                    <a:pt x="4354" y="446"/>
                  </a:cubicBezTo>
                  <a:cubicBezTo>
                    <a:pt x="4363" y="580"/>
                    <a:pt x="4417" y="732"/>
                    <a:pt x="4524" y="874"/>
                  </a:cubicBezTo>
                  <a:cubicBezTo>
                    <a:pt x="4371" y="976"/>
                    <a:pt x="4171" y="1053"/>
                    <a:pt x="3922" y="1053"/>
                  </a:cubicBezTo>
                  <a:cubicBezTo>
                    <a:pt x="3909" y="1053"/>
                    <a:pt x="3895" y="1053"/>
                    <a:pt x="3882" y="1053"/>
                  </a:cubicBezTo>
                  <a:cubicBezTo>
                    <a:pt x="3543" y="1053"/>
                    <a:pt x="3311" y="937"/>
                    <a:pt x="3168" y="812"/>
                  </a:cubicBezTo>
                  <a:cubicBezTo>
                    <a:pt x="3195" y="767"/>
                    <a:pt x="3221" y="732"/>
                    <a:pt x="3239" y="714"/>
                  </a:cubicBezTo>
                  <a:cubicBezTo>
                    <a:pt x="3355" y="509"/>
                    <a:pt x="3382" y="294"/>
                    <a:pt x="3302" y="152"/>
                  </a:cubicBezTo>
                  <a:cubicBezTo>
                    <a:pt x="3248" y="54"/>
                    <a:pt x="3150" y="0"/>
                    <a:pt x="30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0" name="Google Shape;5157;p63"/>
            <p:cNvSpPr/>
            <p:nvPr/>
          </p:nvSpPr>
          <p:spPr>
            <a:xfrm>
              <a:off x="5386883" y="3231375"/>
              <a:ext cx="860158" cy="87123"/>
            </a:xfrm>
            <a:custGeom>
              <a:avLst/>
              <a:gdLst/>
              <a:ahLst/>
              <a:cxnLst/>
              <a:rect l="l" t="t" r="r" b="b"/>
              <a:pathLst>
                <a:path w="7227" h="732" extrusionOk="0">
                  <a:moveTo>
                    <a:pt x="7209" y="0"/>
                  </a:moveTo>
                  <a:cubicBezTo>
                    <a:pt x="6060" y="339"/>
                    <a:pt x="4681" y="448"/>
                    <a:pt x="3435" y="448"/>
                  </a:cubicBezTo>
                  <a:cubicBezTo>
                    <a:pt x="3336" y="448"/>
                    <a:pt x="3238" y="447"/>
                    <a:pt x="3141" y="446"/>
                  </a:cubicBezTo>
                  <a:cubicBezTo>
                    <a:pt x="1687" y="419"/>
                    <a:pt x="447" y="277"/>
                    <a:pt x="10" y="214"/>
                  </a:cubicBezTo>
                  <a:cubicBezTo>
                    <a:pt x="1" y="312"/>
                    <a:pt x="1" y="410"/>
                    <a:pt x="1" y="500"/>
                  </a:cubicBezTo>
                  <a:cubicBezTo>
                    <a:pt x="393" y="553"/>
                    <a:pt x="1348" y="669"/>
                    <a:pt x="2508" y="714"/>
                  </a:cubicBezTo>
                  <a:cubicBezTo>
                    <a:pt x="2784" y="732"/>
                    <a:pt x="3088" y="732"/>
                    <a:pt x="3400" y="732"/>
                  </a:cubicBezTo>
                  <a:lnTo>
                    <a:pt x="3427" y="732"/>
                  </a:lnTo>
                  <a:cubicBezTo>
                    <a:pt x="4622" y="732"/>
                    <a:pt x="6032" y="642"/>
                    <a:pt x="7227" y="294"/>
                  </a:cubicBezTo>
                  <a:cubicBezTo>
                    <a:pt x="7227" y="205"/>
                    <a:pt x="7218" y="107"/>
                    <a:pt x="72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1" name="Google Shape;5158;p63"/>
            <p:cNvSpPr/>
            <p:nvPr/>
          </p:nvSpPr>
          <p:spPr>
            <a:xfrm>
              <a:off x="5386883" y="2920858"/>
              <a:ext cx="857063" cy="518689"/>
            </a:xfrm>
            <a:custGeom>
              <a:avLst/>
              <a:gdLst/>
              <a:ahLst/>
              <a:cxnLst/>
              <a:rect l="l" t="t" r="r" b="b"/>
              <a:pathLst>
                <a:path w="7201" h="4358" extrusionOk="0">
                  <a:moveTo>
                    <a:pt x="1898" y="1"/>
                  </a:moveTo>
                  <a:cubicBezTo>
                    <a:pt x="1076" y="1"/>
                    <a:pt x="526" y="92"/>
                    <a:pt x="411" y="530"/>
                  </a:cubicBezTo>
                  <a:cubicBezTo>
                    <a:pt x="340" y="798"/>
                    <a:pt x="251" y="1199"/>
                    <a:pt x="170" y="1637"/>
                  </a:cubicBezTo>
                  <a:cubicBezTo>
                    <a:pt x="153" y="1735"/>
                    <a:pt x="135" y="1833"/>
                    <a:pt x="117" y="1922"/>
                  </a:cubicBezTo>
                  <a:cubicBezTo>
                    <a:pt x="72" y="2234"/>
                    <a:pt x="28" y="2547"/>
                    <a:pt x="10" y="2823"/>
                  </a:cubicBezTo>
                  <a:cubicBezTo>
                    <a:pt x="1" y="2921"/>
                    <a:pt x="1" y="3019"/>
                    <a:pt x="1" y="3109"/>
                  </a:cubicBezTo>
                  <a:cubicBezTo>
                    <a:pt x="1" y="3287"/>
                    <a:pt x="10" y="3430"/>
                    <a:pt x="46" y="3528"/>
                  </a:cubicBezTo>
                  <a:cubicBezTo>
                    <a:pt x="215" y="4027"/>
                    <a:pt x="563" y="4286"/>
                    <a:pt x="3534" y="4349"/>
                  </a:cubicBezTo>
                  <a:cubicBezTo>
                    <a:pt x="3560" y="4358"/>
                    <a:pt x="3587" y="4358"/>
                    <a:pt x="3623" y="4358"/>
                  </a:cubicBezTo>
                  <a:cubicBezTo>
                    <a:pt x="3650" y="4358"/>
                    <a:pt x="3676" y="4358"/>
                    <a:pt x="3703" y="4349"/>
                  </a:cubicBezTo>
                  <a:cubicBezTo>
                    <a:pt x="6674" y="4286"/>
                    <a:pt x="7022" y="4027"/>
                    <a:pt x="7191" y="3528"/>
                  </a:cubicBezTo>
                  <a:cubicBezTo>
                    <a:pt x="7191" y="3510"/>
                    <a:pt x="7200" y="3501"/>
                    <a:pt x="7200" y="3483"/>
                  </a:cubicBezTo>
                  <a:lnTo>
                    <a:pt x="7200" y="3483"/>
                  </a:lnTo>
                  <a:cubicBezTo>
                    <a:pt x="6531" y="3671"/>
                    <a:pt x="5719" y="3804"/>
                    <a:pt x="4783" y="3822"/>
                  </a:cubicBezTo>
                  <a:cubicBezTo>
                    <a:pt x="4769" y="3822"/>
                    <a:pt x="4755" y="3823"/>
                    <a:pt x="4741" y="3823"/>
                  </a:cubicBezTo>
                  <a:cubicBezTo>
                    <a:pt x="4156" y="3823"/>
                    <a:pt x="3722" y="3637"/>
                    <a:pt x="3400" y="3341"/>
                  </a:cubicBezTo>
                  <a:cubicBezTo>
                    <a:pt x="3302" y="3251"/>
                    <a:pt x="3221" y="3153"/>
                    <a:pt x="3141" y="3055"/>
                  </a:cubicBezTo>
                  <a:cubicBezTo>
                    <a:pt x="2909" y="2725"/>
                    <a:pt x="2758" y="2332"/>
                    <a:pt x="2659" y="1922"/>
                  </a:cubicBezTo>
                  <a:cubicBezTo>
                    <a:pt x="2642" y="1824"/>
                    <a:pt x="2624" y="1735"/>
                    <a:pt x="2606" y="1637"/>
                  </a:cubicBezTo>
                  <a:cubicBezTo>
                    <a:pt x="2499" y="1030"/>
                    <a:pt x="2508" y="432"/>
                    <a:pt x="2534" y="13"/>
                  </a:cubicBezTo>
                  <a:cubicBezTo>
                    <a:pt x="2308" y="6"/>
                    <a:pt x="2095" y="1"/>
                    <a:pt x="1898" y="1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048150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8">
            <a:extLst>
              <a:ext uri="{FF2B5EF4-FFF2-40B4-BE49-F238E27FC236}">
                <a16:creationId xmlns:a16="http://schemas.microsoft.com/office/drawing/2014/main" xmlns="" id="{7598163E-90F7-46C0-8A18-C19FD30FFE02}"/>
              </a:ext>
            </a:extLst>
          </p:cNvPr>
          <p:cNvSpPr/>
          <p:nvPr/>
        </p:nvSpPr>
        <p:spPr>
          <a:xfrm>
            <a:off x="2469966" y="1514963"/>
            <a:ext cx="10151477" cy="827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2114">
              <a:lnSpc>
                <a:spcPct val="150000"/>
              </a:lnSpc>
              <a:buClrTx/>
              <a:defRPr/>
            </a:pPr>
            <a:r>
              <a:rPr lang="en-US" altLang="en-US" sz="3192" b="1" kern="1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altLang="en-US" sz="3192" b="1" kern="1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altLang="en-US" sz="3192" b="1" kern="1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192" b="1" kern="1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đúng</a:t>
            </a:r>
            <a:r>
              <a:rPr lang="en-US" altLang="en-US" sz="3192" b="1" kern="1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192" b="1" kern="1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altLang="en-US" sz="3192" b="1" kern="1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192" b="1" kern="1200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</a:t>
            </a:r>
            <a:r>
              <a:rPr lang="en-US" altLang="en-US" sz="3192" b="1" i="1" kern="1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192" b="1" kern="1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cỡ</a:t>
            </a:r>
            <a:r>
              <a:rPr lang="en-US" altLang="en-US" sz="3192" b="1" kern="1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192" b="1" kern="1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vừa</a:t>
            </a:r>
            <a:r>
              <a:rPr lang="en-US" altLang="en-US" sz="3192" b="1" kern="1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192" b="1" kern="1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altLang="en-US" sz="3192" b="1" kern="1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192" b="1" kern="1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cỡ</a:t>
            </a:r>
            <a:r>
              <a:rPr lang="en-US" altLang="en-US" sz="3192" b="1" kern="1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192" b="1" kern="1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altLang="en-US" sz="3192" b="1" kern="1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3" name="矩形 29">
            <a:extLst>
              <a:ext uri="{FF2B5EF4-FFF2-40B4-BE49-F238E27FC236}">
                <a16:creationId xmlns:a16="http://schemas.microsoft.com/office/drawing/2014/main" xmlns="" id="{AA61F1C9-5979-4FE0-A076-67A7B156B9DC}"/>
              </a:ext>
            </a:extLst>
          </p:cNvPr>
          <p:cNvSpPr/>
          <p:nvPr/>
        </p:nvSpPr>
        <p:spPr>
          <a:xfrm>
            <a:off x="2469966" y="2868340"/>
            <a:ext cx="8793876" cy="1562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6057" indent="-456057" defTabSz="912114">
              <a:lnSpc>
                <a:spcPct val="150000"/>
              </a:lnSpc>
              <a:buClrTx/>
              <a:buFontTx/>
              <a:buChar char="-"/>
              <a:defRPr/>
            </a:pPr>
            <a:r>
              <a:rPr lang="en-US" altLang="en-US" sz="3192" b="1" kern="1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altLang="en-US" sz="3192" b="1" kern="1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192" b="1" kern="1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đúng</a:t>
            </a:r>
            <a:r>
              <a:rPr lang="en-US" altLang="en-US" sz="3192" b="1" kern="1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192" b="1" kern="1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altLang="en-US" sz="3192" b="1" kern="1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192" b="1" kern="1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ứng</a:t>
            </a:r>
            <a:r>
              <a:rPr lang="en-US" altLang="en-US" sz="3192" b="1" kern="1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192" b="1" kern="1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dụng</a:t>
            </a:r>
            <a:r>
              <a:rPr lang="en-US" altLang="en-US" sz="3192" b="1" kern="1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</a:p>
          <a:p>
            <a:pPr defTabSz="912114">
              <a:lnSpc>
                <a:spcPct val="150000"/>
              </a:lnSpc>
              <a:buClrTx/>
              <a:defRPr/>
            </a:pPr>
            <a:r>
              <a:rPr lang="en-US" altLang="en-US" sz="3192" b="1" i="1" kern="1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vi-VN" altLang="en-US" sz="3192" b="1" i="1" kern="1200" dirty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192" b="1" i="1" kern="1200" dirty="0" err="1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Quê</a:t>
            </a:r>
            <a:r>
              <a:rPr lang="en-US" altLang="en-US" sz="3192" b="1" i="1" kern="1200" dirty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192" b="1" i="1" kern="1200" dirty="0" err="1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hương</a:t>
            </a:r>
            <a:r>
              <a:rPr lang="en-US" altLang="en-US" sz="3192" b="1" i="1" kern="1200" dirty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192" b="1" i="1" kern="1200" dirty="0" err="1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altLang="en-US" sz="3192" b="1" i="1" kern="1200" dirty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192" b="1" i="1" kern="1200" dirty="0" err="1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altLang="en-US" sz="3192" b="1" i="1" kern="1200" dirty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192" b="1" i="1" kern="1200" dirty="0" err="1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đồng</a:t>
            </a:r>
            <a:r>
              <a:rPr lang="en-US" altLang="en-US" sz="3192" b="1" i="1" kern="1200" dirty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192" b="1" i="1" kern="1200" dirty="0" err="1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lúa</a:t>
            </a:r>
            <a:r>
              <a:rPr lang="en-US" altLang="en-US" sz="3192" b="1" i="1" kern="1200" dirty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192" b="1" i="1" kern="1200" dirty="0" err="1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r>
              <a:rPr lang="vi-VN" altLang="en-US" sz="3192" b="1" i="1" kern="1200" dirty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endParaRPr lang="en-US" altLang="en-US" sz="3192" b="1" kern="1200" dirty="0">
              <a:solidFill>
                <a:srgbClr val="FF000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矩形 31">
            <a:extLst>
              <a:ext uri="{FF2B5EF4-FFF2-40B4-BE49-F238E27FC236}">
                <a16:creationId xmlns:a16="http://schemas.microsoft.com/office/drawing/2014/main" xmlns="" id="{3A0EE0AF-7B98-48C5-9D0B-64AB8A427DAB}"/>
              </a:ext>
            </a:extLst>
          </p:cNvPr>
          <p:cNvSpPr/>
          <p:nvPr/>
        </p:nvSpPr>
        <p:spPr>
          <a:xfrm>
            <a:off x="2554814" y="4797804"/>
            <a:ext cx="9504497" cy="828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2114">
              <a:lnSpc>
                <a:spcPct val="150000"/>
              </a:lnSpc>
              <a:buClrTx/>
              <a:defRPr/>
            </a:pPr>
            <a:r>
              <a:rPr lang="en-US" altLang="en-US" sz="3192" b="1" kern="1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altLang="en-US" sz="3192" b="1" kern="1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Rèn</a:t>
            </a:r>
            <a:r>
              <a:rPr lang="en-US" altLang="en-US" sz="3192" b="1" kern="1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192" b="1" kern="1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altLang="en-US" sz="3192" b="1" kern="1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192" b="1" kern="1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altLang="en-US" sz="3192" b="1" kern="1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192" b="1" kern="1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tính</a:t>
            </a:r>
            <a:r>
              <a:rPr lang="en-US" altLang="en-US" sz="3192" b="1" kern="1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192" b="1" kern="1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kiên</a:t>
            </a:r>
            <a:r>
              <a:rPr lang="en-US" altLang="en-US" sz="3192" b="1" kern="1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192" b="1" kern="1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trì</a:t>
            </a:r>
            <a:r>
              <a:rPr lang="en-US" altLang="en-US" sz="3192" b="1" kern="1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192" b="1" kern="1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altLang="en-US" sz="3192" b="1" kern="1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192" b="1" kern="1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cẩn</a:t>
            </a:r>
            <a:r>
              <a:rPr lang="en-US" altLang="en-US" sz="3192" b="1" kern="1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192" b="1" kern="1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thận</a:t>
            </a:r>
            <a:r>
              <a:rPr lang="en-US" altLang="en-US" sz="3192" b="1" kern="1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192" b="1" kern="1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altLang="en-US" sz="3192" b="1" kern="1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192" b="1" kern="1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altLang="en-US" sz="3192" b="1" kern="1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 </a:t>
            </a:r>
          </a:p>
        </p:txBody>
      </p:sp>
      <p:grpSp>
        <p:nvGrpSpPr>
          <p:cNvPr id="6" name="组合 26">
            <a:extLst>
              <a:ext uri="{FF2B5EF4-FFF2-40B4-BE49-F238E27FC236}">
                <a16:creationId xmlns:a16="http://schemas.microsoft.com/office/drawing/2014/main" xmlns="" id="{7C218796-F790-44AE-A3D2-B5BE9DBEAF7B}"/>
              </a:ext>
            </a:extLst>
          </p:cNvPr>
          <p:cNvGrpSpPr/>
          <p:nvPr/>
        </p:nvGrpSpPr>
        <p:grpSpPr>
          <a:xfrm>
            <a:off x="396352" y="957549"/>
            <a:ext cx="1865162" cy="1742662"/>
            <a:chOff x="1809422" y="1855882"/>
            <a:chExt cx="1869788" cy="1746984"/>
          </a:xfrm>
        </p:grpSpPr>
        <p:pic>
          <p:nvPicPr>
            <p:cNvPr id="7" name="图片 27">
              <a:extLst>
                <a:ext uri="{FF2B5EF4-FFF2-40B4-BE49-F238E27FC236}">
                  <a16:creationId xmlns:a16="http://schemas.microsoft.com/office/drawing/2014/main" xmlns="" id="{7F095E84-7406-4F04-81B7-EFBB6383AB6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9422" y="1855882"/>
              <a:ext cx="1869788" cy="1746984"/>
            </a:xfrm>
            <a:prstGeom prst="rect">
              <a:avLst/>
            </a:prstGeom>
          </p:spPr>
        </p:pic>
        <p:sp>
          <p:nvSpPr>
            <p:cNvPr id="8" name="文本框 28">
              <a:extLst>
                <a:ext uri="{FF2B5EF4-FFF2-40B4-BE49-F238E27FC236}">
                  <a16:creationId xmlns:a16="http://schemas.microsoft.com/office/drawing/2014/main" xmlns="" id="{8944E1AF-18DC-4A1A-942F-EC342DBF38C3}"/>
                </a:ext>
              </a:extLst>
            </p:cNvPr>
            <p:cNvSpPr txBox="1"/>
            <p:nvPr/>
          </p:nvSpPr>
          <p:spPr>
            <a:xfrm>
              <a:off x="2300528" y="2482685"/>
              <a:ext cx="887577" cy="7571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6057">
                <a:lnSpc>
                  <a:spcPct val="120000"/>
                </a:lnSpc>
                <a:buClrTx/>
                <a:defRPr/>
              </a:pPr>
              <a:r>
                <a:rPr lang="en-US" altLang="zh-CN" sz="3591" kern="1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01</a:t>
              </a:r>
              <a:endParaRPr lang="zh-CN" altLang="en-US" sz="3591" kern="1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9" name="组合 29">
            <a:extLst>
              <a:ext uri="{FF2B5EF4-FFF2-40B4-BE49-F238E27FC236}">
                <a16:creationId xmlns:a16="http://schemas.microsoft.com/office/drawing/2014/main" xmlns="" id="{0D366896-48F7-40AD-8C4A-29BBCC4DDFCA}"/>
              </a:ext>
            </a:extLst>
          </p:cNvPr>
          <p:cNvGrpSpPr/>
          <p:nvPr/>
        </p:nvGrpSpPr>
        <p:grpSpPr>
          <a:xfrm>
            <a:off x="396352" y="2557669"/>
            <a:ext cx="1865162" cy="1742662"/>
            <a:chOff x="5110494" y="3656621"/>
            <a:chExt cx="1869788" cy="1746984"/>
          </a:xfrm>
        </p:grpSpPr>
        <p:pic>
          <p:nvPicPr>
            <p:cNvPr id="10" name="图片 30">
              <a:extLst>
                <a:ext uri="{FF2B5EF4-FFF2-40B4-BE49-F238E27FC236}">
                  <a16:creationId xmlns:a16="http://schemas.microsoft.com/office/drawing/2014/main" xmlns="" id="{A3BECD44-A797-4F53-B389-4610AC6DB52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0494" y="3656621"/>
              <a:ext cx="1869788" cy="1746984"/>
            </a:xfrm>
            <a:prstGeom prst="rect">
              <a:avLst/>
            </a:prstGeom>
          </p:spPr>
        </p:pic>
        <p:sp>
          <p:nvSpPr>
            <p:cNvPr id="11" name="文本框 31">
              <a:extLst>
                <a:ext uri="{FF2B5EF4-FFF2-40B4-BE49-F238E27FC236}">
                  <a16:creationId xmlns:a16="http://schemas.microsoft.com/office/drawing/2014/main" xmlns="" id="{6FE35CC3-DF8E-49FA-B16F-E67996AC5D62}"/>
                </a:ext>
              </a:extLst>
            </p:cNvPr>
            <p:cNvSpPr txBox="1"/>
            <p:nvPr/>
          </p:nvSpPr>
          <p:spPr>
            <a:xfrm>
              <a:off x="5601599" y="4133667"/>
              <a:ext cx="887577" cy="8291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6057">
                <a:lnSpc>
                  <a:spcPct val="120000"/>
                </a:lnSpc>
                <a:buClrTx/>
                <a:defRPr/>
              </a:pPr>
              <a:r>
                <a:rPr lang="en-US" altLang="zh-CN" sz="3990" kern="1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02</a:t>
              </a:r>
              <a:endParaRPr lang="zh-CN" altLang="en-US" sz="3990" kern="1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12" name="组合 32">
            <a:extLst>
              <a:ext uri="{FF2B5EF4-FFF2-40B4-BE49-F238E27FC236}">
                <a16:creationId xmlns:a16="http://schemas.microsoft.com/office/drawing/2014/main" xmlns="" id="{2491A8AC-8804-46DB-B53A-260AA782FBA7}"/>
              </a:ext>
            </a:extLst>
          </p:cNvPr>
          <p:cNvGrpSpPr/>
          <p:nvPr/>
        </p:nvGrpSpPr>
        <p:grpSpPr>
          <a:xfrm>
            <a:off x="396352" y="4300331"/>
            <a:ext cx="1865162" cy="1742662"/>
            <a:chOff x="8324958" y="1824912"/>
            <a:chExt cx="1869788" cy="1746984"/>
          </a:xfrm>
        </p:grpSpPr>
        <p:pic>
          <p:nvPicPr>
            <p:cNvPr id="13" name="图片 33">
              <a:extLst>
                <a:ext uri="{FF2B5EF4-FFF2-40B4-BE49-F238E27FC236}">
                  <a16:creationId xmlns:a16="http://schemas.microsoft.com/office/drawing/2014/main" xmlns="" id="{0D801C3F-F9FB-48BE-9F9F-AF2F78E4B6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24958" y="1824912"/>
              <a:ext cx="1869788" cy="1746984"/>
            </a:xfrm>
            <a:prstGeom prst="rect">
              <a:avLst/>
            </a:prstGeom>
          </p:spPr>
        </p:pic>
        <p:sp>
          <p:nvSpPr>
            <p:cNvPr id="14" name="文本框 34">
              <a:extLst>
                <a:ext uri="{FF2B5EF4-FFF2-40B4-BE49-F238E27FC236}">
                  <a16:creationId xmlns:a16="http://schemas.microsoft.com/office/drawing/2014/main" xmlns="" id="{C712F739-72CF-45DC-B6DA-1DF21680EEFE}"/>
                </a:ext>
              </a:extLst>
            </p:cNvPr>
            <p:cNvSpPr txBox="1"/>
            <p:nvPr/>
          </p:nvSpPr>
          <p:spPr>
            <a:xfrm>
              <a:off x="8742895" y="2369258"/>
              <a:ext cx="970071" cy="8291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6057">
                <a:lnSpc>
                  <a:spcPct val="120000"/>
                </a:lnSpc>
                <a:buClrTx/>
                <a:defRPr/>
              </a:pPr>
              <a:r>
                <a:rPr lang="en-US" altLang="zh-CN" sz="3990" kern="1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03</a:t>
              </a:r>
              <a:endParaRPr lang="zh-CN" altLang="en-US" sz="3990" kern="1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15" name="矩形 28">
            <a:extLst>
              <a:ext uri="{FF2B5EF4-FFF2-40B4-BE49-F238E27FC236}">
                <a16:creationId xmlns:a16="http://schemas.microsoft.com/office/drawing/2014/main" xmlns="" id="{4AA503E0-751A-4AA4-A0A7-D962962E711F}"/>
              </a:ext>
            </a:extLst>
          </p:cNvPr>
          <p:cNvSpPr/>
          <p:nvPr/>
        </p:nvSpPr>
        <p:spPr>
          <a:xfrm>
            <a:off x="5003886" y="329884"/>
            <a:ext cx="2711281" cy="10108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2114">
              <a:lnSpc>
                <a:spcPct val="150000"/>
              </a:lnSpc>
              <a:buClrTx/>
              <a:defRPr/>
            </a:pPr>
            <a:r>
              <a:rPr lang="en-US" altLang="en-US" sz="3990" b="1" kern="1200" dirty="0" err="1">
                <a:solidFill>
                  <a:srgbClr val="FF0000"/>
                </a:solidFill>
                <a:latin typeface="iCiel Crocante" panose="02000000000000000000" pitchFamily="2" charset="0"/>
                <a:ea typeface="+mn-ea"/>
                <a:cs typeface="Arial" pitchFamily="34" charset="0"/>
              </a:rPr>
              <a:t>Mục</a:t>
            </a:r>
            <a:r>
              <a:rPr lang="en-US" altLang="en-US" sz="3990" b="1" kern="1200" dirty="0">
                <a:solidFill>
                  <a:srgbClr val="FF0000"/>
                </a:solidFill>
                <a:latin typeface="iCiel Crocante" panose="02000000000000000000" pitchFamily="2" charset="0"/>
                <a:ea typeface="+mn-ea"/>
                <a:cs typeface="Arial" pitchFamily="34" charset="0"/>
              </a:rPr>
              <a:t> </a:t>
            </a:r>
            <a:r>
              <a:rPr lang="en-US" altLang="en-US" sz="3990" b="1" kern="1200" dirty="0" err="1">
                <a:solidFill>
                  <a:srgbClr val="FF0000"/>
                </a:solidFill>
                <a:latin typeface="iCiel Crocante" panose="02000000000000000000" pitchFamily="2" charset="0"/>
                <a:ea typeface="+mn-ea"/>
                <a:cs typeface="Arial" pitchFamily="34" charset="0"/>
              </a:rPr>
              <a:t>tiêu</a:t>
            </a:r>
            <a:endParaRPr lang="en-US" altLang="en-US" sz="3990" b="1" kern="1200" dirty="0">
              <a:solidFill>
                <a:srgbClr val="FF0000"/>
              </a:solidFill>
              <a:latin typeface="iCiel Crocante" panose="02000000000000000000" pitchFamily="2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4226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1097932" y="-21011"/>
            <a:ext cx="7691412" cy="1140172"/>
          </a:xfrm>
        </p:spPr>
        <p:txBody>
          <a:bodyPr>
            <a:normAutofit/>
          </a:bodyPr>
          <a:lstStyle/>
          <a:p>
            <a:pPr algn="just"/>
            <a:r>
              <a:rPr lang="en-US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Quan </a:t>
            </a:r>
            <a:r>
              <a:rPr lang="en-US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sát</a:t>
            </a:r>
            <a:r>
              <a:rPr lang="en-US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chữ</a:t>
            </a:r>
            <a:r>
              <a:rPr lang="en-US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hoa</a:t>
            </a:r>
            <a:r>
              <a:rPr lang="en-US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b="1" dirty="0">
                <a:latin typeface="HP001 5 hàng" pitchFamily="34" charset="0"/>
                <a:ea typeface="Arial-Rounded" pitchFamily="34" charset="0"/>
                <a:cs typeface="Arial-Rounded" pitchFamily="34" charset="0"/>
              </a:rPr>
              <a:t>Q</a:t>
            </a:r>
            <a:r>
              <a:rPr lang="en-US" b="1" dirty="0"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(</a:t>
            </a:r>
            <a:r>
              <a:rPr lang="en-US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cỡ</a:t>
            </a:r>
            <a:r>
              <a:rPr lang="en-US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chữ</a:t>
            </a:r>
            <a:r>
              <a:rPr lang="en-US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vừa</a:t>
            </a:r>
            <a:r>
              <a:rPr lang="en-US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)</a:t>
            </a:r>
            <a:endParaRPr lang="en-US" b="1" dirty="0"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" name="Google Shape;747;p69"/>
          <p:cNvSpPr/>
          <p:nvPr/>
        </p:nvSpPr>
        <p:spPr>
          <a:xfrm>
            <a:off x="148718" y="84495"/>
            <a:ext cx="820924" cy="820924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algn="ctr">
              <a:buClr>
                <a:srgbClr val="000000"/>
              </a:buClr>
            </a:pPr>
            <a:r>
              <a:rPr lang="en-US" sz="4788">
                <a:latin typeface="Arial Rounded MT Bold" pitchFamily="34" charset="0"/>
              </a:rPr>
              <a:t>1</a:t>
            </a:r>
            <a:endParaRPr sz="4788">
              <a:latin typeface="Arial Rounded MT Bold" pitchFamily="34" charset="0"/>
            </a:endParaRPr>
          </a:p>
        </p:txBody>
      </p:sp>
      <p:cxnSp>
        <p:nvCxnSpPr>
          <p:cNvPr id="4" name="Straight Arrow Connector 3"/>
          <p:cNvCxnSpPr>
            <a:cxnSpLocks/>
          </p:cNvCxnSpPr>
          <p:nvPr/>
        </p:nvCxnSpPr>
        <p:spPr>
          <a:xfrm>
            <a:off x="1132174" y="4130616"/>
            <a:ext cx="332181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>
            <a:cxnSpLocks/>
          </p:cNvCxnSpPr>
          <p:nvPr/>
        </p:nvCxnSpPr>
        <p:spPr>
          <a:xfrm>
            <a:off x="1116918" y="3598354"/>
            <a:ext cx="332181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cxnSpLocks/>
          </p:cNvCxnSpPr>
          <p:nvPr/>
        </p:nvCxnSpPr>
        <p:spPr>
          <a:xfrm>
            <a:off x="1132174" y="3025769"/>
            <a:ext cx="332181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cxnSpLocks/>
          </p:cNvCxnSpPr>
          <p:nvPr/>
        </p:nvCxnSpPr>
        <p:spPr>
          <a:xfrm>
            <a:off x="1132174" y="2486274"/>
            <a:ext cx="332181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cxnSpLocks/>
          </p:cNvCxnSpPr>
          <p:nvPr/>
        </p:nvCxnSpPr>
        <p:spPr>
          <a:xfrm>
            <a:off x="1132174" y="1937146"/>
            <a:ext cx="332181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478174" y="1787888"/>
            <a:ext cx="431404" cy="369021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en-US" sz="2793">
                <a:solidFill>
                  <a:srgbClr val="002060"/>
                </a:solidFill>
                <a:latin typeface="Arial Rounded MT Bold" pitchFamily="34" charset="0"/>
              </a:rPr>
              <a:t>5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460443" y="2301764"/>
            <a:ext cx="431404" cy="369021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en-US" sz="2793">
                <a:solidFill>
                  <a:srgbClr val="002060"/>
                </a:solidFill>
                <a:latin typeface="Arial Rounded MT Bold" pitchFamily="34" charset="0"/>
              </a:rPr>
              <a:t>4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60443" y="2841259"/>
            <a:ext cx="431404" cy="369021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en-US" sz="2793">
                <a:solidFill>
                  <a:srgbClr val="002060"/>
                </a:solidFill>
                <a:latin typeface="Arial Rounded MT Bold" pitchFamily="34" charset="0"/>
              </a:rPr>
              <a:t>3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460443" y="3413843"/>
            <a:ext cx="431404" cy="369021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en-US" sz="2793">
                <a:solidFill>
                  <a:srgbClr val="002060"/>
                </a:solidFill>
                <a:latin typeface="Arial Rounded MT Bold" pitchFamily="34" charset="0"/>
              </a:rPr>
              <a:t>2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173037" y="3945878"/>
            <a:ext cx="939379" cy="446516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en-US" sz="1596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Đường</a:t>
            </a:r>
            <a:endParaRPr lang="en-US" sz="1596" dirty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ctr">
              <a:buClr>
                <a:srgbClr val="000000"/>
              </a:buClr>
            </a:pPr>
            <a:r>
              <a:rPr lang="en-US" sz="1596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kẻ</a:t>
            </a:r>
            <a:r>
              <a:rPr lang="en-US" sz="1596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596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đậm</a:t>
            </a:r>
            <a:endParaRPr lang="en-US" sz="1596" dirty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cxnSp>
        <p:nvCxnSpPr>
          <p:cNvPr id="15" name="Straight Arrow Connector 14"/>
          <p:cNvCxnSpPr>
            <a:cxnSpLocks/>
          </p:cNvCxnSpPr>
          <p:nvPr/>
        </p:nvCxnSpPr>
        <p:spPr>
          <a:xfrm>
            <a:off x="1116918" y="1406282"/>
            <a:ext cx="332181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445187" y="1210777"/>
            <a:ext cx="431404" cy="369021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en-US" sz="2793">
                <a:solidFill>
                  <a:srgbClr val="002060"/>
                </a:solidFill>
                <a:latin typeface="Arial Rounded MT Bold" pitchFamily="34" charset="0"/>
              </a:rPr>
              <a:t>6</a:t>
            </a: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/>
          </p:nvPr>
        </p:nvGraphicFramePr>
        <p:xfrm>
          <a:off x="1616377" y="1390442"/>
          <a:ext cx="4378264" cy="4378264"/>
        </p:xfrm>
        <a:graphic>
          <a:graphicData uri="http://schemas.openxmlformats.org/drawingml/2006/table">
            <a:tbl>
              <a:tblPr firstRow="1" bandRow="1"/>
              <a:tblGrid>
                <a:gridCol w="54728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4728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4728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4728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4728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4728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4728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4728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547283">
                <a:tc>
                  <a:txBody>
                    <a:bodyPr/>
                    <a:lstStyle/>
                    <a:p>
                      <a:pPr algn="ctr"/>
                      <a:endParaRPr lang="en-US" sz="1900"/>
                    </a:p>
                  </a:txBody>
                  <a:tcPr marL="91214" marR="91214" marT="45607" marB="45607"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900"/>
                    </a:p>
                  </a:txBody>
                  <a:tcPr marL="91214" marR="91214" marT="45607" marB="45607"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900"/>
                    </a:p>
                  </a:txBody>
                  <a:tcPr marL="91214" marR="91214" marT="45607" marB="45607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900" dirty="0"/>
                    </a:p>
                  </a:txBody>
                  <a:tcPr marL="91214" marR="91214" marT="45607" marB="45607"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900"/>
                    </a:p>
                  </a:txBody>
                  <a:tcPr marL="91214" marR="91214" marT="45607" marB="45607"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900"/>
                    </a:p>
                  </a:txBody>
                  <a:tcPr marL="91214" marR="91214" marT="45607" marB="45607"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900"/>
                    </a:p>
                  </a:txBody>
                  <a:tcPr marL="91214" marR="91214" marT="45607" marB="45607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900"/>
                    </a:p>
                  </a:txBody>
                  <a:tcPr marL="91214" marR="91214" marT="45607" marB="45607"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47283">
                <a:tc>
                  <a:txBody>
                    <a:bodyPr/>
                    <a:lstStyle/>
                    <a:p>
                      <a:pPr algn="ctr"/>
                      <a:endParaRPr lang="en-US" sz="1900"/>
                    </a:p>
                  </a:txBody>
                  <a:tcPr marL="91214" marR="91214" marT="45607" marB="45607"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900"/>
                    </a:p>
                  </a:txBody>
                  <a:tcPr marL="91214" marR="91214" marT="45607" marB="45607"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900"/>
                    </a:p>
                  </a:txBody>
                  <a:tcPr marL="91214" marR="91214" marT="45607" marB="45607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900"/>
                    </a:p>
                  </a:txBody>
                  <a:tcPr marL="91214" marR="91214" marT="45607" marB="45607"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900"/>
                    </a:p>
                  </a:txBody>
                  <a:tcPr marL="91214" marR="91214" marT="45607" marB="45607"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900"/>
                    </a:p>
                  </a:txBody>
                  <a:tcPr marL="91214" marR="91214" marT="45607" marB="45607"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900"/>
                    </a:p>
                  </a:txBody>
                  <a:tcPr marL="91214" marR="91214" marT="45607" marB="45607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900"/>
                    </a:p>
                  </a:txBody>
                  <a:tcPr marL="91214" marR="91214" marT="45607" marB="45607"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7283">
                <a:tc>
                  <a:txBody>
                    <a:bodyPr/>
                    <a:lstStyle/>
                    <a:p>
                      <a:pPr algn="ctr"/>
                      <a:endParaRPr lang="en-US" sz="1900"/>
                    </a:p>
                  </a:txBody>
                  <a:tcPr marL="91214" marR="91214" marT="45607" marB="45607"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900"/>
                    </a:p>
                  </a:txBody>
                  <a:tcPr marL="91214" marR="91214" marT="45607" marB="45607"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900"/>
                    </a:p>
                  </a:txBody>
                  <a:tcPr marL="91214" marR="91214" marT="45607" marB="45607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900"/>
                    </a:p>
                  </a:txBody>
                  <a:tcPr marL="91214" marR="91214" marT="45607" marB="45607"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900"/>
                    </a:p>
                  </a:txBody>
                  <a:tcPr marL="91214" marR="91214" marT="45607" marB="45607"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900"/>
                    </a:p>
                  </a:txBody>
                  <a:tcPr marL="91214" marR="91214" marT="45607" marB="45607"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900"/>
                    </a:p>
                  </a:txBody>
                  <a:tcPr marL="91214" marR="91214" marT="45607" marB="45607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900"/>
                    </a:p>
                  </a:txBody>
                  <a:tcPr marL="91214" marR="91214" marT="45607" marB="45607"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47283">
                <a:tc>
                  <a:txBody>
                    <a:bodyPr/>
                    <a:lstStyle/>
                    <a:p>
                      <a:pPr algn="ctr"/>
                      <a:endParaRPr lang="en-US" sz="1900"/>
                    </a:p>
                  </a:txBody>
                  <a:tcPr marL="91214" marR="91214" marT="45607" marB="45607"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900"/>
                    </a:p>
                  </a:txBody>
                  <a:tcPr marL="91214" marR="91214" marT="45607" marB="45607"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900"/>
                    </a:p>
                  </a:txBody>
                  <a:tcPr marL="91214" marR="91214" marT="45607" marB="45607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900"/>
                    </a:p>
                  </a:txBody>
                  <a:tcPr marL="91214" marR="91214" marT="45607" marB="45607"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900"/>
                    </a:p>
                  </a:txBody>
                  <a:tcPr marL="91214" marR="91214" marT="45607" marB="45607"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900"/>
                    </a:p>
                  </a:txBody>
                  <a:tcPr marL="91214" marR="91214" marT="45607" marB="45607"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900"/>
                    </a:p>
                  </a:txBody>
                  <a:tcPr marL="91214" marR="91214" marT="45607" marB="45607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900"/>
                    </a:p>
                  </a:txBody>
                  <a:tcPr marL="91214" marR="91214" marT="45607" marB="45607"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47283">
                <a:tc>
                  <a:txBody>
                    <a:bodyPr/>
                    <a:lstStyle/>
                    <a:p>
                      <a:pPr algn="ctr"/>
                      <a:endParaRPr lang="en-US" sz="1900"/>
                    </a:p>
                  </a:txBody>
                  <a:tcPr marL="91214" marR="91214" marT="45607" marB="45607"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900"/>
                    </a:p>
                  </a:txBody>
                  <a:tcPr marL="91214" marR="91214" marT="45607" marB="45607"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900"/>
                    </a:p>
                  </a:txBody>
                  <a:tcPr marL="91214" marR="91214" marT="45607" marB="45607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900"/>
                    </a:p>
                  </a:txBody>
                  <a:tcPr marL="91214" marR="91214" marT="45607" marB="45607"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900"/>
                    </a:p>
                  </a:txBody>
                  <a:tcPr marL="91214" marR="91214" marT="45607" marB="45607"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900"/>
                    </a:p>
                  </a:txBody>
                  <a:tcPr marL="91214" marR="91214" marT="45607" marB="45607"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900"/>
                    </a:p>
                  </a:txBody>
                  <a:tcPr marL="91214" marR="91214" marT="45607" marB="45607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900"/>
                    </a:p>
                  </a:txBody>
                  <a:tcPr marL="91214" marR="91214" marT="45607" marB="45607"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47283">
                <a:tc>
                  <a:txBody>
                    <a:bodyPr/>
                    <a:lstStyle/>
                    <a:p>
                      <a:pPr algn="ctr"/>
                      <a:endParaRPr lang="en-US" sz="1900"/>
                    </a:p>
                  </a:txBody>
                  <a:tcPr marL="91214" marR="91214" marT="45607" marB="45607"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900"/>
                    </a:p>
                  </a:txBody>
                  <a:tcPr marL="91214" marR="91214" marT="45607" marB="45607"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900"/>
                    </a:p>
                  </a:txBody>
                  <a:tcPr marL="91214" marR="91214" marT="45607" marB="45607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900"/>
                    </a:p>
                  </a:txBody>
                  <a:tcPr marL="91214" marR="91214" marT="45607" marB="45607"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900"/>
                    </a:p>
                  </a:txBody>
                  <a:tcPr marL="91214" marR="91214" marT="45607" marB="45607"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900"/>
                    </a:p>
                  </a:txBody>
                  <a:tcPr marL="91214" marR="91214" marT="45607" marB="45607"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900"/>
                    </a:p>
                  </a:txBody>
                  <a:tcPr marL="91214" marR="91214" marT="45607" marB="45607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900"/>
                    </a:p>
                  </a:txBody>
                  <a:tcPr marL="91214" marR="91214" marT="45607" marB="45607"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47283">
                <a:tc>
                  <a:txBody>
                    <a:bodyPr/>
                    <a:lstStyle/>
                    <a:p>
                      <a:pPr algn="ctr"/>
                      <a:endParaRPr lang="en-US" sz="1900"/>
                    </a:p>
                  </a:txBody>
                  <a:tcPr marL="91214" marR="91214" marT="45607" marB="45607"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900"/>
                    </a:p>
                  </a:txBody>
                  <a:tcPr marL="91214" marR="91214" marT="45607" marB="45607"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900"/>
                    </a:p>
                  </a:txBody>
                  <a:tcPr marL="91214" marR="91214" marT="45607" marB="45607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900"/>
                    </a:p>
                  </a:txBody>
                  <a:tcPr marL="91214" marR="91214" marT="45607" marB="45607"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900"/>
                    </a:p>
                  </a:txBody>
                  <a:tcPr marL="91214" marR="91214" marT="45607" marB="45607"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900"/>
                    </a:p>
                  </a:txBody>
                  <a:tcPr marL="91214" marR="91214" marT="45607" marB="45607"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900"/>
                    </a:p>
                  </a:txBody>
                  <a:tcPr marL="91214" marR="91214" marT="45607" marB="45607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900"/>
                    </a:p>
                  </a:txBody>
                  <a:tcPr marL="91214" marR="91214" marT="45607" marB="45607"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47283">
                <a:tc>
                  <a:txBody>
                    <a:bodyPr/>
                    <a:lstStyle/>
                    <a:p>
                      <a:pPr algn="ctr"/>
                      <a:endParaRPr lang="en-US" sz="1900"/>
                    </a:p>
                  </a:txBody>
                  <a:tcPr marL="91214" marR="91214" marT="45607" marB="45607"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900"/>
                    </a:p>
                  </a:txBody>
                  <a:tcPr marL="91214" marR="91214" marT="45607" marB="45607"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900"/>
                    </a:p>
                  </a:txBody>
                  <a:tcPr marL="91214" marR="91214" marT="45607" marB="45607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900"/>
                    </a:p>
                  </a:txBody>
                  <a:tcPr marL="91214" marR="91214" marT="45607" marB="45607"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900"/>
                    </a:p>
                  </a:txBody>
                  <a:tcPr marL="91214" marR="91214" marT="45607" marB="45607"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900"/>
                    </a:p>
                  </a:txBody>
                  <a:tcPr marL="91214" marR="91214" marT="45607" marB="45607"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900"/>
                    </a:p>
                  </a:txBody>
                  <a:tcPr marL="91214" marR="91214" marT="45607" marB="45607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900" dirty="0"/>
                    </a:p>
                  </a:txBody>
                  <a:tcPr marL="91214" marR="91214" marT="45607" marB="45607"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658422" y="1773411"/>
            <a:ext cx="1657050" cy="3469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</a:pPr>
            <a:r>
              <a:rPr lang="en-US" sz="21446" dirty="0">
                <a:latin typeface="HP001 5 hàng" pitchFamily="34" charset="0"/>
                <a:ea typeface="HP001 4H" pitchFamily="34" charset="-127"/>
              </a:rPr>
              <a:t>Q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083742" y="3583333"/>
            <a:ext cx="547283" cy="547283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en-US" sz="3591">
                <a:solidFill>
                  <a:srgbClr val="EBECF3"/>
                </a:solidFill>
                <a:latin typeface="Arial Rounded MT Bold" pitchFamily="34" charset="0"/>
              </a:rPr>
              <a:t>1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083742" y="3025769"/>
            <a:ext cx="547283" cy="547283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en-US" sz="3591" dirty="0">
                <a:solidFill>
                  <a:srgbClr val="EBECF3"/>
                </a:solidFill>
                <a:latin typeface="Arial Rounded MT Bold" pitchFamily="34" charset="0"/>
              </a:rPr>
              <a:t>2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083742" y="2475608"/>
            <a:ext cx="547283" cy="547283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en-US" sz="3591">
                <a:solidFill>
                  <a:srgbClr val="EBECF3"/>
                </a:solidFill>
                <a:latin typeface="Arial Rounded MT Bold" pitchFamily="34" charset="0"/>
              </a:rPr>
              <a:t>3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083742" y="1918005"/>
            <a:ext cx="547283" cy="547283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en-US" sz="3591">
                <a:solidFill>
                  <a:srgbClr val="EBECF3"/>
                </a:solidFill>
                <a:latin typeface="Arial Rounded MT Bold" pitchFamily="34" charset="0"/>
              </a:rPr>
              <a:t>4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083742" y="1363842"/>
            <a:ext cx="547283" cy="547283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en-US" sz="3591">
                <a:solidFill>
                  <a:srgbClr val="EBECF3"/>
                </a:solidFill>
                <a:latin typeface="Arial Rounded MT Bold" pitchFamily="34" charset="0"/>
              </a:rPr>
              <a:t>5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700948" y="4678884"/>
            <a:ext cx="547283" cy="547283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en-US" sz="3591">
                <a:solidFill>
                  <a:srgbClr val="EBECF3"/>
                </a:solidFill>
                <a:latin typeface="Arial Rounded MT Bold" pitchFamily="34" charset="0"/>
              </a:rPr>
              <a:t>1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250017" y="4678884"/>
            <a:ext cx="547283" cy="547283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en-US" sz="3591" dirty="0">
                <a:solidFill>
                  <a:srgbClr val="EBECF3"/>
                </a:solidFill>
                <a:latin typeface="Arial Rounded MT Bold" pitchFamily="34" charset="0"/>
              </a:rPr>
              <a:t>2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810519" y="4678884"/>
            <a:ext cx="516878" cy="547283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en-US" sz="3591" dirty="0">
                <a:solidFill>
                  <a:srgbClr val="EBECF3"/>
                </a:solidFill>
                <a:latin typeface="Arial Rounded MT Bold" pitchFamily="34" charset="0"/>
              </a:rPr>
              <a:t>3</a:t>
            </a:r>
          </a:p>
        </p:txBody>
      </p:sp>
      <p:sp>
        <p:nvSpPr>
          <p:cNvPr id="35" name="Double Brace 34"/>
          <p:cNvSpPr/>
          <p:nvPr/>
        </p:nvSpPr>
        <p:spPr>
          <a:xfrm>
            <a:off x="5430234" y="1391466"/>
            <a:ext cx="1945514" cy="2687516"/>
          </a:xfrm>
          <a:custGeom>
            <a:avLst/>
            <a:gdLst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917454 w 1069848"/>
              <a:gd name="connsiteY6" fmla="*/ 0 h 914400"/>
              <a:gd name="connsiteX7" fmla="*/ 993651 w 1069848"/>
              <a:gd name="connsiteY7" fmla="*/ 76197 h 914400"/>
              <a:gd name="connsiteX8" fmla="*/ 993651 w 1069848"/>
              <a:gd name="connsiteY8" fmla="*/ 381003 h 914400"/>
              <a:gd name="connsiteX9" fmla="*/ 1069848 w 1069848"/>
              <a:gd name="connsiteY9" fmla="*/ 457200 h 914400"/>
              <a:gd name="connsiteX10" fmla="*/ 993651 w 1069848"/>
              <a:gd name="connsiteY10" fmla="*/ 533397 h 914400"/>
              <a:gd name="connsiteX11" fmla="*/ 993651 w 1069848"/>
              <a:gd name="connsiteY11" fmla="*/ 838203 h 914400"/>
              <a:gd name="connsiteX12" fmla="*/ 917454 w 1069848"/>
              <a:gd name="connsiteY12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917454 w 1069848"/>
              <a:gd name="connsiteY5" fmla="*/ 0 h 914400"/>
              <a:gd name="connsiteX6" fmla="*/ 993651 w 1069848"/>
              <a:gd name="connsiteY6" fmla="*/ 76197 h 914400"/>
              <a:gd name="connsiteX7" fmla="*/ 993651 w 1069848"/>
              <a:gd name="connsiteY7" fmla="*/ 381003 h 914400"/>
              <a:gd name="connsiteX8" fmla="*/ 1069848 w 1069848"/>
              <a:gd name="connsiteY8" fmla="*/ 457200 h 914400"/>
              <a:gd name="connsiteX9" fmla="*/ 993651 w 1069848"/>
              <a:gd name="connsiteY9" fmla="*/ 533397 h 914400"/>
              <a:gd name="connsiteX10" fmla="*/ 993651 w 1069848"/>
              <a:gd name="connsiteY10" fmla="*/ 838203 h 914400"/>
              <a:gd name="connsiteX11" fmla="*/ 917454 w 1069848"/>
              <a:gd name="connsiteY11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76197 w 1069848"/>
              <a:gd name="connsiteY3" fmla="*/ 381003 h 914400"/>
              <a:gd name="connsiteX4" fmla="*/ 917454 w 1069848"/>
              <a:gd name="connsiteY4" fmla="*/ 0 h 914400"/>
              <a:gd name="connsiteX5" fmla="*/ 993651 w 1069848"/>
              <a:gd name="connsiteY5" fmla="*/ 76197 h 914400"/>
              <a:gd name="connsiteX6" fmla="*/ 993651 w 1069848"/>
              <a:gd name="connsiteY6" fmla="*/ 381003 h 914400"/>
              <a:gd name="connsiteX7" fmla="*/ 1069848 w 1069848"/>
              <a:gd name="connsiteY7" fmla="*/ 457200 h 914400"/>
              <a:gd name="connsiteX8" fmla="*/ 993651 w 1069848"/>
              <a:gd name="connsiteY8" fmla="*/ 533397 h 914400"/>
              <a:gd name="connsiteX9" fmla="*/ 993651 w 1069848"/>
              <a:gd name="connsiteY9" fmla="*/ 838203 h 914400"/>
              <a:gd name="connsiteX10" fmla="*/ 917454 w 1069848"/>
              <a:gd name="connsiteY10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381003 h 914400"/>
              <a:gd name="connsiteX3" fmla="*/ 917454 w 1069848"/>
              <a:gd name="connsiteY3" fmla="*/ 0 h 914400"/>
              <a:gd name="connsiteX4" fmla="*/ 993651 w 1069848"/>
              <a:gd name="connsiteY4" fmla="*/ 76197 h 914400"/>
              <a:gd name="connsiteX5" fmla="*/ 993651 w 1069848"/>
              <a:gd name="connsiteY5" fmla="*/ 381003 h 914400"/>
              <a:gd name="connsiteX6" fmla="*/ 1069848 w 1069848"/>
              <a:gd name="connsiteY6" fmla="*/ 457200 h 914400"/>
              <a:gd name="connsiteX7" fmla="*/ 993651 w 1069848"/>
              <a:gd name="connsiteY7" fmla="*/ 533397 h 914400"/>
              <a:gd name="connsiteX8" fmla="*/ 993651 w 1069848"/>
              <a:gd name="connsiteY8" fmla="*/ 838203 h 914400"/>
              <a:gd name="connsiteX9" fmla="*/ 917454 w 1069848"/>
              <a:gd name="connsiteY9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381003 h 914400"/>
              <a:gd name="connsiteX2" fmla="*/ 917454 w 1069848"/>
              <a:gd name="connsiteY2" fmla="*/ 0 h 914400"/>
              <a:gd name="connsiteX3" fmla="*/ 993651 w 1069848"/>
              <a:gd name="connsiteY3" fmla="*/ 76197 h 914400"/>
              <a:gd name="connsiteX4" fmla="*/ 993651 w 1069848"/>
              <a:gd name="connsiteY4" fmla="*/ 381003 h 914400"/>
              <a:gd name="connsiteX5" fmla="*/ 1069848 w 1069848"/>
              <a:gd name="connsiteY5" fmla="*/ 457200 h 914400"/>
              <a:gd name="connsiteX6" fmla="*/ 993651 w 1069848"/>
              <a:gd name="connsiteY6" fmla="*/ 533397 h 914400"/>
              <a:gd name="connsiteX7" fmla="*/ 993651 w 1069848"/>
              <a:gd name="connsiteY7" fmla="*/ 838203 h 914400"/>
              <a:gd name="connsiteX8" fmla="*/ 917454 w 1069848"/>
              <a:gd name="connsiteY8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917454 w 1069848"/>
              <a:gd name="connsiteY0" fmla="*/ 0 h 914400"/>
              <a:gd name="connsiteX1" fmla="*/ 993651 w 1069848"/>
              <a:gd name="connsiteY1" fmla="*/ 76197 h 914400"/>
              <a:gd name="connsiteX2" fmla="*/ 993651 w 1069848"/>
              <a:gd name="connsiteY2" fmla="*/ 381003 h 914400"/>
              <a:gd name="connsiteX3" fmla="*/ 1069848 w 1069848"/>
              <a:gd name="connsiteY3" fmla="*/ 457200 h 914400"/>
              <a:gd name="connsiteX4" fmla="*/ 993651 w 1069848"/>
              <a:gd name="connsiteY4" fmla="*/ 533397 h 914400"/>
              <a:gd name="connsiteX5" fmla="*/ 993651 w 1069848"/>
              <a:gd name="connsiteY5" fmla="*/ 838203 h 914400"/>
              <a:gd name="connsiteX6" fmla="*/ 917454 w 1069848"/>
              <a:gd name="connsiteY6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69848" h="914400" stroke="0" extrusionOk="0">
                <a:moveTo>
                  <a:pt x="152394" y="914400"/>
                </a:moveTo>
                <a:cubicBezTo>
                  <a:pt x="110312" y="914400"/>
                  <a:pt x="76197" y="880285"/>
                  <a:pt x="76197" y="838203"/>
                </a:cubicBezTo>
                <a:lnTo>
                  <a:pt x="76197" y="533397"/>
                </a:lnTo>
                <a:cubicBezTo>
                  <a:pt x="76197" y="491315"/>
                  <a:pt x="42082" y="457200"/>
                  <a:pt x="0" y="457200"/>
                </a:cubicBezTo>
                <a:cubicBezTo>
                  <a:pt x="42082" y="457200"/>
                  <a:pt x="76197" y="423085"/>
                  <a:pt x="76197" y="381003"/>
                </a:cubicBezTo>
                <a:lnTo>
                  <a:pt x="76197" y="76197"/>
                </a:lnTo>
                <a:cubicBezTo>
                  <a:pt x="76197" y="34115"/>
                  <a:pt x="110312" y="0"/>
                  <a:pt x="152394" y="0"/>
                </a:cubicBezTo>
                <a:lnTo>
                  <a:pt x="917454" y="0"/>
                </a:lnTo>
                <a:cubicBezTo>
                  <a:pt x="959536" y="0"/>
                  <a:pt x="993651" y="34115"/>
                  <a:pt x="993651" y="76197"/>
                </a:cubicBezTo>
                <a:lnTo>
                  <a:pt x="993651" y="381003"/>
                </a:lnTo>
                <a:cubicBezTo>
                  <a:pt x="993651" y="423085"/>
                  <a:pt x="1027766" y="457200"/>
                  <a:pt x="1069848" y="457200"/>
                </a:cubicBezTo>
                <a:cubicBezTo>
                  <a:pt x="1027766" y="457200"/>
                  <a:pt x="993651" y="491315"/>
                  <a:pt x="993651" y="533397"/>
                </a:cubicBezTo>
                <a:lnTo>
                  <a:pt x="993651" y="838203"/>
                </a:lnTo>
                <a:cubicBezTo>
                  <a:pt x="993651" y="880285"/>
                  <a:pt x="959536" y="914400"/>
                  <a:pt x="917454" y="914400"/>
                </a:cubicBezTo>
                <a:lnTo>
                  <a:pt x="152394" y="914400"/>
                </a:lnTo>
                <a:close/>
              </a:path>
              <a:path w="1069848" h="914400" fill="none">
                <a:moveTo>
                  <a:pt x="917454" y="0"/>
                </a:moveTo>
                <a:cubicBezTo>
                  <a:pt x="959536" y="0"/>
                  <a:pt x="993651" y="34115"/>
                  <a:pt x="993651" y="76197"/>
                </a:cubicBezTo>
                <a:lnTo>
                  <a:pt x="993651" y="381003"/>
                </a:lnTo>
                <a:cubicBezTo>
                  <a:pt x="993651" y="423085"/>
                  <a:pt x="1027766" y="457200"/>
                  <a:pt x="1069848" y="457200"/>
                </a:cubicBezTo>
                <a:cubicBezTo>
                  <a:pt x="1027766" y="457200"/>
                  <a:pt x="993651" y="491315"/>
                  <a:pt x="993651" y="533397"/>
                </a:cubicBezTo>
                <a:lnTo>
                  <a:pt x="993651" y="838203"/>
                </a:lnTo>
                <a:cubicBezTo>
                  <a:pt x="993651" y="880285"/>
                  <a:pt x="959536" y="914400"/>
                  <a:pt x="917454" y="914400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endParaRPr lang="en-US" sz="1895">
              <a:solidFill>
                <a:srgbClr val="322F46"/>
              </a:solidFill>
              <a:latin typeface="Arial"/>
            </a:endParaRPr>
          </a:p>
        </p:txBody>
      </p:sp>
      <p:sp>
        <p:nvSpPr>
          <p:cNvPr id="37" name="Double Brace 34"/>
          <p:cNvSpPr/>
          <p:nvPr/>
        </p:nvSpPr>
        <p:spPr>
          <a:xfrm rot="5400000">
            <a:off x="2953846" y="3419880"/>
            <a:ext cx="2020717" cy="2390823"/>
          </a:xfrm>
          <a:custGeom>
            <a:avLst/>
            <a:gdLst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917454 w 1069848"/>
              <a:gd name="connsiteY6" fmla="*/ 0 h 914400"/>
              <a:gd name="connsiteX7" fmla="*/ 993651 w 1069848"/>
              <a:gd name="connsiteY7" fmla="*/ 76197 h 914400"/>
              <a:gd name="connsiteX8" fmla="*/ 993651 w 1069848"/>
              <a:gd name="connsiteY8" fmla="*/ 381003 h 914400"/>
              <a:gd name="connsiteX9" fmla="*/ 1069848 w 1069848"/>
              <a:gd name="connsiteY9" fmla="*/ 457200 h 914400"/>
              <a:gd name="connsiteX10" fmla="*/ 993651 w 1069848"/>
              <a:gd name="connsiteY10" fmla="*/ 533397 h 914400"/>
              <a:gd name="connsiteX11" fmla="*/ 993651 w 1069848"/>
              <a:gd name="connsiteY11" fmla="*/ 838203 h 914400"/>
              <a:gd name="connsiteX12" fmla="*/ 917454 w 1069848"/>
              <a:gd name="connsiteY12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917454 w 1069848"/>
              <a:gd name="connsiteY5" fmla="*/ 0 h 914400"/>
              <a:gd name="connsiteX6" fmla="*/ 993651 w 1069848"/>
              <a:gd name="connsiteY6" fmla="*/ 76197 h 914400"/>
              <a:gd name="connsiteX7" fmla="*/ 993651 w 1069848"/>
              <a:gd name="connsiteY7" fmla="*/ 381003 h 914400"/>
              <a:gd name="connsiteX8" fmla="*/ 1069848 w 1069848"/>
              <a:gd name="connsiteY8" fmla="*/ 457200 h 914400"/>
              <a:gd name="connsiteX9" fmla="*/ 993651 w 1069848"/>
              <a:gd name="connsiteY9" fmla="*/ 533397 h 914400"/>
              <a:gd name="connsiteX10" fmla="*/ 993651 w 1069848"/>
              <a:gd name="connsiteY10" fmla="*/ 838203 h 914400"/>
              <a:gd name="connsiteX11" fmla="*/ 917454 w 1069848"/>
              <a:gd name="connsiteY11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76197 w 1069848"/>
              <a:gd name="connsiteY3" fmla="*/ 381003 h 914400"/>
              <a:gd name="connsiteX4" fmla="*/ 917454 w 1069848"/>
              <a:gd name="connsiteY4" fmla="*/ 0 h 914400"/>
              <a:gd name="connsiteX5" fmla="*/ 993651 w 1069848"/>
              <a:gd name="connsiteY5" fmla="*/ 76197 h 914400"/>
              <a:gd name="connsiteX6" fmla="*/ 993651 w 1069848"/>
              <a:gd name="connsiteY6" fmla="*/ 381003 h 914400"/>
              <a:gd name="connsiteX7" fmla="*/ 1069848 w 1069848"/>
              <a:gd name="connsiteY7" fmla="*/ 457200 h 914400"/>
              <a:gd name="connsiteX8" fmla="*/ 993651 w 1069848"/>
              <a:gd name="connsiteY8" fmla="*/ 533397 h 914400"/>
              <a:gd name="connsiteX9" fmla="*/ 993651 w 1069848"/>
              <a:gd name="connsiteY9" fmla="*/ 838203 h 914400"/>
              <a:gd name="connsiteX10" fmla="*/ 917454 w 1069848"/>
              <a:gd name="connsiteY10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381003 h 914400"/>
              <a:gd name="connsiteX3" fmla="*/ 917454 w 1069848"/>
              <a:gd name="connsiteY3" fmla="*/ 0 h 914400"/>
              <a:gd name="connsiteX4" fmla="*/ 993651 w 1069848"/>
              <a:gd name="connsiteY4" fmla="*/ 76197 h 914400"/>
              <a:gd name="connsiteX5" fmla="*/ 993651 w 1069848"/>
              <a:gd name="connsiteY5" fmla="*/ 381003 h 914400"/>
              <a:gd name="connsiteX6" fmla="*/ 1069848 w 1069848"/>
              <a:gd name="connsiteY6" fmla="*/ 457200 h 914400"/>
              <a:gd name="connsiteX7" fmla="*/ 993651 w 1069848"/>
              <a:gd name="connsiteY7" fmla="*/ 533397 h 914400"/>
              <a:gd name="connsiteX8" fmla="*/ 993651 w 1069848"/>
              <a:gd name="connsiteY8" fmla="*/ 838203 h 914400"/>
              <a:gd name="connsiteX9" fmla="*/ 917454 w 1069848"/>
              <a:gd name="connsiteY9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381003 h 914400"/>
              <a:gd name="connsiteX2" fmla="*/ 917454 w 1069848"/>
              <a:gd name="connsiteY2" fmla="*/ 0 h 914400"/>
              <a:gd name="connsiteX3" fmla="*/ 993651 w 1069848"/>
              <a:gd name="connsiteY3" fmla="*/ 76197 h 914400"/>
              <a:gd name="connsiteX4" fmla="*/ 993651 w 1069848"/>
              <a:gd name="connsiteY4" fmla="*/ 381003 h 914400"/>
              <a:gd name="connsiteX5" fmla="*/ 1069848 w 1069848"/>
              <a:gd name="connsiteY5" fmla="*/ 457200 h 914400"/>
              <a:gd name="connsiteX6" fmla="*/ 993651 w 1069848"/>
              <a:gd name="connsiteY6" fmla="*/ 533397 h 914400"/>
              <a:gd name="connsiteX7" fmla="*/ 993651 w 1069848"/>
              <a:gd name="connsiteY7" fmla="*/ 838203 h 914400"/>
              <a:gd name="connsiteX8" fmla="*/ 917454 w 1069848"/>
              <a:gd name="connsiteY8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917454 w 1069848"/>
              <a:gd name="connsiteY0" fmla="*/ 0 h 914400"/>
              <a:gd name="connsiteX1" fmla="*/ 993651 w 1069848"/>
              <a:gd name="connsiteY1" fmla="*/ 76197 h 914400"/>
              <a:gd name="connsiteX2" fmla="*/ 993651 w 1069848"/>
              <a:gd name="connsiteY2" fmla="*/ 381003 h 914400"/>
              <a:gd name="connsiteX3" fmla="*/ 1069848 w 1069848"/>
              <a:gd name="connsiteY3" fmla="*/ 457200 h 914400"/>
              <a:gd name="connsiteX4" fmla="*/ 993651 w 1069848"/>
              <a:gd name="connsiteY4" fmla="*/ 533397 h 914400"/>
              <a:gd name="connsiteX5" fmla="*/ 993651 w 1069848"/>
              <a:gd name="connsiteY5" fmla="*/ 838203 h 914400"/>
              <a:gd name="connsiteX6" fmla="*/ 917454 w 1069848"/>
              <a:gd name="connsiteY6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69848" h="914400" stroke="0" extrusionOk="0">
                <a:moveTo>
                  <a:pt x="152394" y="914400"/>
                </a:moveTo>
                <a:cubicBezTo>
                  <a:pt x="110312" y="914400"/>
                  <a:pt x="76197" y="880285"/>
                  <a:pt x="76197" y="838203"/>
                </a:cubicBezTo>
                <a:lnTo>
                  <a:pt x="76197" y="533397"/>
                </a:lnTo>
                <a:cubicBezTo>
                  <a:pt x="76197" y="491315"/>
                  <a:pt x="42082" y="457200"/>
                  <a:pt x="0" y="457200"/>
                </a:cubicBezTo>
                <a:cubicBezTo>
                  <a:pt x="42082" y="457200"/>
                  <a:pt x="76197" y="423085"/>
                  <a:pt x="76197" y="381003"/>
                </a:cubicBezTo>
                <a:lnTo>
                  <a:pt x="76197" y="76197"/>
                </a:lnTo>
                <a:cubicBezTo>
                  <a:pt x="76197" y="34115"/>
                  <a:pt x="110312" y="0"/>
                  <a:pt x="152394" y="0"/>
                </a:cubicBezTo>
                <a:lnTo>
                  <a:pt x="917454" y="0"/>
                </a:lnTo>
                <a:cubicBezTo>
                  <a:pt x="959536" y="0"/>
                  <a:pt x="993651" y="34115"/>
                  <a:pt x="993651" y="76197"/>
                </a:cubicBezTo>
                <a:lnTo>
                  <a:pt x="993651" y="381003"/>
                </a:lnTo>
                <a:cubicBezTo>
                  <a:pt x="993651" y="423085"/>
                  <a:pt x="1027766" y="457200"/>
                  <a:pt x="1069848" y="457200"/>
                </a:cubicBezTo>
                <a:cubicBezTo>
                  <a:pt x="1027766" y="457200"/>
                  <a:pt x="993651" y="491315"/>
                  <a:pt x="993651" y="533397"/>
                </a:cubicBezTo>
                <a:lnTo>
                  <a:pt x="993651" y="838203"/>
                </a:lnTo>
                <a:cubicBezTo>
                  <a:pt x="993651" y="880285"/>
                  <a:pt x="959536" y="914400"/>
                  <a:pt x="917454" y="914400"/>
                </a:cubicBezTo>
                <a:lnTo>
                  <a:pt x="152394" y="914400"/>
                </a:lnTo>
                <a:close/>
              </a:path>
              <a:path w="1069848" h="914400" fill="none">
                <a:moveTo>
                  <a:pt x="917454" y="0"/>
                </a:moveTo>
                <a:cubicBezTo>
                  <a:pt x="959536" y="0"/>
                  <a:pt x="993651" y="34115"/>
                  <a:pt x="993651" y="76197"/>
                </a:cubicBezTo>
                <a:lnTo>
                  <a:pt x="993651" y="381003"/>
                </a:lnTo>
                <a:cubicBezTo>
                  <a:pt x="993651" y="423085"/>
                  <a:pt x="1027766" y="457200"/>
                  <a:pt x="1069848" y="457200"/>
                </a:cubicBezTo>
                <a:cubicBezTo>
                  <a:pt x="1027766" y="457200"/>
                  <a:pt x="993651" y="491315"/>
                  <a:pt x="993651" y="533397"/>
                </a:cubicBezTo>
                <a:lnTo>
                  <a:pt x="993651" y="838203"/>
                </a:lnTo>
                <a:cubicBezTo>
                  <a:pt x="993651" y="880285"/>
                  <a:pt x="959536" y="914400"/>
                  <a:pt x="917454" y="914400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endParaRPr lang="en-US" sz="1895">
              <a:solidFill>
                <a:srgbClr val="322F46"/>
              </a:solidFill>
              <a:latin typeface="Arial"/>
            </a:endParaRPr>
          </a:p>
        </p:txBody>
      </p:sp>
      <p:sp>
        <p:nvSpPr>
          <p:cNvPr id="220" name="矩形 31">
            <a:extLst>
              <a:ext uri="{FF2B5EF4-FFF2-40B4-BE49-F238E27FC236}">
                <a16:creationId xmlns:a16="http://schemas.microsoft.com/office/drawing/2014/main" xmlns="" id="{AD400CD5-1E45-4B57-9718-A6930321E12A}"/>
              </a:ext>
            </a:extLst>
          </p:cNvPr>
          <p:cNvSpPr/>
          <p:nvPr/>
        </p:nvSpPr>
        <p:spPr>
          <a:xfrm>
            <a:off x="7646366" y="836526"/>
            <a:ext cx="4559879" cy="7812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2114">
              <a:lnSpc>
                <a:spcPct val="150000"/>
              </a:lnSpc>
              <a:buClrTx/>
              <a:defRPr/>
            </a:pPr>
            <a:r>
              <a:rPr lang="en-US" altLang="en-US" sz="2993" b="1" kern="1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altLang="en-US" sz="2993" b="1" kern="1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993" b="1" kern="1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altLang="en-US" sz="2993" b="1" kern="1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 </a:t>
            </a:r>
            <a:r>
              <a:rPr lang="en-US" altLang="en-US" sz="2993" b="1" kern="1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gồm</a:t>
            </a:r>
            <a:r>
              <a:rPr lang="en-US" altLang="en-US" sz="2993" b="1" kern="1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 </a:t>
            </a:r>
            <a:r>
              <a:rPr lang="en-US" altLang="en-US" sz="2993" b="1" kern="1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nét</a:t>
            </a:r>
            <a:r>
              <a:rPr lang="en-US" altLang="en-US" sz="2993" b="1" kern="1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</a:p>
        </p:txBody>
      </p:sp>
      <p:sp>
        <p:nvSpPr>
          <p:cNvPr id="221" name="矩形 31">
            <a:extLst>
              <a:ext uri="{FF2B5EF4-FFF2-40B4-BE49-F238E27FC236}">
                <a16:creationId xmlns:a16="http://schemas.microsoft.com/office/drawing/2014/main" xmlns="" id="{23AFD753-6326-4ADE-BC7F-95B38FF000D1}"/>
              </a:ext>
            </a:extLst>
          </p:cNvPr>
          <p:cNvSpPr/>
          <p:nvPr/>
        </p:nvSpPr>
        <p:spPr>
          <a:xfrm>
            <a:off x="7646365" y="1579798"/>
            <a:ext cx="3682651" cy="18113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197"/>
              </a:spcAft>
              <a:defRPr/>
            </a:pPr>
            <a:r>
              <a:rPr lang="en-US" sz="2793" kern="1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N</a:t>
            </a:r>
            <a:r>
              <a:rPr lang="vi-VN" sz="2793" kern="1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ét cong kín, phần cuối nét lượn vào trong bụng chữ</a:t>
            </a:r>
            <a:r>
              <a:rPr lang="en-US" sz="2793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(</a:t>
            </a:r>
            <a:r>
              <a:rPr lang="en-US" sz="2793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giống</a:t>
            </a:r>
            <a:r>
              <a:rPr lang="en-US" sz="2793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793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2793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793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sz="2793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en-US" sz="2793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</a:t>
            </a:r>
            <a:r>
              <a:rPr lang="en-US" sz="2793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).</a:t>
            </a:r>
            <a:endParaRPr lang="en-US" altLang="en-US" sz="4389" b="1" kern="12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22" name="Picture 221">
            <a:extLst>
              <a:ext uri="{FF2B5EF4-FFF2-40B4-BE49-F238E27FC236}">
                <a16:creationId xmlns:a16="http://schemas.microsoft.com/office/drawing/2014/main" xmlns="" id="{C705FFEC-DF8E-4073-BC0E-9BC3B95D8C6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67" b="57667" l="10000" r="7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907" r="29449" b="42330"/>
          <a:stretch/>
        </p:blipFill>
        <p:spPr>
          <a:xfrm rot="18588567">
            <a:off x="3888654" y="977366"/>
            <a:ext cx="727204" cy="880252"/>
          </a:xfrm>
          <a:prstGeom prst="rect">
            <a:avLst/>
          </a:prstGeom>
        </p:spPr>
      </p:pic>
      <p:sp>
        <p:nvSpPr>
          <p:cNvPr id="223" name="Rectangle 222">
            <a:extLst>
              <a:ext uri="{FF2B5EF4-FFF2-40B4-BE49-F238E27FC236}">
                <a16:creationId xmlns:a16="http://schemas.microsoft.com/office/drawing/2014/main" xmlns="" id="{F7BAAC54-A4C0-4CCD-B804-E67D05BCEEED}"/>
              </a:ext>
            </a:extLst>
          </p:cNvPr>
          <p:cNvSpPr/>
          <p:nvPr/>
        </p:nvSpPr>
        <p:spPr>
          <a:xfrm>
            <a:off x="4340616" y="4675588"/>
            <a:ext cx="546069" cy="547283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en-US" sz="3591" dirty="0">
                <a:solidFill>
                  <a:srgbClr val="EBECF3"/>
                </a:solidFill>
                <a:latin typeface="Arial Rounded MT Bold" pitchFamily="34" charset="0"/>
              </a:rPr>
              <a:t>4</a:t>
            </a:r>
          </a:p>
        </p:txBody>
      </p:sp>
      <p:sp>
        <p:nvSpPr>
          <p:cNvPr id="225" name="矩形 31">
            <a:extLst>
              <a:ext uri="{FF2B5EF4-FFF2-40B4-BE49-F238E27FC236}">
                <a16:creationId xmlns:a16="http://schemas.microsoft.com/office/drawing/2014/main" xmlns="" id="{E4414712-0B21-43C3-BCB3-5D77F321BCB9}"/>
              </a:ext>
            </a:extLst>
          </p:cNvPr>
          <p:cNvSpPr/>
          <p:nvPr/>
        </p:nvSpPr>
        <p:spPr>
          <a:xfrm>
            <a:off x="7662090" y="3310535"/>
            <a:ext cx="3682651" cy="1381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2114">
              <a:buClrTx/>
              <a:defRPr/>
            </a:pPr>
            <a:r>
              <a:rPr lang="en-US" sz="2793" kern="1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N</a:t>
            </a:r>
            <a:r>
              <a:rPr lang="vi-VN" sz="2793" kern="1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ét </a:t>
            </a:r>
            <a:r>
              <a:rPr lang="en-US" sz="2793" kern="1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lượn</a:t>
            </a:r>
            <a:r>
              <a:rPr lang="en-US" sz="2793" kern="1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793" kern="1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ngang</a:t>
            </a:r>
            <a:r>
              <a:rPr lang="en-US" sz="2793" kern="1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793" kern="1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2793" kern="1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793" kern="1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793" kern="1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793" kern="1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lòng</a:t>
            </a:r>
            <a:r>
              <a:rPr lang="en-US" sz="2793" kern="1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793" kern="1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2793" kern="1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ra </a:t>
            </a:r>
            <a:r>
              <a:rPr lang="en-US" sz="2793" kern="1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ngoài</a:t>
            </a:r>
            <a:r>
              <a:rPr lang="en-US" sz="2793" kern="1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altLang="en-US" sz="4389" b="1" kern="12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26" name="Rectangle 225">
            <a:extLst>
              <a:ext uri="{FF2B5EF4-FFF2-40B4-BE49-F238E27FC236}">
                <a16:creationId xmlns:a16="http://schemas.microsoft.com/office/drawing/2014/main" xmlns="" id="{87662F2C-3C18-4230-9B88-21231A9CA294}"/>
              </a:ext>
            </a:extLst>
          </p:cNvPr>
          <p:cNvSpPr/>
          <p:nvPr/>
        </p:nvSpPr>
        <p:spPr>
          <a:xfrm>
            <a:off x="4911726" y="4664872"/>
            <a:ext cx="315735" cy="547283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endParaRPr lang="en-US" sz="3591" dirty="0">
              <a:solidFill>
                <a:srgbClr val="EBECF3"/>
              </a:solidFill>
              <a:latin typeface="Arial Rounded MT Bold" pitchFamily="34" charset="0"/>
            </a:endParaRPr>
          </a:p>
        </p:txBody>
      </p:sp>
      <p:pic>
        <p:nvPicPr>
          <p:cNvPr id="228" name="Picture 227">
            <a:extLst>
              <a:ext uri="{FF2B5EF4-FFF2-40B4-BE49-F238E27FC236}">
                <a16:creationId xmlns:a16="http://schemas.microsoft.com/office/drawing/2014/main" xmlns="" id="{7158536E-3968-48D3-9D1D-3356DDBF209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67" b="57667" l="10000" r="7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907" r="29449" b="42330"/>
          <a:stretch/>
        </p:blipFill>
        <p:spPr>
          <a:xfrm rot="18588567">
            <a:off x="3455442" y="3376110"/>
            <a:ext cx="727204" cy="880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478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34 -0.00278 L -0.00234 -0.00255 C -0.00508 -0.00255 -0.01758 -0.00347 -0.02318 0.00139 C -0.02448 0.00254 -0.02578 0.00417 -0.02695 0.00579 C -0.02787 0.00717 -0.02839 0.00926 -0.0293 0.01018 C -0.03047 0.01134 -0.03177 0.0118 -0.03307 0.0125 C -0.03438 0.01296 -0.0401 0.01528 -0.04167 0.01667 C -0.04427 0.01944 -0.04688 0.02176 -0.04909 0.02546 C -0.04987 0.02708 -0.05052 0.02893 -0.05143 0.02986 C -0.0526 0.03102 -0.05391 0.03125 -0.05521 0.03217 C -0.05677 0.03495 -0.05885 0.0375 -0.06003 0.04074 L -0.06497 0.05393 C -0.06589 0.05602 -0.06628 0.05903 -0.06745 0.06042 L -0.07109 0.06481 C -0.07422 0.08125 -0.07005 0.06111 -0.07487 0.07801 C -0.07839 0.09074 -0.07279 0.0787 -0.07982 0.0912 C -0.08021 0.09329 -0.08073 0.09537 -0.08099 0.09768 C -0.08216 0.10671 -0.08216 0.11296 -0.08346 0.12176 C -0.08412 0.12616 -0.08451 0.13102 -0.08594 0.13472 L -0.08841 0.14143 C -0.0888 0.14421 -0.08906 0.14722 -0.08958 0.15023 C -0.08997 0.15231 -0.09076 0.1544 -0.09076 0.15671 C -0.09076 0.18727 -0.09063 0.21805 -0.08958 0.24861 C -0.08932 0.25717 -0.08711 0.2618 -0.08464 0.26829 C -0.08425 0.27037 -0.08398 0.27268 -0.08346 0.27477 C -0.08281 0.27708 -0.08151 0.27893 -0.08099 0.28125 C -0.0776 0.29537 -0.08229 0.28565 -0.07734 0.29444 C -0.07422 0.31088 -0.07839 0.29051 -0.07357 0.30764 C -0.07057 0.31852 -0.07526 0.31342 -0.06745 0.32731 C -0.06628 0.3294 -0.06484 0.33148 -0.0638 0.33379 C -0.06289 0.33588 -0.06224 0.33819 -0.06133 0.34028 C -0.06016 0.34329 -0.05898 0.34629 -0.05768 0.34907 C -0.05599 0.35254 -0.05378 0.35579 -0.05143 0.35787 C -0.05039 0.35879 -0.04909 0.35926 -0.04779 0.35995 C -0.04662 0.36134 -0.04544 0.36319 -0.04414 0.36435 C -0.04297 0.36551 -0.04154 0.36528 -0.04037 0.36667 C -0.03893 0.36829 -0.03815 0.37129 -0.03672 0.37315 C -0.03568 0.3743 -0.03425 0.3743 -0.03307 0.37523 C -0.03177 0.37639 -0.03073 0.3787 -0.0293 0.37963 C -0.02357 0.38426 -0.02083 0.38449 -0.01458 0.38634 C -0.00352 0.38542 0.00755 0.38588 0.01862 0.38403 C 0.02122 0.38356 0.02591 0.37963 0.02591 0.37986 C 0.03411 0.36504 0.02539 0.37893 0.03333 0.37083 C 0.03594 0.36829 0.04075 0.36227 0.04075 0.3625 C 0.04232 0.35787 0.04349 0.35278 0.04557 0.34907 C 0.04648 0.34768 0.0474 0.34629 0.04805 0.34467 C 0.04896 0.34259 0.04961 0.34028 0.05052 0.33819 C 0.0513 0.33657 0.05221 0.33542 0.05299 0.33379 C 0.06042 0.31713 0.05117 0.3368 0.05664 0.3206 C 0.05729 0.31898 0.05846 0.31782 0.05911 0.3162 C 0.0638 0.30579 0.05898 0.31273 0.06523 0.30532 C 0.06575 0.30324 0.06588 0.30092 0.06654 0.29884 C 0.06719 0.29653 0.06836 0.29467 0.06901 0.29213 C 0.06966 0.28935 0.0694 0.28611 0.07018 0.28356 C 0.0707 0.28171 0.072 0.28079 0.07266 0.27917 C 0.07357 0.27708 0.07435 0.27477 0.07513 0.27245 C 0.07695 0.25926 0.07578 0.26667 0.07878 0.25069 L 0.08008 0.24421 C 0.08047 0.23819 0.08073 0.23241 0.08125 0.22662 C 0.0819 0.21944 0.08281 0.21389 0.08372 0.20694 C 0.08242 0.10393 0.08828 0.13981 0.08008 0.09537 C 0.07838 0.08704 0.07969 0.09051 0.0763 0.08449 C 0.07435 0.07407 0.07474 0.07222 0.07148 0.06481 C 0.0707 0.06319 0.06979 0.06204 0.06901 0.06042 C 0.06549 0.0419 0.07031 0.06458 0.06523 0.04954 C 0.06458 0.04768 0.06471 0.04491 0.06406 0.04305 C 0.06263 0.03866 0.06003 0.0375 0.05794 0.03426 C 0.05612 0.03148 0.05495 0.02778 0.05299 0.02546 C 0.04779 0.01944 0.05065 0.02222 0.0444 0.01667 C 0.03958 0.00833 0.04466 0.01597 0.03828 0.01018 C 0.02747 0.00069 0.04245 0.01042 0.02969 0.0037 C 0.02721 0.00231 0.02227 -0.0007 0.02227 -0.00046 C 0.01406 1.48148E-6 0.00586 0.00023 -0.00234 0.00139 C -0.00404 0.00162 -0.00573 0.00231 -0.00729 0.0037 C -0.00729 0.00393 -0.01641 0.01458 -0.01836 0.01667 L -0.02201 0.02106 C -0.02279 0.02546 -0.02448 0.02963 -0.02448 0.03426 C -0.02409 0.05833 -0.02396 0.08241 -0.02318 0.10648 C -0.02318 0.10879 -0.02253 0.11088 -0.02201 0.11296 C -0.02031 0.11875 -0.01914 0.12106 -0.01589 0.12384 C -0.01471 0.125 -0.01328 0.125 -0.01211 0.12616 C -0.01081 0.12731 -0.00977 0.12917 -0.00846 0.13055 C -0.00482 0.13356 0.00026 0.13356 0.00378 0.13472 C 0.00547 0.13542 0.00716 0.13634 0.00872 0.13704 C 0.0095 0.1368 0.02122 0.13634 0.02474 0.13264 C 0.0332 0.12361 0.02044 0.13217 0.03086 0.12616 C 0.03242 0.11805 0.03099 0.1206 0.0345 0.11736 L 0.0345 0.11759 L 0.03333 0.11736 L 0.03333 0.11759 " pathEditMode="relative" rAng="0" ptsTypes="AAAAAAAAAAAAAAAAAAAAAAAAAAAAAAAAAAAAAAAAAAAAAAAAAAAAAAAAAAAAAAAAAAAAAAAAAAAAAAAAAAAAAAAAAA">
                                      <p:cBhvr>
                                        <p:cTn id="80" dur="50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19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500"/>
                            </p:stCondLst>
                            <p:childTnLst>
                              <p:par>
                                <p:cTn id="8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6 -0.00949 L -0.0026 -0.00926 C 0.00104 -0.0125 0.00443 -0.01782 0.00834 -0.01829 C 0.01615 -0.01944 0.02409 -0.01643 0.03177 -0.01389 C 0.03321 -0.01342 0.03412 -0.01088 0.03542 -0.00949 C 0.03698 -0.00787 0.0388 -0.00694 0.04037 -0.00532 C 0.04167 -0.00393 0.04271 -0.00208 0.04401 -0.00092 C 0.04518 0.00023 0.04662 0.00023 0.04779 0.00139 C 0.05703 0.00949 0.05078 0.00533 0.05755 0.01227 C 0.06185 0.01667 0.06211 0.01644 0.06615 0.01875 C 0.07904 0.04167 0.06498 0.01921 0.07474 0.02986 C 0.07578 0.03079 0.0763 0.0331 0.07722 0.03426 C 0.07917 0.03611 0.08581 0.03796 0.08711 0.03866 C 0.09831 0.03681 0.09987 0.03912 0.10795 0.03195 C 0.10938 0.03079 0.11042 0.02917 0.11172 0.02755 C 0.1181 0.01042 0.1099 0.0294 0.11784 0.01875 C 0.12018 0.01574 0.12188 0.01158 0.12396 0.00787 C 0.12526 0.00579 0.1263 0.00324 0.12774 0.00139 L 0.13255 -0.00532 C 0.13347 -0.00741 0.13451 -0.00949 0.13503 -0.0118 C 0.13607 -0.01597 0.13633 -0.02083 0.1375 -0.025 L 0.1388 -0.02917 L 0.1388 -0.02893 " pathEditMode="relative" rAng="0" ptsTypes="AAAAAAAAAAAAAAAAAAAAAAA">
                                      <p:cBhvr>
                                        <p:cTn id="96" dur="2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70" y="1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500"/>
                            </p:stCondLst>
                            <p:childTnLst>
                              <p:par>
                                <p:cTn id="9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35" grpId="0" animBg="1"/>
      <p:bldP spid="37" grpId="0" animBg="1"/>
      <p:bldP spid="220" grpId="0"/>
      <p:bldP spid="221" grpId="0"/>
      <p:bldP spid="223" grpId="0" animBg="1"/>
      <p:bldP spid="225" grpId="0"/>
      <p:bldP spid="2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3014142" y="1338870"/>
            <a:ext cx="6343377" cy="4530600"/>
          </a:xfrm>
          <a:prstGeom prst="rect">
            <a:avLst/>
          </a:prstGeom>
          <a:solidFill>
            <a:srgbClr val="FFFFFF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1330789"/>
              </p:ext>
            </p:extLst>
          </p:nvPr>
        </p:nvGraphicFramePr>
        <p:xfrm>
          <a:off x="3997576" y="1323110"/>
          <a:ext cx="4389120" cy="4389120"/>
        </p:xfrm>
        <a:graphic>
          <a:graphicData uri="http://schemas.openxmlformats.org/drawingml/2006/table">
            <a:tbl>
              <a:tblPr firstRow="1" bandRow="1"/>
              <a:tblGrid>
                <a:gridCol w="5486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4970649" y="2849380"/>
            <a:ext cx="166116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0">
                <a:latin typeface="HP001 5 hàng" pitchFamily="34" charset="0"/>
                <a:ea typeface="HP001 4H" pitchFamily="34" charset="-127"/>
              </a:rPr>
              <a:t>Q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3070642" y="298891"/>
            <a:ext cx="7708900" cy="1143000"/>
          </a:xfrm>
        </p:spPr>
        <p:txBody>
          <a:bodyPr>
            <a:normAutofit/>
          </a:bodyPr>
          <a:lstStyle/>
          <a:p>
            <a:pPr algn="just"/>
            <a:r>
              <a:rPr lang="en-US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Quan sát chữ hoa </a:t>
            </a:r>
            <a:r>
              <a:rPr lang="en-US" b="1">
                <a:latin typeface="HP001 5 hàng" pitchFamily="34" charset="0"/>
                <a:ea typeface="Arial-Rounded" pitchFamily="34" charset="0"/>
                <a:cs typeface="Arial-Rounded" pitchFamily="34" charset="0"/>
              </a:rPr>
              <a:t>Q </a:t>
            </a:r>
            <a:r>
              <a:rPr lang="en-US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(cỡ chữ nhỏ)</a:t>
            </a:r>
            <a:endParaRPr lang="en-US" b="1"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" name="Google Shape;747;p69"/>
          <p:cNvSpPr/>
          <p:nvPr/>
        </p:nvSpPr>
        <p:spPr>
          <a:xfrm>
            <a:off x="1966119" y="381990"/>
            <a:ext cx="822960" cy="82296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latin typeface="Arial Rounded MT Bold" pitchFamily="34" charset="0"/>
              </a:rPr>
              <a:t>1</a:t>
            </a:r>
            <a:endParaRPr sz="4800">
              <a:latin typeface="Arial Rounded MT Bold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736138" y="3504199"/>
            <a:ext cx="548640" cy="548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Arial Rounded MT Bold" pitchFamily="34" charset="0"/>
              </a:rPr>
              <a:t>1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736138" y="2955559"/>
            <a:ext cx="548640" cy="548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Arial Rounded MT Bold" pitchFamily="34" charset="0"/>
              </a:rPr>
              <a:t>2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071571" y="5159122"/>
            <a:ext cx="548640" cy="548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Arial Rounded MT Bold" pitchFamily="34" charset="0"/>
              </a:rPr>
              <a:t>1</a:t>
            </a:r>
          </a:p>
        </p:txBody>
      </p:sp>
      <p:grpSp>
        <p:nvGrpSpPr>
          <p:cNvPr id="41" name="Group 40"/>
          <p:cNvGrpSpPr/>
          <p:nvPr/>
        </p:nvGrpSpPr>
        <p:grpSpPr>
          <a:xfrm rot="16200000">
            <a:off x="6735272" y="2400049"/>
            <a:ext cx="548640" cy="562381"/>
            <a:chOff x="7328483" y="5506752"/>
            <a:chExt cx="548640" cy="562381"/>
          </a:xfrm>
        </p:grpSpPr>
        <p:sp>
          <p:nvSpPr>
            <p:cNvPr id="42" name="Rectangle 41"/>
            <p:cNvSpPr/>
            <p:nvPr/>
          </p:nvSpPr>
          <p:spPr>
            <a:xfrm>
              <a:off x="7328483" y="5520493"/>
              <a:ext cx="548640" cy="548640"/>
            </a:xfrm>
            <a:prstGeom prst="rect">
              <a:avLst/>
            </a:prstGeom>
            <a:solidFill>
              <a:srgbClr val="FFC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latin typeface="Arial Rounded MT Bold" pitchFamily="34" charset="0"/>
              </a:endParaRPr>
            </a:p>
          </p:txBody>
        </p:sp>
        <p:cxnSp>
          <p:nvCxnSpPr>
            <p:cNvPr id="43" name="Straight Connector 42"/>
            <p:cNvCxnSpPr/>
            <p:nvPr/>
          </p:nvCxnSpPr>
          <p:spPr>
            <a:xfrm>
              <a:off x="7596130" y="5506752"/>
              <a:ext cx="0" cy="54864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Rectangle 16"/>
          <p:cNvSpPr/>
          <p:nvPr/>
        </p:nvSpPr>
        <p:spPr>
          <a:xfrm>
            <a:off x="5634602" y="5159122"/>
            <a:ext cx="551227" cy="548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Arial Rounded MT Bold" pitchFamily="34" charset="0"/>
              </a:rPr>
              <a:t>2</a:t>
            </a:r>
          </a:p>
        </p:txBody>
      </p:sp>
      <p:grpSp>
        <p:nvGrpSpPr>
          <p:cNvPr id="15" name="Google Shape;2101;p42"/>
          <p:cNvGrpSpPr/>
          <p:nvPr/>
        </p:nvGrpSpPr>
        <p:grpSpPr>
          <a:xfrm>
            <a:off x="396586" y="2218725"/>
            <a:ext cx="2332076" cy="3873341"/>
            <a:chOff x="6475106" y="1415132"/>
            <a:chExt cx="1964880" cy="3255392"/>
          </a:xfrm>
        </p:grpSpPr>
        <p:grpSp>
          <p:nvGrpSpPr>
            <p:cNvPr id="16" name="Google Shape;2102;p42"/>
            <p:cNvGrpSpPr/>
            <p:nvPr/>
          </p:nvGrpSpPr>
          <p:grpSpPr>
            <a:xfrm>
              <a:off x="6787655" y="2523043"/>
              <a:ext cx="1652332" cy="2147482"/>
              <a:chOff x="535400" y="4163850"/>
              <a:chExt cx="382626" cy="497275"/>
            </a:xfrm>
          </p:grpSpPr>
          <p:sp>
            <p:nvSpPr>
              <p:cNvPr id="83" name="Google Shape;2103;p42"/>
              <p:cNvSpPr/>
              <p:nvPr/>
            </p:nvSpPr>
            <p:spPr>
              <a:xfrm>
                <a:off x="540400" y="4619126"/>
                <a:ext cx="377625" cy="41999"/>
              </a:xfrm>
              <a:custGeom>
                <a:avLst/>
                <a:gdLst/>
                <a:ahLst/>
                <a:cxnLst/>
                <a:rect l="l" t="t" r="r" b="b"/>
                <a:pathLst>
                  <a:path w="9225" h="1026" extrusionOk="0">
                    <a:moveTo>
                      <a:pt x="4612" y="0"/>
                    </a:moveTo>
                    <a:cubicBezTo>
                      <a:pt x="2061" y="0"/>
                      <a:pt x="0" y="232"/>
                      <a:pt x="0" y="517"/>
                    </a:cubicBezTo>
                    <a:cubicBezTo>
                      <a:pt x="0" y="794"/>
                      <a:pt x="2061" y="1026"/>
                      <a:pt x="4612" y="1026"/>
                    </a:cubicBezTo>
                    <a:cubicBezTo>
                      <a:pt x="7155" y="1026"/>
                      <a:pt x="9225" y="794"/>
                      <a:pt x="9225" y="517"/>
                    </a:cubicBezTo>
                    <a:cubicBezTo>
                      <a:pt x="9225" y="232"/>
                      <a:pt x="7155" y="0"/>
                      <a:pt x="4612" y="0"/>
                    </a:cubicBezTo>
                    <a:close/>
                  </a:path>
                </a:pathLst>
              </a:custGeom>
              <a:solidFill>
                <a:srgbClr val="7F3DEC">
                  <a:alpha val="16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4" name="Google Shape;2104;p42"/>
              <p:cNvSpPr/>
              <p:nvPr/>
            </p:nvSpPr>
            <p:spPr>
              <a:xfrm>
                <a:off x="665850" y="4584875"/>
                <a:ext cx="10950" cy="42000"/>
              </a:xfrm>
              <a:custGeom>
                <a:avLst/>
                <a:gdLst/>
                <a:ahLst/>
                <a:cxnLst/>
                <a:rect l="l" t="t" r="r" b="b"/>
                <a:pathLst>
                  <a:path w="438" h="1680" extrusionOk="0">
                    <a:moveTo>
                      <a:pt x="332" y="1"/>
                    </a:moveTo>
                    <a:cubicBezTo>
                      <a:pt x="285" y="1"/>
                      <a:pt x="241" y="34"/>
                      <a:pt x="233" y="82"/>
                    </a:cubicBezTo>
                    <a:lnTo>
                      <a:pt x="1" y="1563"/>
                    </a:lnTo>
                    <a:cubicBezTo>
                      <a:pt x="1" y="1617"/>
                      <a:pt x="37" y="1670"/>
                      <a:pt x="90" y="1679"/>
                    </a:cubicBezTo>
                    <a:lnTo>
                      <a:pt x="99" y="1679"/>
                    </a:lnTo>
                    <a:cubicBezTo>
                      <a:pt x="152" y="1679"/>
                      <a:pt x="188" y="1644"/>
                      <a:pt x="197" y="1599"/>
                    </a:cubicBezTo>
                    <a:lnTo>
                      <a:pt x="429" y="118"/>
                    </a:lnTo>
                    <a:cubicBezTo>
                      <a:pt x="438" y="65"/>
                      <a:pt x="402" y="11"/>
                      <a:pt x="349" y="2"/>
                    </a:cubicBezTo>
                    <a:cubicBezTo>
                      <a:pt x="343" y="1"/>
                      <a:pt x="338" y="1"/>
                      <a:pt x="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5" name="Google Shape;2105;p42"/>
              <p:cNvSpPr/>
              <p:nvPr/>
            </p:nvSpPr>
            <p:spPr>
              <a:xfrm>
                <a:off x="643775" y="4621050"/>
                <a:ext cx="44825" cy="37275"/>
              </a:xfrm>
              <a:custGeom>
                <a:avLst/>
                <a:gdLst/>
                <a:ahLst/>
                <a:cxnLst/>
                <a:rect l="l" t="t" r="r" b="b"/>
                <a:pathLst>
                  <a:path w="1793" h="1491" extrusionOk="0">
                    <a:moveTo>
                      <a:pt x="985" y="0"/>
                    </a:moveTo>
                    <a:cubicBezTo>
                      <a:pt x="984" y="0"/>
                      <a:pt x="983" y="0"/>
                      <a:pt x="982" y="0"/>
                    </a:cubicBezTo>
                    <a:cubicBezTo>
                      <a:pt x="982" y="0"/>
                      <a:pt x="1" y="821"/>
                      <a:pt x="108" y="973"/>
                    </a:cubicBezTo>
                    <a:cubicBezTo>
                      <a:pt x="122" y="992"/>
                      <a:pt x="142" y="1001"/>
                      <a:pt x="167" y="1001"/>
                    </a:cubicBezTo>
                    <a:cubicBezTo>
                      <a:pt x="323" y="1001"/>
                      <a:pt x="659" y="686"/>
                      <a:pt x="749" y="686"/>
                    </a:cubicBezTo>
                    <a:cubicBezTo>
                      <a:pt x="758" y="686"/>
                      <a:pt x="764" y="689"/>
                      <a:pt x="768" y="696"/>
                    </a:cubicBezTo>
                    <a:cubicBezTo>
                      <a:pt x="821" y="776"/>
                      <a:pt x="663" y="1490"/>
                      <a:pt x="871" y="1490"/>
                    </a:cubicBezTo>
                    <a:cubicBezTo>
                      <a:pt x="872" y="1490"/>
                      <a:pt x="874" y="1490"/>
                      <a:pt x="875" y="1490"/>
                    </a:cubicBezTo>
                    <a:cubicBezTo>
                      <a:pt x="1079" y="1482"/>
                      <a:pt x="1000" y="699"/>
                      <a:pt x="1068" y="699"/>
                    </a:cubicBezTo>
                    <a:cubicBezTo>
                      <a:pt x="1072" y="699"/>
                      <a:pt x="1076" y="701"/>
                      <a:pt x="1080" y="705"/>
                    </a:cubicBezTo>
                    <a:cubicBezTo>
                      <a:pt x="1168" y="777"/>
                      <a:pt x="1454" y="1160"/>
                      <a:pt x="1610" y="1160"/>
                    </a:cubicBezTo>
                    <a:cubicBezTo>
                      <a:pt x="1628" y="1160"/>
                      <a:pt x="1645" y="1155"/>
                      <a:pt x="1660" y="1142"/>
                    </a:cubicBezTo>
                    <a:cubicBezTo>
                      <a:pt x="1793" y="1036"/>
                      <a:pt x="1092" y="0"/>
                      <a:pt x="9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6" name="Google Shape;2106;p42"/>
              <p:cNvSpPr/>
              <p:nvPr/>
            </p:nvSpPr>
            <p:spPr>
              <a:xfrm>
                <a:off x="770900" y="4584875"/>
                <a:ext cx="11175" cy="42000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680" extrusionOk="0">
                    <a:moveTo>
                      <a:pt x="115" y="1"/>
                    </a:moveTo>
                    <a:cubicBezTo>
                      <a:pt x="110" y="1"/>
                      <a:pt x="104" y="1"/>
                      <a:pt x="99" y="2"/>
                    </a:cubicBezTo>
                    <a:cubicBezTo>
                      <a:pt x="45" y="11"/>
                      <a:pt x="1" y="65"/>
                      <a:pt x="10" y="118"/>
                    </a:cubicBezTo>
                    <a:lnTo>
                      <a:pt x="242" y="1599"/>
                    </a:lnTo>
                    <a:cubicBezTo>
                      <a:pt x="250" y="1644"/>
                      <a:pt x="295" y="1679"/>
                      <a:pt x="340" y="1679"/>
                    </a:cubicBezTo>
                    <a:lnTo>
                      <a:pt x="357" y="1679"/>
                    </a:lnTo>
                    <a:cubicBezTo>
                      <a:pt x="411" y="1670"/>
                      <a:pt x="447" y="1617"/>
                      <a:pt x="438" y="1563"/>
                    </a:cubicBezTo>
                    <a:lnTo>
                      <a:pt x="206" y="82"/>
                    </a:lnTo>
                    <a:cubicBezTo>
                      <a:pt x="198" y="34"/>
                      <a:pt x="161" y="1"/>
                      <a:pt x="1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7" name="Google Shape;2107;p42"/>
              <p:cNvSpPr/>
              <p:nvPr/>
            </p:nvSpPr>
            <p:spPr>
              <a:xfrm>
                <a:off x="759325" y="4621050"/>
                <a:ext cx="44825" cy="37275"/>
              </a:xfrm>
              <a:custGeom>
                <a:avLst/>
                <a:gdLst/>
                <a:ahLst/>
                <a:cxnLst/>
                <a:rect l="l" t="t" r="r" b="b"/>
                <a:pathLst>
                  <a:path w="1793" h="1491" extrusionOk="0">
                    <a:moveTo>
                      <a:pt x="800" y="0"/>
                    </a:moveTo>
                    <a:cubicBezTo>
                      <a:pt x="693" y="0"/>
                      <a:pt x="1" y="1036"/>
                      <a:pt x="125" y="1142"/>
                    </a:cubicBezTo>
                    <a:cubicBezTo>
                      <a:pt x="139" y="1155"/>
                      <a:pt x="156" y="1160"/>
                      <a:pt x="175" y="1160"/>
                    </a:cubicBezTo>
                    <a:cubicBezTo>
                      <a:pt x="333" y="1160"/>
                      <a:pt x="625" y="777"/>
                      <a:pt x="705" y="705"/>
                    </a:cubicBezTo>
                    <a:cubicBezTo>
                      <a:pt x="709" y="701"/>
                      <a:pt x="713" y="699"/>
                      <a:pt x="716" y="699"/>
                    </a:cubicBezTo>
                    <a:cubicBezTo>
                      <a:pt x="785" y="699"/>
                      <a:pt x="706" y="1482"/>
                      <a:pt x="910" y="1490"/>
                    </a:cubicBezTo>
                    <a:cubicBezTo>
                      <a:pt x="911" y="1490"/>
                      <a:pt x="912" y="1490"/>
                      <a:pt x="914" y="1490"/>
                    </a:cubicBezTo>
                    <a:cubicBezTo>
                      <a:pt x="1122" y="1490"/>
                      <a:pt x="972" y="776"/>
                      <a:pt x="1017" y="696"/>
                    </a:cubicBezTo>
                    <a:cubicBezTo>
                      <a:pt x="1021" y="689"/>
                      <a:pt x="1028" y="686"/>
                      <a:pt x="1038" y="686"/>
                    </a:cubicBezTo>
                    <a:cubicBezTo>
                      <a:pt x="1134" y="686"/>
                      <a:pt x="1471" y="1001"/>
                      <a:pt x="1626" y="1001"/>
                    </a:cubicBezTo>
                    <a:cubicBezTo>
                      <a:pt x="1651" y="1001"/>
                      <a:pt x="1672" y="992"/>
                      <a:pt x="1686" y="973"/>
                    </a:cubicBezTo>
                    <a:cubicBezTo>
                      <a:pt x="1793" y="821"/>
                      <a:pt x="803" y="0"/>
                      <a:pt x="803" y="0"/>
                    </a:cubicBezTo>
                    <a:cubicBezTo>
                      <a:pt x="802" y="0"/>
                      <a:pt x="801" y="0"/>
                      <a:pt x="80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8" name="Google Shape;2108;p42"/>
              <p:cNvSpPr/>
              <p:nvPr/>
            </p:nvSpPr>
            <p:spPr>
              <a:xfrm>
                <a:off x="535400" y="4390250"/>
                <a:ext cx="86100" cy="91650"/>
              </a:xfrm>
              <a:custGeom>
                <a:avLst/>
                <a:gdLst/>
                <a:ahLst/>
                <a:cxnLst/>
                <a:rect l="l" t="t" r="r" b="b"/>
                <a:pathLst>
                  <a:path w="3444" h="3666" extrusionOk="0">
                    <a:moveTo>
                      <a:pt x="406" y="0"/>
                    </a:moveTo>
                    <a:cubicBezTo>
                      <a:pt x="149" y="0"/>
                      <a:pt x="0" y="178"/>
                      <a:pt x="18" y="463"/>
                    </a:cubicBezTo>
                    <a:cubicBezTo>
                      <a:pt x="62" y="1034"/>
                      <a:pt x="642" y="1730"/>
                      <a:pt x="642" y="1730"/>
                    </a:cubicBezTo>
                    <a:cubicBezTo>
                      <a:pt x="642" y="1730"/>
                      <a:pt x="585" y="1706"/>
                      <a:pt x="513" y="1706"/>
                    </a:cubicBezTo>
                    <a:cubicBezTo>
                      <a:pt x="424" y="1706"/>
                      <a:pt x="313" y="1742"/>
                      <a:pt x="259" y="1899"/>
                    </a:cubicBezTo>
                    <a:cubicBezTo>
                      <a:pt x="232" y="1980"/>
                      <a:pt x="214" y="2095"/>
                      <a:pt x="223" y="2247"/>
                    </a:cubicBezTo>
                    <a:cubicBezTo>
                      <a:pt x="286" y="2961"/>
                      <a:pt x="2560" y="3666"/>
                      <a:pt x="2560" y="3666"/>
                    </a:cubicBezTo>
                    <a:lnTo>
                      <a:pt x="3444" y="2220"/>
                    </a:lnTo>
                    <a:cubicBezTo>
                      <a:pt x="3444" y="2220"/>
                      <a:pt x="3140" y="2024"/>
                      <a:pt x="2739" y="1721"/>
                    </a:cubicBezTo>
                    <a:cubicBezTo>
                      <a:pt x="2346" y="1426"/>
                      <a:pt x="1865" y="1034"/>
                      <a:pt x="1454" y="615"/>
                    </a:cubicBezTo>
                    <a:cubicBezTo>
                      <a:pt x="1034" y="181"/>
                      <a:pt x="665" y="0"/>
                      <a:pt x="40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9" name="Google Shape;2109;p42"/>
              <p:cNvSpPr/>
              <p:nvPr/>
            </p:nvSpPr>
            <p:spPr>
              <a:xfrm>
                <a:off x="540750" y="4433250"/>
                <a:ext cx="80750" cy="48650"/>
              </a:xfrm>
              <a:custGeom>
                <a:avLst/>
                <a:gdLst/>
                <a:ahLst/>
                <a:cxnLst/>
                <a:rect l="l" t="t" r="r" b="b"/>
                <a:pathLst>
                  <a:path w="3230" h="1946" extrusionOk="0">
                    <a:moveTo>
                      <a:pt x="2525" y="1"/>
                    </a:moveTo>
                    <a:cubicBezTo>
                      <a:pt x="2155" y="431"/>
                      <a:pt x="1824" y="1109"/>
                      <a:pt x="1385" y="1109"/>
                    </a:cubicBezTo>
                    <a:cubicBezTo>
                      <a:pt x="1305" y="1109"/>
                      <a:pt x="1221" y="1087"/>
                      <a:pt x="1133" y="1036"/>
                    </a:cubicBezTo>
                    <a:cubicBezTo>
                      <a:pt x="598" y="723"/>
                      <a:pt x="196" y="367"/>
                      <a:pt x="45" y="179"/>
                    </a:cubicBezTo>
                    <a:cubicBezTo>
                      <a:pt x="18" y="260"/>
                      <a:pt x="0" y="375"/>
                      <a:pt x="9" y="527"/>
                    </a:cubicBezTo>
                    <a:cubicBezTo>
                      <a:pt x="72" y="1241"/>
                      <a:pt x="2346" y="1946"/>
                      <a:pt x="2346" y="1946"/>
                    </a:cubicBezTo>
                    <a:lnTo>
                      <a:pt x="3230" y="500"/>
                    </a:lnTo>
                    <a:cubicBezTo>
                      <a:pt x="3230" y="500"/>
                      <a:pt x="2926" y="304"/>
                      <a:pt x="2525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0" name="Google Shape;2110;p42"/>
              <p:cNvSpPr/>
              <p:nvPr/>
            </p:nvSpPr>
            <p:spPr>
              <a:xfrm>
                <a:off x="799225" y="4397925"/>
                <a:ext cx="115100" cy="90050"/>
              </a:xfrm>
              <a:custGeom>
                <a:avLst/>
                <a:gdLst/>
                <a:ahLst/>
                <a:cxnLst/>
                <a:rect l="l" t="t" r="r" b="b"/>
                <a:pathLst>
                  <a:path w="4604" h="3602" extrusionOk="0">
                    <a:moveTo>
                      <a:pt x="4069" y="0"/>
                    </a:moveTo>
                    <a:cubicBezTo>
                      <a:pt x="3517" y="0"/>
                      <a:pt x="2150" y="922"/>
                      <a:pt x="1419" y="1449"/>
                    </a:cubicBezTo>
                    <a:cubicBezTo>
                      <a:pt x="1125" y="1655"/>
                      <a:pt x="937" y="1806"/>
                      <a:pt x="937" y="1806"/>
                    </a:cubicBezTo>
                    <a:cubicBezTo>
                      <a:pt x="937" y="1806"/>
                      <a:pt x="1" y="3136"/>
                      <a:pt x="1044" y="3528"/>
                    </a:cubicBezTo>
                    <a:cubicBezTo>
                      <a:pt x="1179" y="3579"/>
                      <a:pt x="1332" y="3601"/>
                      <a:pt x="1495" y="3601"/>
                    </a:cubicBezTo>
                    <a:cubicBezTo>
                      <a:pt x="2598" y="3601"/>
                      <a:pt x="4188" y="2567"/>
                      <a:pt x="4033" y="2101"/>
                    </a:cubicBezTo>
                    <a:cubicBezTo>
                      <a:pt x="4024" y="2056"/>
                      <a:pt x="4006" y="2020"/>
                      <a:pt x="3988" y="1994"/>
                    </a:cubicBezTo>
                    <a:cubicBezTo>
                      <a:pt x="3919" y="1884"/>
                      <a:pt x="3825" y="1846"/>
                      <a:pt x="3727" y="1846"/>
                    </a:cubicBezTo>
                    <a:cubicBezTo>
                      <a:pt x="3524" y="1846"/>
                      <a:pt x="3308" y="2011"/>
                      <a:pt x="3284" y="2029"/>
                    </a:cubicBezTo>
                    <a:cubicBezTo>
                      <a:pt x="3337" y="1967"/>
                      <a:pt x="4604" y="709"/>
                      <a:pt x="4283" y="102"/>
                    </a:cubicBezTo>
                    <a:cubicBezTo>
                      <a:pt x="4245" y="32"/>
                      <a:pt x="4171" y="0"/>
                      <a:pt x="406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1" name="Google Shape;2111;p42"/>
              <p:cNvSpPr/>
              <p:nvPr/>
            </p:nvSpPr>
            <p:spPr>
              <a:xfrm>
                <a:off x="799225" y="4434150"/>
                <a:ext cx="104725" cy="53825"/>
              </a:xfrm>
              <a:custGeom>
                <a:avLst/>
                <a:gdLst/>
                <a:ahLst/>
                <a:cxnLst/>
                <a:rect l="l" t="t" r="r" b="b"/>
                <a:pathLst>
                  <a:path w="4189" h="2153" extrusionOk="0">
                    <a:moveTo>
                      <a:pt x="1419" y="0"/>
                    </a:moveTo>
                    <a:cubicBezTo>
                      <a:pt x="1125" y="206"/>
                      <a:pt x="937" y="357"/>
                      <a:pt x="937" y="357"/>
                    </a:cubicBezTo>
                    <a:cubicBezTo>
                      <a:pt x="937" y="357"/>
                      <a:pt x="1" y="1687"/>
                      <a:pt x="1044" y="2079"/>
                    </a:cubicBezTo>
                    <a:cubicBezTo>
                      <a:pt x="1179" y="2130"/>
                      <a:pt x="1332" y="2152"/>
                      <a:pt x="1495" y="2152"/>
                    </a:cubicBezTo>
                    <a:cubicBezTo>
                      <a:pt x="2598" y="2152"/>
                      <a:pt x="4188" y="1118"/>
                      <a:pt x="4033" y="652"/>
                    </a:cubicBezTo>
                    <a:cubicBezTo>
                      <a:pt x="4024" y="607"/>
                      <a:pt x="4006" y="571"/>
                      <a:pt x="3988" y="545"/>
                    </a:cubicBezTo>
                    <a:cubicBezTo>
                      <a:pt x="3756" y="848"/>
                      <a:pt x="3292" y="1312"/>
                      <a:pt x="2499" y="1419"/>
                    </a:cubicBezTo>
                    <a:cubicBezTo>
                      <a:pt x="2463" y="1424"/>
                      <a:pt x="2429" y="1426"/>
                      <a:pt x="2395" y="1426"/>
                    </a:cubicBezTo>
                    <a:cubicBezTo>
                      <a:pt x="1800" y="1426"/>
                      <a:pt x="1537" y="693"/>
                      <a:pt x="1419" y="0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2" name="Google Shape;2112;p42"/>
              <p:cNvSpPr/>
              <p:nvPr/>
            </p:nvSpPr>
            <p:spPr>
              <a:xfrm>
                <a:off x="578200" y="4426800"/>
                <a:ext cx="274125" cy="178225"/>
              </a:xfrm>
              <a:custGeom>
                <a:avLst/>
                <a:gdLst/>
                <a:ahLst/>
                <a:cxnLst/>
                <a:rect l="l" t="t" r="r" b="b"/>
                <a:pathLst>
                  <a:path w="10965" h="7129" extrusionOk="0">
                    <a:moveTo>
                      <a:pt x="1749" y="0"/>
                    </a:moveTo>
                    <a:cubicBezTo>
                      <a:pt x="1749" y="0"/>
                      <a:pt x="1" y="2034"/>
                      <a:pt x="723" y="4398"/>
                    </a:cubicBezTo>
                    <a:cubicBezTo>
                      <a:pt x="875" y="4889"/>
                      <a:pt x="1107" y="5290"/>
                      <a:pt x="1401" y="5629"/>
                    </a:cubicBezTo>
                    <a:cubicBezTo>
                      <a:pt x="2341" y="6723"/>
                      <a:pt x="3945" y="7128"/>
                      <a:pt x="5626" y="7128"/>
                    </a:cubicBezTo>
                    <a:cubicBezTo>
                      <a:pt x="5989" y="7128"/>
                      <a:pt x="6355" y="7109"/>
                      <a:pt x="6718" y="7074"/>
                    </a:cubicBezTo>
                    <a:cubicBezTo>
                      <a:pt x="7744" y="6976"/>
                      <a:pt x="8859" y="6789"/>
                      <a:pt x="9653" y="6236"/>
                    </a:cubicBezTo>
                    <a:cubicBezTo>
                      <a:pt x="9992" y="6004"/>
                      <a:pt x="10269" y="5710"/>
                      <a:pt x="10465" y="5326"/>
                    </a:cubicBezTo>
                    <a:cubicBezTo>
                      <a:pt x="10965" y="4371"/>
                      <a:pt x="10902" y="2873"/>
                      <a:pt x="9814" y="518"/>
                    </a:cubicBezTo>
                    <a:lnTo>
                      <a:pt x="3230" y="89"/>
                    </a:lnTo>
                    <a:lnTo>
                      <a:pt x="174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3" name="Google Shape;2113;p42"/>
              <p:cNvSpPr/>
              <p:nvPr/>
            </p:nvSpPr>
            <p:spPr>
              <a:xfrm>
                <a:off x="613225" y="4482450"/>
                <a:ext cx="206550" cy="122575"/>
              </a:xfrm>
              <a:custGeom>
                <a:avLst/>
                <a:gdLst/>
                <a:ahLst/>
                <a:cxnLst/>
                <a:rect l="l" t="t" r="r" b="b"/>
                <a:pathLst>
                  <a:path w="8262" h="4903" extrusionOk="0">
                    <a:moveTo>
                      <a:pt x="3897" y="1"/>
                    </a:moveTo>
                    <a:cubicBezTo>
                      <a:pt x="3092" y="1"/>
                      <a:pt x="2455" y="170"/>
                      <a:pt x="1945" y="433"/>
                    </a:cubicBezTo>
                    <a:cubicBezTo>
                      <a:pt x="536" y="1155"/>
                      <a:pt x="116" y="2618"/>
                      <a:pt x="0" y="3403"/>
                    </a:cubicBezTo>
                    <a:cubicBezTo>
                      <a:pt x="940" y="4497"/>
                      <a:pt x="2544" y="4902"/>
                      <a:pt x="4225" y="4902"/>
                    </a:cubicBezTo>
                    <a:cubicBezTo>
                      <a:pt x="4588" y="4902"/>
                      <a:pt x="4954" y="4883"/>
                      <a:pt x="5317" y="4848"/>
                    </a:cubicBezTo>
                    <a:cubicBezTo>
                      <a:pt x="6343" y="4750"/>
                      <a:pt x="7458" y="4563"/>
                      <a:pt x="8252" y="4010"/>
                    </a:cubicBezTo>
                    <a:cubicBezTo>
                      <a:pt x="8261" y="3903"/>
                      <a:pt x="8261" y="3787"/>
                      <a:pt x="8261" y="3662"/>
                    </a:cubicBezTo>
                    <a:cubicBezTo>
                      <a:pt x="8244" y="2297"/>
                      <a:pt x="7592" y="210"/>
                      <a:pt x="4283" y="13"/>
                    </a:cubicBezTo>
                    <a:cubicBezTo>
                      <a:pt x="4150" y="5"/>
                      <a:pt x="4021" y="1"/>
                      <a:pt x="389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4" name="Google Shape;2114;p42"/>
              <p:cNvSpPr/>
              <p:nvPr/>
            </p:nvSpPr>
            <p:spPr>
              <a:xfrm>
                <a:off x="578200" y="4426800"/>
                <a:ext cx="261650" cy="178225"/>
              </a:xfrm>
              <a:custGeom>
                <a:avLst/>
                <a:gdLst/>
                <a:ahLst/>
                <a:cxnLst/>
                <a:rect l="l" t="t" r="r" b="b"/>
                <a:pathLst>
                  <a:path w="10466" h="7129" extrusionOk="0">
                    <a:moveTo>
                      <a:pt x="1749" y="0"/>
                    </a:moveTo>
                    <a:cubicBezTo>
                      <a:pt x="1749" y="0"/>
                      <a:pt x="1" y="2034"/>
                      <a:pt x="723" y="4398"/>
                    </a:cubicBezTo>
                    <a:cubicBezTo>
                      <a:pt x="875" y="4889"/>
                      <a:pt x="1107" y="5290"/>
                      <a:pt x="1401" y="5629"/>
                    </a:cubicBezTo>
                    <a:cubicBezTo>
                      <a:pt x="2341" y="6723"/>
                      <a:pt x="3945" y="7128"/>
                      <a:pt x="5626" y="7128"/>
                    </a:cubicBezTo>
                    <a:cubicBezTo>
                      <a:pt x="5989" y="7128"/>
                      <a:pt x="6355" y="7109"/>
                      <a:pt x="6718" y="7074"/>
                    </a:cubicBezTo>
                    <a:cubicBezTo>
                      <a:pt x="7744" y="6976"/>
                      <a:pt x="8859" y="6789"/>
                      <a:pt x="9653" y="6236"/>
                    </a:cubicBezTo>
                    <a:cubicBezTo>
                      <a:pt x="9992" y="6004"/>
                      <a:pt x="10269" y="5710"/>
                      <a:pt x="10465" y="5326"/>
                    </a:cubicBezTo>
                    <a:lnTo>
                      <a:pt x="10465" y="5326"/>
                    </a:lnTo>
                    <a:cubicBezTo>
                      <a:pt x="10215" y="5531"/>
                      <a:pt x="9948" y="5718"/>
                      <a:pt x="9662" y="5888"/>
                    </a:cubicBezTo>
                    <a:cubicBezTo>
                      <a:pt x="8963" y="6304"/>
                      <a:pt x="8152" y="6595"/>
                      <a:pt x="7262" y="6595"/>
                    </a:cubicBezTo>
                    <a:cubicBezTo>
                      <a:pt x="6891" y="6595"/>
                      <a:pt x="6507" y="6545"/>
                      <a:pt x="6112" y="6432"/>
                    </a:cubicBezTo>
                    <a:cubicBezTo>
                      <a:pt x="4328" y="5915"/>
                      <a:pt x="3614" y="4238"/>
                      <a:pt x="3346" y="2659"/>
                    </a:cubicBezTo>
                    <a:cubicBezTo>
                      <a:pt x="3177" y="1659"/>
                      <a:pt x="3195" y="705"/>
                      <a:pt x="3230" y="89"/>
                    </a:cubicBezTo>
                    <a:lnTo>
                      <a:pt x="1749" y="0"/>
                    </a:ln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5" name="Google Shape;2115;p42"/>
              <p:cNvSpPr/>
              <p:nvPr/>
            </p:nvSpPr>
            <p:spPr>
              <a:xfrm>
                <a:off x="553450" y="4163850"/>
                <a:ext cx="338350" cy="298500"/>
              </a:xfrm>
              <a:custGeom>
                <a:avLst/>
                <a:gdLst/>
                <a:ahLst/>
                <a:cxnLst/>
                <a:rect l="l" t="t" r="r" b="b"/>
                <a:pathLst>
                  <a:path w="13534" h="11940" extrusionOk="0">
                    <a:moveTo>
                      <a:pt x="6335" y="1"/>
                    </a:moveTo>
                    <a:cubicBezTo>
                      <a:pt x="6200" y="1"/>
                      <a:pt x="5919" y="107"/>
                      <a:pt x="5550" y="295"/>
                    </a:cubicBezTo>
                    <a:cubicBezTo>
                      <a:pt x="3962" y="1115"/>
                      <a:pt x="741" y="3515"/>
                      <a:pt x="420" y="6352"/>
                    </a:cubicBezTo>
                    <a:cubicBezTo>
                      <a:pt x="1" y="10019"/>
                      <a:pt x="3185" y="11705"/>
                      <a:pt x="6531" y="11892"/>
                    </a:cubicBezTo>
                    <a:cubicBezTo>
                      <a:pt x="6904" y="11913"/>
                      <a:pt x="7325" y="11939"/>
                      <a:pt x="7776" y="11939"/>
                    </a:cubicBezTo>
                    <a:cubicBezTo>
                      <a:pt x="9029" y="11939"/>
                      <a:pt x="10511" y="11737"/>
                      <a:pt x="11830" y="10661"/>
                    </a:cubicBezTo>
                    <a:cubicBezTo>
                      <a:pt x="12249" y="10322"/>
                      <a:pt x="12544" y="9903"/>
                      <a:pt x="12740" y="9421"/>
                    </a:cubicBezTo>
                    <a:cubicBezTo>
                      <a:pt x="13534" y="7494"/>
                      <a:pt x="12642" y="4666"/>
                      <a:pt x="11098" y="2677"/>
                    </a:cubicBezTo>
                    <a:cubicBezTo>
                      <a:pt x="9694" y="854"/>
                      <a:pt x="8198" y="610"/>
                      <a:pt x="7498" y="610"/>
                    </a:cubicBezTo>
                    <a:cubicBezTo>
                      <a:pt x="7242" y="610"/>
                      <a:pt x="7093" y="643"/>
                      <a:pt x="7093" y="643"/>
                    </a:cubicBezTo>
                    <a:cubicBezTo>
                      <a:pt x="7093" y="643"/>
                      <a:pt x="7414" y="527"/>
                      <a:pt x="7307" y="366"/>
                    </a:cubicBezTo>
                    <a:cubicBezTo>
                      <a:pt x="7282" y="331"/>
                      <a:pt x="7222" y="317"/>
                      <a:pt x="7143" y="317"/>
                    </a:cubicBezTo>
                    <a:cubicBezTo>
                      <a:pt x="6880" y="317"/>
                      <a:pt x="6413" y="468"/>
                      <a:pt x="6379" y="482"/>
                    </a:cubicBezTo>
                    <a:cubicBezTo>
                      <a:pt x="6406" y="464"/>
                      <a:pt x="6727" y="259"/>
                      <a:pt x="6406" y="18"/>
                    </a:cubicBezTo>
                    <a:cubicBezTo>
                      <a:pt x="6391" y="6"/>
                      <a:pt x="6367" y="1"/>
                      <a:pt x="633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6" name="Google Shape;2116;p42"/>
              <p:cNvSpPr/>
              <p:nvPr/>
            </p:nvSpPr>
            <p:spPr>
              <a:xfrm>
                <a:off x="553450" y="4171200"/>
                <a:ext cx="318500" cy="291150"/>
              </a:xfrm>
              <a:custGeom>
                <a:avLst/>
                <a:gdLst/>
                <a:ahLst/>
                <a:cxnLst/>
                <a:rect l="l" t="t" r="r" b="b"/>
                <a:pathLst>
                  <a:path w="12740" h="11646" extrusionOk="0">
                    <a:moveTo>
                      <a:pt x="5550" y="1"/>
                    </a:moveTo>
                    <a:cubicBezTo>
                      <a:pt x="3962" y="821"/>
                      <a:pt x="741" y="3221"/>
                      <a:pt x="420" y="6058"/>
                    </a:cubicBezTo>
                    <a:cubicBezTo>
                      <a:pt x="1" y="9725"/>
                      <a:pt x="3185" y="11411"/>
                      <a:pt x="6531" y="11598"/>
                    </a:cubicBezTo>
                    <a:cubicBezTo>
                      <a:pt x="6904" y="11619"/>
                      <a:pt x="7325" y="11645"/>
                      <a:pt x="7776" y="11645"/>
                    </a:cubicBezTo>
                    <a:cubicBezTo>
                      <a:pt x="9029" y="11645"/>
                      <a:pt x="10511" y="11443"/>
                      <a:pt x="11830" y="10367"/>
                    </a:cubicBezTo>
                    <a:cubicBezTo>
                      <a:pt x="12249" y="10028"/>
                      <a:pt x="12544" y="9609"/>
                      <a:pt x="12740" y="9127"/>
                    </a:cubicBezTo>
                    <a:lnTo>
                      <a:pt x="12740" y="9127"/>
                    </a:lnTo>
                    <a:cubicBezTo>
                      <a:pt x="11697" y="10161"/>
                      <a:pt x="9400" y="11145"/>
                      <a:pt x="7508" y="11145"/>
                    </a:cubicBezTo>
                    <a:cubicBezTo>
                      <a:pt x="7459" y="11145"/>
                      <a:pt x="7409" y="11144"/>
                      <a:pt x="7360" y="11143"/>
                    </a:cubicBezTo>
                    <a:cubicBezTo>
                      <a:pt x="4747" y="11063"/>
                      <a:pt x="1027" y="9742"/>
                      <a:pt x="1383" y="6370"/>
                    </a:cubicBezTo>
                    <a:cubicBezTo>
                      <a:pt x="1633" y="3970"/>
                      <a:pt x="4113" y="1357"/>
                      <a:pt x="5550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7" name="Google Shape;2117;p42"/>
              <p:cNvSpPr/>
              <p:nvPr/>
            </p:nvSpPr>
            <p:spPr>
              <a:xfrm>
                <a:off x="675450" y="4203800"/>
                <a:ext cx="82775" cy="47750"/>
              </a:xfrm>
              <a:custGeom>
                <a:avLst/>
                <a:gdLst/>
                <a:ahLst/>
                <a:cxnLst/>
                <a:rect l="l" t="t" r="r" b="b"/>
                <a:pathLst>
                  <a:path w="3311" h="1910" extrusionOk="0">
                    <a:moveTo>
                      <a:pt x="1651" y="775"/>
                    </a:moveTo>
                    <a:cubicBezTo>
                      <a:pt x="1695" y="775"/>
                      <a:pt x="1731" y="793"/>
                      <a:pt x="1776" y="829"/>
                    </a:cubicBezTo>
                    <a:cubicBezTo>
                      <a:pt x="1829" y="882"/>
                      <a:pt x="1847" y="954"/>
                      <a:pt x="1820" y="1043"/>
                    </a:cubicBezTo>
                    <a:cubicBezTo>
                      <a:pt x="1785" y="1159"/>
                      <a:pt x="1687" y="1302"/>
                      <a:pt x="1544" y="1418"/>
                    </a:cubicBezTo>
                    <a:cubicBezTo>
                      <a:pt x="1463" y="1310"/>
                      <a:pt x="1446" y="1212"/>
                      <a:pt x="1446" y="1150"/>
                    </a:cubicBezTo>
                    <a:cubicBezTo>
                      <a:pt x="1428" y="971"/>
                      <a:pt x="1508" y="829"/>
                      <a:pt x="1588" y="784"/>
                    </a:cubicBezTo>
                    <a:cubicBezTo>
                      <a:pt x="1615" y="775"/>
                      <a:pt x="1633" y="775"/>
                      <a:pt x="1651" y="775"/>
                    </a:cubicBezTo>
                    <a:close/>
                    <a:moveTo>
                      <a:pt x="607" y="1"/>
                    </a:moveTo>
                    <a:cubicBezTo>
                      <a:pt x="592" y="1"/>
                      <a:pt x="577" y="6"/>
                      <a:pt x="562" y="17"/>
                    </a:cubicBezTo>
                    <a:cubicBezTo>
                      <a:pt x="545" y="35"/>
                      <a:pt x="63" y="409"/>
                      <a:pt x="27" y="900"/>
                    </a:cubicBezTo>
                    <a:cubicBezTo>
                      <a:pt x="0" y="1141"/>
                      <a:pt x="90" y="1355"/>
                      <a:pt x="268" y="1560"/>
                    </a:cubicBezTo>
                    <a:cubicBezTo>
                      <a:pt x="422" y="1734"/>
                      <a:pt x="625" y="1822"/>
                      <a:pt x="856" y="1822"/>
                    </a:cubicBezTo>
                    <a:cubicBezTo>
                      <a:pt x="934" y="1822"/>
                      <a:pt x="1015" y="1812"/>
                      <a:pt x="1098" y="1792"/>
                    </a:cubicBezTo>
                    <a:cubicBezTo>
                      <a:pt x="1240" y="1757"/>
                      <a:pt x="1392" y="1685"/>
                      <a:pt x="1517" y="1596"/>
                    </a:cubicBezTo>
                    <a:cubicBezTo>
                      <a:pt x="1615" y="1694"/>
                      <a:pt x="1767" y="1792"/>
                      <a:pt x="1972" y="1855"/>
                    </a:cubicBezTo>
                    <a:cubicBezTo>
                      <a:pt x="2079" y="1881"/>
                      <a:pt x="2177" y="1899"/>
                      <a:pt x="2266" y="1908"/>
                    </a:cubicBezTo>
                    <a:cubicBezTo>
                      <a:pt x="2286" y="1909"/>
                      <a:pt x="2305" y="1910"/>
                      <a:pt x="2324" y="1910"/>
                    </a:cubicBezTo>
                    <a:cubicBezTo>
                      <a:pt x="2612" y="1910"/>
                      <a:pt x="2801" y="1785"/>
                      <a:pt x="2927" y="1667"/>
                    </a:cubicBezTo>
                    <a:cubicBezTo>
                      <a:pt x="3221" y="1382"/>
                      <a:pt x="3310" y="882"/>
                      <a:pt x="3230" y="579"/>
                    </a:cubicBezTo>
                    <a:cubicBezTo>
                      <a:pt x="3222" y="548"/>
                      <a:pt x="3194" y="524"/>
                      <a:pt x="3164" y="524"/>
                    </a:cubicBezTo>
                    <a:cubicBezTo>
                      <a:pt x="3159" y="524"/>
                      <a:pt x="3154" y="524"/>
                      <a:pt x="3150" y="525"/>
                    </a:cubicBezTo>
                    <a:cubicBezTo>
                      <a:pt x="3114" y="534"/>
                      <a:pt x="3096" y="570"/>
                      <a:pt x="3105" y="606"/>
                    </a:cubicBezTo>
                    <a:cubicBezTo>
                      <a:pt x="3167" y="838"/>
                      <a:pt x="3105" y="1310"/>
                      <a:pt x="2828" y="1578"/>
                    </a:cubicBezTo>
                    <a:cubicBezTo>
                      <a:pt x="2690" y="1710"/>
                      <a:pt x="2520" y="1778"/>
                      <a:pt x="2320" y="1778"/>
                    </a:cubicBezTo>
                    <a:cubicBezTo>
                      <a:pt x="2222" y="1778"/>
                      <a:pt x="2118" y="1762"/>
                      <a:pt x="2008" y="1730"/>
                    </a:cubicBezTo>
                    <a:cubicBezTo>
                      <a:pt x="1829" y="1676"/>
                      <a:pt x="1713" y="1596"/>
                      <a:pt x="1624" y="1516"/>
                    </a:cubicBezTo>
                    <a:cubicBezTo>
                      <a:pt x="1785" y="1391"/>
                      <a:pt x="1910" y="1230"/>
                      <a:pt x="1945" y="1070"/>
                    </a:cubicBezTo>
                    <a:cubicBezTo>
                      <a:pt x="1981" y="936"/>
                      <a:pt x="1954" y="820"/>
                      <a:pt x="1865" y="740"/>
                    </a:cubicBezTo>
                    <a:cubicBezTo>
                      <a:pt x="1794" y="675"/>
                      <a:pt x="1720" y="641"/>
                      <a:pt x="1646" y="641"/>
                    </a:cubicBezTo>
                    <a:cubicBezTo>
                      <a:pt x="1609" y="641"/>
                      <a:pt x="1571" y="650"/>
                      <a:pt x="1535" y="668"/>
                    </a:cubicBezTo>
                    <a:cubicBezTo>
                      <a:pt x="1383" y="740"/>
                      <a:pt x="1294" y="945"/>
                      <a:pt x="1312" y="1159"/>
                    </a:cubicBezTo>
                    <a:cubicBezTo>
                      <a:pt x="1321" y="1239"/>
                      <a:pt x="1339" y="1364"/>
                      <a:pt x="1437" y="1498"/>
                    </a:cubicBezTo>
                    <a:cubicBezTo>
                      <a:pt x="1321" y="1569"/>
                      <a:pt x="1196" y="1632"/>
                      <a:pt x="1062" y="1667"/>
                    </a:cubicBezTo>
                    <a:cubicBezTo>
                      <a:pt x="1000" y="1681"/>
                      <a:pt x="930" y="1692"/>
                      <a:pt x="857" y="1692"/>
                    </a:cubicBezTo>
                    <a:cubicBezTo>
                      <a:pt x="697" y="1692"/>
                      <a:pt x="519" y="1642"/>
                      <a:pt x="366" y="1471"/>
                    </a:cubicBezTo>
                    <a:cubicBezTo>
                      <a:pt x="206" y="1302"/>
                      <a:pt x="134" y="1114"/>
                      <a:pt x="152" y="918"/>
                    </a:cubicBezTo>
                    <a:cubicBezTo>
                      <a:pt x="197" y="481"/>
                      <a:pt x="643" y="124"/>
                      <a:pt x="643" y="115"/>
                    </a:cubicBezTo>
                    <a:cubicBezTo>
                      <a:pt x="678" y="97"/>
                      <a:pt x="678" y="53"/>
                      <a:pt x="661" y="26"/>
                    </a:cubicBezTo>
                    <a:cubicBezTo>
                      <a:pt x="645" y="10"/>
                      <a:pt x="626" y="1"/>
                      <a:pt x="60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8" name="Google Shape;2118;p42"/>
              <p:cNvSpPr/>
              <p:nvPr/>
            </p:nvSpPr>
            <p:spPr>
              <a:xfrm>
                <a:off x="646675" y="4291250"/>
                <a:ext cx="30575" cy="32750"/>
              </a:xfrm>
              <a:custGeom>
                <a:avLst/>
                <a:gdLst/>
                <a:ahLst/>
                <a:cxnLst/>
                <a:rect l="l" t="t" r="r" b="b"/>
                <a:pathLst>
                  <a:path w="1223" h="1310" extrusionOk="0">
                    <a:moveTo>
                      <a:pt x="749" y="1"/>
                    </a:moveTo>
                    <a:cubicBezTo>
                      <a:pt x="573" y="1"/>
                      <a:pt x="403" y="198"/>
                      <a:pt x="233" y="587"/>
                    </a:cubicBezTo>
                    <a:cubicBezTo>
                      <a:pt x="99" y="881"/>
                      <a:pt x="18" y="1185"/>
                      <a:pt x="10" y="1202"/>
                    </a:cubicBezTo>
                    <a:cubicBezTo>
                      <a:pt x="1" y="1238"/>
                      <a:pt x="27" y="1274"/>
                      <a:pt x="63" y="1283"/>
                    </a:cubicBezTo>
                    <a:lnTo>
                      <a:pt x="72" y="1283"/>
                    </a:lnTo>
                    <a:cubicBezTo>
                      <a:pt x="108" y="1283"/>
                      <a:pt x="134" y="1265"/>
                      <a:pt x="143" y="1238"/>
                    </a:cubicBezTo>
                    <a:cubicBezTo>
                      <a:pt x="264" y="763"/>
                      <a:pt x="544" y="130"/>
                      <a:pt x="756" y="130"/>
                    </a:cubicBezTo>
                    <a:cubicBezTo>
                      <a:pt x="763" y="130"/>
                      <a:pt x="770" y="131"/>
                      <a:pt x="777" y="132"/>
                    </a:cubicBezTo>
                    <a:cubicBezTo>
                      <a:pt x="1009" y="185"/>
                      <a:pt x="1080" y="837"/>
                      <a:pt x="1062" y="1247"/>
                    </a:cubicBezTo>
                    <a:cubicBezTo>
                      <a:pt x="1062" y="1283"/>
                      <a:pt x="1089" y="1310"/>
                      <a:pt x="1125" y="1310"/>
                    </a:cubicBezTo>
                    <a:cubicBezTo>
                      <a:pt x="1160" y="1310"/>
                      <a:pt x="1187" y="1283"/>
                      <a:pt x="1196" y="1247"/>
                    </a:cubicBezTo>
                    <a:cubicBezTo>
                      <a:pt x="1196" y="1131"/>
                      <a:pt x="1223" y="96"/>
                      <a:pt x="804" y="7"/>
                    </a:cubicBezTo>
                    <a:cubicBezTo>
                      <a:pt x="785" y="3"/>
                      <a:pt x="767" y="1"/>
                      <a:pt x="7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9" name="Google Shape;2119;p42"/>
              <p:cNvSpPr/>
              <p:nvPr/>
            </p:nvSpPr>
            <p:spPr>
              <a:xfrm>
                <a:off x="759075" y="4293925"/>
                <a:ext cx="34150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1366" h="1551" extrusionOk="0">
                    <a:moveTo>
                      <a:pt x="810" y="1"/>
                    </a:moveTo>
                    <a:cubicBezTo>
                      <a:pt x="292" y="1"/>
                      <a:pt x="35" y="1200"/>
                      <a:pt x="10" y="1345"/>
                    </a:cubicBezTo>
                    <a:cubicBezTo>
                      <a:pt x="1" y="1381"/>
                      <a:pt x="19" y="1417"/>
                      <a:pt x="54" y="1426"/>
                    </a:cubicBezTo>
                    <a:cubicBezTo>
                      <a:pt x="60" y="1427"/>
                      <a:pt x="66" y="1427"/>
                      <a:pt x="71" y="1427"/>
                    </a:cubicBezTo>
                    <a:cubicBezTo>
                      <a:pt x="106" y="1427"/>
                      <a:pt x="127" y="1403"/>
                      <a:pt x="135" y="1372"/>
                    </a:cubicBezTo>
                    <a:cubicBezTo>
                      <a:pt x="203" y="1020"/>
                      <a:pt x="463" y="137"/>
                      <a:pt x="809" y="137"/>
                    </a:cubicBezTo>
                    <a:cubicBezTo>
                      <a:pt x="822" y="137"/>
                      <a:pt x="835" y="138"/>
                      <a:pt x="848" y="141"/>
                    </a:cubicBezTo>
                    <a:cubicBezTo>
                      <a:pt x="1223" y="203"/>
                      <a:pt x="1241" y="1131"/>
                      <a:pt x="1214" y="1479"/>
                    </a:cubicBezTo>
                    <a:cubicBezTo>
                      <a:pt x="1214" y="1515"/>
                      <a:pt x="1241" y="1542"/>
                      <a:pt x="1277" y="1550"/>
                    </a:cubicBezTo>
                    <a:cubicBezTo>
                      <a:pt x="1312" y="1550"/>
                      <a:pt x="1339" y="1524"/>
                      <a:pt x="1348" y="1488"/>
                    </a:cubicBezTo>
                    <a:cubicBezTo>
                      <a:pt x="1348" y="1470"/>
                      <a:pt x="1366" y="1149"/>
                      <a:pt x="1330" y="810"/>
                    </a:cubicBezTo>
                    <a:cubicBezTo>
                      <a:pt x="1268" y="319"/>
                      <a:pt x="1116" y="52"/>
                      <a:pt x="875" y="7"/>
                    </a:cubicBezTo>
                    <a:cubicBezTo>
                      <a:pt x="853" y="3"/>
                      <a:pt x="831" y="1"/>
                      <a:pt x="8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0" name="Google Shape;2120;p42"/>
              <p:cNvSpPr/>
              <p:nvPr/>
            </p:nvSpPr>
            <p:spPr>
              <a:xfrm>
                <a:off x="766000" y="4340800"/>
                <a:ext cx="61125" cy="22350"/>
              </a:xfrm>
              <a:custGeom>
                <a:avLst/>
                <a:gdLst/>
                <a:ahLst/>
                <a:cxnLst/>
                <a:rect l="l" t="t" r="r" b="b"/>
                <a:pathLst>
                  <a:path w="2445" h="894" extrusionOk="0">
                    <a:moveTo>
                      <a:pt x="1073" y="1"/>
                    </a:moveTo>
                    <a:cubicBezTo>
                      <a:pt x="486" y="1"/>
                      <a:pt x="26" y="161"/>
                      <a:pt x="18" y="380"/>
                    </a:cubicBezTo>
                    <a:cubicBezTo>
                      <a:pt x="0" y="621"/>
                      <a:pt x="527" y="844"/>
                      <a:pt x="1196" y="889"/>
                    </a:cubicBezTo>
                    <a:cubicBezTo>
                      <a:pt x="1256" y="892"/>
                      <a:pt x="1315" y="893"/>
                      <a:pt x="1373" y="893"/>
                    </a:cubicBezTo>
                    <a:cubicBezTo>
                      <a:pt x="1960" y="893"/>
                      <a:pt x="2419" y="733"/>
                      <a:pt x="2427" y="514"/>
                    </a:cubicBezTo>
                    <a:cubicBezTo>
                      <a:pt x="2445" y="273"/>
                      <a:pt x="1909" y="41"/>
                      <a:pt x="1249" y="6"/>
                    </a:cubicBezTo>
                    <a:cubicBezTo>
                      <a:pt x="1189" y="2"/>
                      <a:pt x="1130" y="1"/>
                      <a:pt x="107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1" name="Google Shape;2121;p42"/>
              <p:cNvSpPr/>
              <p:nvPr/>
            </p:nvSpPr>
            <p:spPr>
              <a:xfrm>
                <a:off x="603850" y="4331875"/>
                <a:ext cx="61150" cy="22125"/>
              </a:xfrm>
              <a:custGeom>
                <a:avLst/>
                <a:gdLst/>
                <a:ahLst/>
                <a:cxnLst/>
                <a:rect l="l" t="t" r="r" b="b"/>
                <a:pathLst>
                  <a:path w="2446" h="885" extrusionOk="0">
                    <a:moveTo>
                      <a:pt x="1066" y="1"/>
                    </a:moveTo>
                    <a:cubicBezTo>
                      <a:pt x="482" y="1"/>
                      <a:pt x="27" y="154"/>
                      <a:pt x="19" y="380"/>
                    </a:cubicBezTo>
                    <a:cubicBezTo>
                      <a:pt x="1" y="621"/>
                      <a:pt x="536" y="844"/>
                      <a:pt x="1196" y="880"/>
                    </a:cubicBezTo>
                    <a:cubicBezTo>
                      <a:pt x="1259" y="883"/>
                      <a:pt x="1320" y="885"/>
                      <a:pt x="1380" y="885"/>
                    </a:cubicBezTo>
                    <a:cubicBezTo>
                      <a:pt x="1964" y="885"/>
                      <a:pt x="2419" y="733"/>
                      <a:pt x="2427" y="514"/>
                    </a:cubicBezTo>
                    <a:cubicBezTo>
                      <a:pt x="2445" y="264"/>
                      <a:pt x="1910" y="41"/>
                      <a:pt x="1250" y="6"/>
                    </a:cubicBezTo>
                    <a:cubicBezTo>
                      <a:pt x="1187" y="2"/>
                      <a:pt x="1126" y="1"/>
                      <a:pt x="106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2" name="Google Shape;2122;p42"/>
              <p:cNvSpPr/>
              <p:nvPr/>
            </p:nvSpPr>
            <p:spPr>
              <a:xfrm>
                <a:off x="683025" y="4363900"/>
                <a:ext cx="49550" cy="19200"/>
              </a:xfrm>
              <a:custGeom>
                <a:avLst/>
                <a:gdLst/>
                <a:ahLst/>
                <a:cxnLst/>
                <a:rect l="l" t="t" r="r" b="b"/>
                <a:pathLst>
                  <a:path w="1982" h="768" extrusionOk="0">
                    <a:moveTo>
                      <a:pt x="1" y="0"/>
                    </a:moveTo>
                    <a:cubicBezTo>
                      <a:pt x="1" y="0"/>
                      <a:pt x="117" y="214"/>
                      <a:pt x="429" y="411"/>
                    </a:cubicBezTo>
                    <a:cubicBezTo>
                      <a:pt x="706" y="598"/>
                      <a:pt x="1134" y="768"/>
                      <a:pt x="1776" y="768"/>
                    </a:cubicBezTo>
                    <a:cubicBezTo>
                      <a:pt x="1892" y="768"/>
                      <a:pt x="1954" y="643"/>
                      <a:pt x="1972" y="509"/>
                    </a:cubicBezTo>
                    <a:cubicBezTo>
                      <a:pt x="1981" y="357"/>
                      <a:pt x="1937" y="188"/>
                      <a:pt x="1812" y="170"/>
                    </a:cubicBezTo>
                    <a:cubicBezTo>
                      <a:pt x="1473" y="134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DC9A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3" name="Google Shape;2123;p42"/>
              <p:cNvSpPr/>
              <p:nvPr/>
            </p:nvSpPr>
            <p:spPr>
              <a:xfrm>
                <a:off x="683025" y="4363900"/>
                <a:ext cx="49550" cy="13550"/>
              </a:xfrm>
              <a:custGeom>
                <a:avLst/>
                <a:gdLst/>
                <a:ahLst/>
                <a:cxnLst/>
                <a:rect l="l" t="t" r="r" b="b"/>
                <a:pathLst>
                  <a:path w="1982" h="542" extrusionOk="0">
                    <a:moveTo>
                      <a:pt x="1" y="0"/>
                    </a:moveTo>
                    <a:cubicBezTo>
                      <a:pt x="1" y="0"/>
                      <a:pt x="117" y="214"/>
                      <a:pt x="429" y="411"/>
                    </a:cubicBezTo>
                    <a:cubicBezTo>
                      <a:pt x="690" y="481"/>
                      <a:pt x="1064" y="542"/>
                      <a:pt x="1472" y="542"/>
                    </a:cubicBezTo>
                    <a:cubicBezTo>
                      <a:pt x="1635" y="542"/>
                      <a:pt x="1804" y="532"/>
                      <a:pt x="1972" y="509"/>
                    </a:cubicBezTo>
                    <a:cubicBezTo>
                      <a:pt x="1981" y="357"/>
                      <a:pt x="1937" y="188"/>
                      <a:pt x="1812" y="170"/>
                    </a:cubicBezTo>
                    <a:cubicBezTo>
                      <a:pt x="1473" y="134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ECAF0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22" name="Google Shape;2124;p42"/>
            <p:cNvGrpSpPr/>
            <p:nvPr/>
          </p:nvGrpSpPr>
          <p:grpSpPr>
            <a:xfrm>
              <a:off x="6905222" y="3214701"/>
              <a:ext cx="1366562" cy="587158"/>
              <a:chOff x="196875" y="2966137"/>
              <a:chExt cx="316451" cy="135963"/>
            </a:xfrm>
          </p:grpSpPr>
          <p:sp>
            <p:nvSpPr>
              <p:cNvPr id="68" name="Google Shape;2125;p42"/>
              <p:cNvSpPr/>
              <p:nvPr/>
            </p:nvSpPr>
            <p:spPr>
              <a:xfrm>
                <a:off x="404925" y="2981750"/>
                <a:ext cx="108401" cy="22400"/>
              </a:xfrm>
              <a:custGeom>
                <a:avLst/>
                <a:gdLst/>
                <a:ahLst/>
                <a:cxnLst/>
                <a:rect l="l" t="t" r="r" b="b"/>
                <a:pathLst>
                  <a:path w="3008" h="896" extrusionOk="0">
                    <a:moveTo>
                      <a:pt x="2917" y="1"/>
                    </a:moveTo>
                    <a:cubicBezTo>
                      <a:pt x="2896" y="1"/>
                      <a:pt x="2873" y="8"/>
                      <a:pt x="2856" y="21"/>
                    </a:cubicBezTo>
                    <a:lnTo>
                      <a:pt x="37" y="761"/>
                    </a:lnTo>
                    <a:cubicBezTo>
                      <a:pt x="1" y="788"/>
                      <a:pt x="1" y="833"/>
                      <a:pt x="28" y="869"/>
                    </a:cubicBezTo>
                    <a:cubicBezTo>
                      <a:pt x="46" y="886"/>
                      <a:pt x="72" y="895"/>
                      <a:pt x="90" y="895"/>
                    </a:cubicBezTo>
                    <a:cubicBezTo>
                      <a:pt x="117" y="895"/>
                      <a:pt x="135" y="886"/>
                      <a:pt x="153" y="869"/>
                    </a:cubicBezTo>
                    <a:lnTo>
                      <a:pt x="2972" y="137"/>
                    </a:lnTo>
                    <a:cubicBezTo>
                      <a:pt x="3007" y="101"/>
                      <a:pt x="3007" y="57"/>
                      <a:pt x="2972" y="21"/>
                    </a:cubicBezTo>
                    <a:cubicBezTo>
                      <a:pt x="2958" y="8"/>
                      <a:pt x="2938" y="1"/>
                      <a:pt x="29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9" name="Google Shape;2126;p42"/>
              <p:cNvSpPr/>
              <p:nvPr/>
            </p:nvSpPr>
            <p:spPr>
              <a:xfrm>
                <a:off x="417200" y="3046000"/>
                <a:ext cx="86103" cy="45125"/>
              </a:xfrm>
              <a:custGeom>
                <a:avLst/>
                <a:gdLst/>
                <a:ahLst/>
                <a:cxnLst/>
                <a:rect l="l" t="t" r="r" b="b"/>
                <a:pathLst>
                  <a:path w="3498" h="1805" extrusionOk="0">
                    <a:moveTo>
                      <a:pt x="3408" y="0"/>
                    </a:moveTo>
                    <a:cubicBezTo>
                      <a:pt x="3386" y="0"/>
                      <a:pt x="3364" y="7"/>
                      <a:pt x="3346" y="20"/>
                    </a:cubicBezTo>
                    <a:lnTo>
                      <a:pt x="45" y="1671"/>
                    </a:lnTo>
                    <a:cubicBezTo>
                      <a:pt x="9" y="1697"/>
                      <a:pt x="1" y="1742"/>
                      <a:pt x="36" y="1778"/>
                    </a:cubicBezTo>
                    <a:cubicBezTo>
                      <a:pt x="54" y="1796"/>
                      <a:pt x="81" y="1804"/>
                      <a:pt x="99" y="1804"/>
                    </a:cubicBezTo>
                    <a:cubicBezTo>
                      <a:pt x="125" y="1804"/>
                      <a:pt x="143" y="1796"/>
                      <a:pt x="161" y="1778"/>
                    </a:cubicBezTo>
                    <a:lnTo>
                      <a:pt x="3462" y="136"/>
                    </a:lnTo>
                    <a:cubicBezTo>
                      <a:pt x="3498" y="101"/>
                      <a:pt x="3498" y="56"/>
                      <a:pt x="3471" y="20"/>
                    </a:cubicBezTo>
                    <a:cubicBezTo>
                      <a:pt x="3453" y="7"/>
                      <a:pt x="3431" y="0"/>
                      <a:pt x="340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0" name="Google Shape;2127;p42"/>
              <p:cNvSpPr/>
              <p:nvPr/>
            </p:nvSpPr>
            <p:spPr>
              <a:xfrm rot="445973">
                <a:off x="197300" y="2972001"/>
                <a:ext cx="91474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1465" h="501" extrusionOk="0">
                    <a:moveTo>
                      <a:pt x="90" y="1"/>
                    </a:moveTo>
                    <a:cubicBezTo>
                      <a:pt x="68" y="1"/>
                      <a:pt x="46" y="10"/>
                      <a:pt x="28" y="28"/>
                    </a:cubicBezTo>
                    <a:cubicBezTo>
                      <a:pt x="1" y="54"/>
                      <a:pt x="1" y="108"/>
                      <a:pt x="37" y="135"/>
                    </a:cubicBezTo>
                    <a:lnTo>
                      <a:pt x="1312" y="483"/>
                    </a:lnTo>
                    <a:cubicBezTo>
                      <a:pt x="1330" y="501"/>
                      <a:pt x="1348" y="501"/>
                      <a:pt x="1375" y="501"/>
                    </a:cubicBezTo>
                    <a:cubicBezTo>
                      <a:pt x="1393" y="501"/>
                      <a:pt x="1419" y="492"/>
                      <a:pt x="1437" y="483"/>
                    </a:cubicBezTo>
                    <a:cubicBezTo>
                      <a:pt x="1464" y="447"/>
                      <a:pt x="1464" y="402"/>
                      <a:pt x="1428" y="367"/>
                    </a:cubicBezTo>
                    <a:lnTo>
                      <a:pt x="153" y="28"/>
                    </a:lnTo>
                    <a:cubicBezTo>
                      <a:pt x="135" y="10"/>
                      <a:pt x="112" y="1"/>
                      <a:pt x="9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1" name="Google Shape;2128;p42"/>
              <p:cNvSpPr/>
              <p:nvPr/>
            </p:nvSpPr>
            <p:spPr>
              <a:xfrm>
                <a:off x="220950" y="3046875"/>
                <a:ext cx="55551" cy="29525"/>
              </a:xfrm>
              <a:custGeom>
                <a:avLst/>
                <a:gdLst/>
                <a:ahLst/>
                <a:cxnLst/>
                <a:rect l="l" t="t" r="r" b="b"/>
                <a:pathLst>
                  <a:path w="2276" h="1181" extrusionOk="0">
                    <a:moveTo>
                      <a:pt x="99" y="1"/>
                    </a:moveTo>
                    <a:cubicBezTo>
                      <a:pt x="76" y="1"/>
                      <a:pt x="54" y="8"/>
                      <a:pt x="36" y="21"/>
                    </a:cubicBezTo>
                    <a:cubicBezTo>
                      <a:pt x="1" y="57"/>
                      <a:pt x="9" y="101"/>
                      <a:pt x="45" y="137"/>
                    </a:cubicBezTo>
                    <a:lnTo>
                      <a:pt x="2115" y="1163"/>
                    </a:lnTo>
                    <a:cubicBezTo>
                      <a:pt x="2133" y="1181"/>
                      <a:pt x="2150" y="1181"/>
                      <a:pt x="2177" y="1181"/>
                    </a:cubicBezTo>
                    <a:cubicBezTo>
                      <a:pt x="2195" y="1181"/>
                      <a:pt x="2222" y="1172"/>
                      <a:pt x="2240" y="1154"/>
                    </a:cubicBezTo>
                    <a:cubicBezTo>
                      <a:pt x="2275" y="1127"/>
                      <a:pt x="2266" y="1074"/>
                      <a:pt x="2231" y="1047"/>
                    </a:cubicBezTo>
                    <a:lnTo>
                      <a:pt x="161" y="21"/>
                    </a:lnTo>
                    <a:cubicBezTo>
                      <a:pt x="143" y="8"/>
                      <a:pt x="121" y="1"/>
                      <a:pt x="9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2" name="Google Shape;2129;p42"/>
              <p:cNvSpPr/>
              <p:nvPr/>
            </p:nvSpPr>
            <p:spPr>
              <a:xfrm>
                <a:off x="255050" y="2982125"/>
                <a:ext cx="168650" cy="119975"/>
              </a:xfrm>
              <a:custGeom>
                <a:avLst/>
                <a:gdLst/>
                <a:ahLst/>
                <a:cxnLst/>
                <a:rect l="l" t="t" r="r" b="b"/>
                <a:pathLst>
                  <a:path w="6746" h="4799" extrusionOk="0">
                    <a:moveTo>
                      <a:pt x="3011" y="1"/>
                    </a:moveTo>
                    <a:cubicBezTo>
                      <a:pt x="2114" y="1"/>
                      <a:pt x="1399" y="122"/>
                      <a:pt x="1260" y="122"/>
                    </a:cubicBezTo>
                    <a:cubicBezTo>
                      <a:pt x="1256" y="122"/>
                      <a:pt x="1253" y="122"/>
                      <a:pt x="1250" y="122"/>
                    </a:cubicBezTo>
                    <a:cubicBezTo>
                      <a:pt x="1249" y="122"/>
                      <a:pt x="1248" y="122"/>
                      <a:pt x="1247" y="122"/>
                    </a:cubicBezTo>
                    <a:cubicBezTo>
                      <a:pt x="1174" y="122"/>
                      <a:pt x="1024" y="414"/>
                      <a:pt x="848" y="818"/>
                    </a:cubicBezTo>
                    <a:cubicBezTo>
                      <a:pt x="822" y="880"/>
                      <a:pt x="795" y="943"/>
                      <a:pt x="768" y="1005"/>
                    </a:cubicBezTo>
                    <a:cubicBezTo>
                      <a:pt x="706" y="1148"/>
                      <a:pt x="652" y="1300"/>
                      <a:pt x="590" y="1451"/>
                    </a:cubicBezTo>
                    <a:cubicBezTo>
                      <a:pt x="572" y="1505"/>
                      <a:pt x="554" y="1549"/>
                      <a:pt x="536" y="1603"/>
                    </a:cubicBezTo>
                    <a:cubicBezTo>
                      <a:pt x="322" y="2165"/>
                      <a:pt x="126" y="2754"/>
                      <a:pt x="46" y="3075"/>
                    </a:cubicBezTo>
                    <a:cubicBezTo>
                      <a:pt x="37" y="3093"/>
                      <a:pt x="37" y="3119"/>
                      <a:pt x="28" y="3137"/>
                    </a:cubicBezTo>
                    <a:cubicBezTo>
                      <a:pt x="19" y="3173"/>
                      <a:pt x="10" y="3209"/>
                      <a:pt x="10" y="3235"/>
                    </a:cubicBezTo>
                    <a:cubicBezTo>
                      <a:pt x="1" y="3280"/>
                      <a:pt x="1" y="3307"/>
                      <a:pt x="1" y="3316"/>
                    </a:cubicBezTo>
                    <a:cubicBezTo>
                      <a:pt x="10" y="3334"/>
                      <a:pt x="28" y="3342"/>
                      <a:pt x="37" y="3360"/>
                    </a:cubicBezTo>
                    <a:cubicBezTo>
                      <a:pt x="964" y="4470"/>
                      <a:pt x="2750" y="4798"/>
                      <a:pt x="4240" y="4798"/>
                    </a:cubicBezTo>
                    <a:cubicBezTo>
                      <a:pt x="5517" y="4798"/>
                      <a:pt x="6576" y="4557"/>
                      <a:pt x="6692" y="4359"/>
                    </a:cubicBezTo>
                    <a:cubicBezTo>
                      <a:pt x="6736" y="4279"/>
                      <a:pt x="6745" y="4119"/>
                      <a:pt x="6736" y="3905"/>
                    </a:cubicBezTo>
                    <a:cubicBezTo>
                      <a:pt x="6736" y="3869"/>
                      <a:pt x="6727" y="3824"/>
                      <a:pt x="6727" y="3780"/>
                    </a:cubicBezTo>
                    <a:cubicBezTo>
                      <a:pt x="6727" y="3771"/>
                      <a:pt x="6727" y="3762"/>
                      <a:pt x="6727" y="3753"/>
                    </a:cubicBezTo>
                    <a:cubicBezTo>
                      <a:pt x="6719" y="3690"/>
                      <a:pt x="6710" y="3637"/>
                      <a:pt x="6710" y="3574"/>
                    </a:cubicBezTo>
                    <a:cubicBezTo>
                      <a:pt x="6701" y="3521"/>
                      <a:pt x="6692" y="3467"/>
                      <a:pt x="6683" y="3414"/>
                    </a:cubicBezTo>
                    <a:cubicBezTo>
                      <a:pt x="6629" y="3048"/>
                      <a:pt x="6549" y="2629"/>
                      <a:pt x="6460" y="2236"/>
                    </a:cubicBezTo>
                    <a:cubicBezTo>
                      <a:pt x="6451" y="2183"/>
                      <a:pt x="6442" y="2129"/>
                      <a:pt x="6433" y="2085"/>
                    </a:cubicBezTo>
                    <a:cubicBezTo>
                      <a:pt x="6380" y="1862"/>
                      <a:pt x="6335" y="1648"/>
                      <a:pt x="6290" y="1451"/>
                    </a:cubicBezTo>
                    <a:cubicBezTo>
                      <a:pt x="6272" y="1389"/>
                      <a:pt x="6255" y="1317"/>
                      <a:pt x="6237" y="1255"/>
                    </a:cubicBezTo>
                    <a:cubicBezTo>
                      <a:pt x="6165" y="943"/>
                      <a:pt x="6112" y="746"/>
                      <a:pt x="6112" y="746"/>
                    </a:cubicBezTo>
                    <a:cubicBezTo>
                      <a:pt x="5389" y="274"/>
                      <a:pt x="4488" y="86"/>
                      <a:pt x="3668" y="24"/>
                    </a:cubicBezTo>
                    <a:cubicBezTo>
                      <a:pt x="3442" y="7"/>
                      <a:pt x="3221" y="1"/>
                      <a:pt x="301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3" name="Google Shape;2130;p42"/>
              <p:cNvSpPr/>
              <p:nvPr/>
            </p:nvSpPr>
            <p:spPr>
              <a:xfrm>
                <a:off x="274250" y="3002550"/>
                <a:ext cx="138075" cy="16425"/>
              </a:xfrm>
              <a:custGeom>
                <a:avLst/>
                <a:gdLst/>
                <a:ahLst/>
                <a:cxnLst/>
                <a:rect l="l" t="t" r="r" b="b"/>
                <a:pathLst>
                  <a:path w="5523" h="657" extrusionOk="0">
                    <a:moveTo>
                      <a:pt x="80" y="1"/>
                    </a:moveTo>
                    <a:cubicBezTo>
                      <a:pt x="54" y="63"/>
                      <a:pt x="27" y="126"/>
                      <a:pt x="0" y="188"/>
                    </a:cubicBezTo>
                    <a:cubicBezTo>
                      <a:pt x="776" y="340"/>
                      <a:pt x="1784" y="492"/>
                      <a:pt x="2891" y="581"/>
                    </a:cubicBezTo>
                    <a:cubicBezTo>
                      <a:pt x="3444" y="628"/>
                      <a:pt x="4025" y="656"/>
                      <a:pt x="4620" y="656"/>
                    </a:cubicBezTo>
                    <a:cubicBezTo>
                      <a:pt x="4918" y="656"/>
                      <a:pt x="5219" y="649"/>
                      <a:pt x="5522" y="634"/>
                    </a:cubicBezTo>
                    <a:cubicBezTo>
                      <a:pt x="5504" y="572"/>
                      <a:pt x="5487" y="500"/>
                      <a:pt x="5469" y="438"/>
                    </a:cubicBezTo>
                    <a:cubicBezTo>
                      <a:pt x="5225" y="448"/>
                      <a:pt x="4982" y="452"/>
                      <a:pt x="4740" y="452"/>
                    </a:cubicBezTo>
                    <a:cubicBezTo>
                      <a:pt x="4098" y="452"/>
                      <a:pt x="3469" y="421"/>
                      <a:pt x="2873" y="376"/>
                    </a:cubicBezTo>
                    <a:cubicBezTo>
                      <a:pt x="1802" y="286"/>
                      <a:pt x="839" y="144"/>
                      <a:pt x="8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4" name="Google Shape;2131;p42"/>
              <p:cNvSpPr/>
              <p:nvPr/>
            </p:nvSpPr>
            <p:spPr>
              <a:xfrm>
                <a:off x="255050" y="3060550"/>
                <a:ext cx="168200" cy="21625"/>
              </a:xfrm>
              <a:custGeom>
                <a:avLst/>
                <a:gdLst/>
                <a:ahLst/>
                <a:cxnLst/>
                <a:rect l="l" t="t" r="r" b="b"/>
                <a:pathLst>
                  <a:path w="6728" h="865" extrusionOk="0">
                    <a:moveTo>
                      <a:pt x="28" y="0"/>
                    </a:moveTo>
                    <a:cubicBezTo>
                      <a:pt x="19" y="36"/>
                      <a:pt x="10" y="72"/>
                      <a:pt x="10" y="98"/>
                    </a:cubicBezTo>
                    <a:cubicBezTo>
                      <a:pt x="1" y="143"/>
                      <a:pt x="1" y="170"/>
                      <a:pt x="1" y="179"/>
                    </a:cubicBezTo>
                    <a:cubicBezTo>
                      <a:pt x="10" y="197"/>
                      <a:pt x="28" y="205"/>
                      <a:pt x="37" y="223"/>
                    </a:cubicBezTo>
                    <a:cubicBezTo>
                      <a:pt x="1361" y="704"/>
                      <a:pt x="2762" y="865"/>
                      <a:pt x="4037" y="865"/>
                    </a:cubicBezTo>
                    <a:cubicBezTo>
                      <a:pt x="4205" y="865"/>
                      <a:pt x="4370" y="862"/>
                      <a:pt x="4533" y="857"/>
                    </a:cubicBezTo>
                    <a:cubicBezTo>
                      <a:pt x="5354" y="830"/>
                      <a:pt x="6103" y="741"/>
                      <a:pt x="6727" y="643"/>
                    </a:cubicBezTo>
                    <a:cubicBezTo>
                      <a:pt x="6727" y="634"/>
                      <a:pt x="6727" y="625"/>
                      <a:pt x="6727" y="616"/>
                    </a:cubicBezTo>
                    <a:cubicBezTo>
                      <a:pt x="6719" y="553"/>
                      <a:pt x="6710" y="500"/>
                      <a:pt x="6710" y="437"/>
                    </a:cubicBezTo>
                    <a:cubicBezTo>
                      <a:pt x="5964" y="560"/>
                      <a:pt x="5029" y="666"/>
                      <a:pt x="4012" y="666"/>
                    </a:cubicBezTo>
                    <a:cubicBezTo>
                      <a:pt x="2740" y="666"/>
                      <a:pt x="1341" y="501"/>
                      <a:pt x="2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5" name="Google Shape;2132;p42"/>
              <p:cNvSpPr/>
              <p:nvPr/>
            </p:nvSpPr>
            <p:spPr>
              <a:xfrm>
                <a:off x="383525" y="3052975"/>
                <a:ext cx="23450" cy="14625"/>
              </a:xfrm>
              <a:custGeom>
                <a:avLst/>
                <a:gdLst/>
                <a:ahLst/>
                <a:cxnLst/>
                <a:rect l="l" t="t" r="r" b="b"/>
                <a:pathLst>
                  <a:path w="938" h="585" extrusionOk="0">
                    <a:moveTo>
                      <a:pt x="273" y="1"/>
                    </a:moveTo>
                    <a:cubicBezTo>
                      <a:pt x="247" y="1"/>
                      <a:pt x="215" y="9"/>
                      <a:pt x="179" y="27"/>
                    </a:cubicBezTo>
                    <a:cubicBezTo>
                      <a:pt x="0" y="107"/>
                      <a:pt x="286" y="446"/>
                      <a:pt x="393" y="571"/>
                    </a:cubicBezTo>
                    <a:cubicBezTo>
                      <a:pt x="402" y="580"/>
                      <a:pt x="415" y="584"/>
                      <a:pt x="430" y="584"/>
                    </a:cubicBezTo>
                    <a:cubicBezTo>
                      <a:pt x="444" y="584"/>
                      <a:pt x="460" y="580"/>
                      <a:pt x="473" y="571"/>
                    </a:cubicBezTo>
                    <a:cubicBezTo>
                      <a:pt x="589" y="464"/>
                      <a:pt x="937" y="161"/>
                      <a:pt x="768" y="45"/>
                    </a:cubicBezTo>
                    <a:cubicBezTo>
                      <a:pt x="733" y="23"/>
                      <a:pt x="700" y="14"/>
                      <a:pt x="670" y="14"/>
                    </a:cubicBezTo>
                    <a:cubicBezTo>
                      <a:pt x="523" y="14"/>
                      <a:pt x="438" y="223"/>
                      <a:pt x="438" y="223"/>
                    </a:cubicBezTo>
                    <a:cubicBezTo>
                      <a:pt x="438" y="223"/>
                      <a:pt x="419" y="1"/>
                      <a:pt x="27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6" name="Google Shape;2133;p42"/>
              <p:cNvSpPr/>
              <p:nvPr/>
            </p:nvSpPr>
            <p:spPr>
              <a:xfrm>
                <a:off x="346500" y="3052775"/>
                <a:ext cx="23450" cy="14600"/>
              </a:xfrm>
              <a:custGeom>
                <a:avLst/>
                <a:gdLst/>
                <a:ahLst/>
                <a:cxnLst/>
                <a:rect l="l" t="t" r="r" b="b"/>
                <a:pathLst>
                  <a:path w="938" h="584" extrusionOk="0">
                    <a:moveTo>
                      <a:pt x="274" y="0"/>
                    </a:moveTo>
                    <a:cubicBezTo>
                      <a:pt x="247" y="0"/>
                      <a:pt x="215" y="8"/>
                      <a:pt x="179" y="26"/>
                    </a:cubicBezTo>
                    <a:cubicBezTo>
                      <a:pt x="1" y="106"/>
                      <a:pt x="295" y="445"/>
                      <a:pt x="402" y="570"/>
                    </a:cubicBezTo>
                    <a:cubicBezTo>
                      <a:pt x="411" y="579"/>
                      <a:pt x="424" y="583"/>
                      <a:pt x="438" y="583"/>
                    </a:cubicBezTo>
                    <a:cubicBezTo>
                      <a:pt x="451" y="583"/>
                      <a:pt x="464" y="579"/>
                      <a:pt x="473" y="570"/>
                    </a:cubicBezTo>
                    <a:cubicBezTo>
                      <a:pt x="598" y="463"/>
                      <a:pt x="937" y="160"/>
                      <a:pt x="768" y="44"/>
                    </a:cubicBezTo>
                    <a:cubicBezTo>
                      <a:pt x="734" y="22"/>
                      <a:pt x="703" y="14"/>
                      <a:pt x="673" y="14"/>
                    </a:cubicBezTo>
                    <a:cubicBezTo>
                      <a:pt x="530" y="14"/>
                      <a:pt x="438" y="222"/>
                      <a:pt x="438" y="222"/>
                    </a:cubicBezTo>
                    <a:cubicBezTo>
                      <a:pt x="438" y="222"/>
                      <a:pt x="419" y="0"/>
                      <a:pt x="27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7" name="Google Shape;2134;p42"/>
              <p:cNvSpPr/>
              <p:nvPr/>
            </p:nvSpPr>
            <p:spPr>
              <a:xfrm>
                <a:off x="308800" y="3049875"/>
                <a:ext cx="23675" cy="14600"/>
              </a:xfrm>
              <a:custGeom>
                <a:avLst/>
                <a:gdLst/>
                <a:ahLst/>
                <a:cxnLst/>
                <a:rect l="l" t="t" r="r" b="b"/>
                <a:pathLst>
                  <a:path w="947" h="584" extrusionOk="0">
                    <a:moveTo>
                      <a:pt x="277" y="0"/>
                    </a:moveTo>
                    <a:cubicBezTo>
                      <a:pt x="250" y="0"/>
                      <a:pt x="217" y="8"/>
                      <a:pt x="179" y="26"/>
                    </a:cubicBezTo>
                    <a:cubicBezTo>
                      <a:pt x="1" y="106"/>
                      <a:pt x="295" y="445"/>
                      <a:pt x="402" y="570"/>
                    </a:cubicBezTo>
                    <a:cubicBezTo>
                      <a:pt x="411" y="579"/>
                      <a:pt x="425" y="583"/>
                      <a:pt x="438" y="583"/>
                    </a:cubicBezTo>
                    <a:cubicBezTo>
                      <a:pt x="451" y="583"/>
                      <a:pt x="465" y="579"/>
                      <a:pt x="474" y="570"/>
                    </a:cubicBezTo>
                    <a:cubicBezTo>
                      <a:pt x="599" y="463"/>
                      <a:pt x="947" y="160"/>
                      <a:pt x="777" y="53"/>
                    </a:cubicBezTo>
                    <a:cubicBezTo>
                      <a:pt x="740" y="28"/>
                      <a:pt x="706" y="19"/>
                      <a:pt x="674" y="19"/>
                    </a:cubicBezTo>
                    <a:cubicBezTo>
                      <a:pt x="531" y="19"/>
                      <a:pt x="447" y="222"/>
                      <a:pt x="447" y="222"/>
                    </a:cubicBezTo>
                    <a:cubicBezTo>
                      <a:pt x="447" y="222"/>
                      <a:pt x="428" y="0"/>
                      <a:pt x="2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8" name="Google Shape;2135;p42"/>
              <p:cNvSpPr/>
              <p:nvPr/>
            </p:nvSpPr>
            <p:spPr>
              <a:xfrm>
                <a:off x="273350" y="3045625"/>
                <a:ext cx="23450" cy="14575"/>
              </a:xfrm>
              <a:custGeom>
                <a:avLst/>
                <a:gdLst/>
                <a:ahLst/>
                <a:cxnLst/>
                <a:rect l="l" t="t" r="r" b="b"/>
                <a:pathLst>
                  <a:path w="938" h="583" extrusionOk="0">
                    <a:moveTo>
                      <a:pt x="276" y="1"/>
                    </a:moveTo>
                    <a:cubicBezTo>
                      <a:pt x="249" y="1"/>
                      <a:pt x="217" y="8"/>
                      <a:pt x="179" y="26"/>
                    </a:cubicBezTo>
                    <a:cubicBezTo>
                      <a:pt x="0" y="107"/>
                      <a:pt x="295" y="437"/>
                      <a:pt x="402" y="562"/>
                    </a:cubicBezTo>
                    <a:cubicBezTo>
                      <a:pt x="412" y="576"/>
                      <a:pt x="427" y="583"/>
                      <a:pt x="442" y="583"/>
                    </a:cubicBezTo>
                    <a:cubicBezTo>
                      <a:pt x="454" y="583"/>
                      <a:pt x="465" y="579"/>
                      <a:pt x="473" y="571"/>
                    </a:cubicBezTo>
                    <a:cubicBezTo>
                      <a:pt x="598" y="464"/>
                      <a:pt x="937" y="151"/>
                      <a:pt x="777" y="44"/>
                    </a:cubicBezTo>
                    <a:cubicBezTo>
                      <a:pt x="742" y="23"/>
                      <a:pt x="709" y="14"/>
                      <a:pt x="678" y="14"/>
                    </a:cubicBezTo>
                    <a:cubicBezTo>
                      <a:pt x="530" y="14"/>
                      <a:pt x="438" y="223"/>
                      <a:pt x="438" y="223"/>
                    </a:cubicBezTo>
                    <a:cubicBezTo>
                      <a:pt x="438" y="223"/>
                      <a:pt x="425" y="1"/>
                      <a:pt x="2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9" name="Google Shape;2136;p42"/>
              <p:cNvSpPr/>
              <p:nvPr/>
            </p:nvSpPr>
            <p:spPr>
              <a:xfrm>
                <a:off x="386200" y="3028325"/>
                <a:ext cx="23450" cy="14650"/>
              </a:xfrm>
              <a:custGeom>
                <a:avLst/>
                <a:gdLst/>
                <a:ahLst/>
                <a:cxnLst/>
                <a:rect l="l" t="t" r="r" b="b"/>
                <a:pathLst>
                  <a:path w="938" h="586" extrusionOk="0">
                    <a:moveTo>
                      <a:pt x="268" y="0"/>
                    </a:moveTo>
                    <a:cubicBezTo>
                      <a:pt x="242" y="0"/>
                      <a:pt x="213" y="7"/>
                      <a:pt x="179" y="23"/>
                    </a:cubicBezTo>
                    <a:cubicBezTo>
                      <a:pt x="1" y="112"/>
                      <a:pt x="295" y="442"/>
                      <a:pt x="402" y="567"/>
                    </a:cubicBezTo>
                    <a:cubicBezTo>
                      <a:pt x="413" y="578"/>
                      <a:pt x="431" y="585"/>
                      <a:pt x="447" y="585"/>
                    </a:cubicBezTo>
                    <a:cubicBezTo>
                      <a:pt x="457" y="585"/>
                      <a:pt x="467" y="582"/>
                      <a:pt x="473" y="576"/>
                    </a:cubicBezTo>
                    <a:cubicBezTo>
                      <a:pt x="598" y="469"/>
                      <a:pt x="937" y="156"/>
                      <a:pt x="768" y="49"/>
                    </a:cubicBezTo>
                    <a:cubicBezTo>
                      <a:pt x="734" y="28"/>
                      <a:pt x="703" y="19"/>
                      <a:pt x="673" y="19"/>
                    </a:cubicBezTo>
                    <a:cubicBezTo>
                      <a:pt x="530" y="19"/>
                      <a:pt x="438" y="228"/>
                      <a:pt x="438" y="228"/>
                    </a:cubicBezTo>
                    <a:cubicBezTo>
                      <a:pt x="438" y="228"/>
                      <a:pt x="418" y="0"/>
                      <a:pt x="26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0" name="Google Shape;2137;p42"/>
              <p:cNvSpPr/>
              <p:nvPr/>
            </p:nvSpPr>
            <p:spPr>
              <a:xfrm>
                <a:off x="349400" y="3028100"/>
                <a:ext cx="23450" cy="14650"/>
              </a:xfrm>
              <a:custGeom>
                <a:avLst/>
                <a:gdLst/>
                <a:ahLst/>
                <a:cxnLst/>
                <a:rect l="l" t="t" r="r" b="b"/>
                <a:pathLst>
                  <a:path w="938" h="586" extrusionOk="0">
                    <a:moveTo>
                      <a:pt x="268" y="0"/>
                    </a:moveTo>
                    <a:cubicBezTo>
                      <a:pt x="242" y="0"/>
                      <a:pt x="213" y="7"/>
                      <a:pt x="179" y="23"/>
                    </a:cubicBezTo>
                    <a:cubicBezTo>
                      <a:pt x="1" y="112"/>
                      <a:pt x="286" y="442"/>
                      <a:pt x="402" y="567"/>
                    </a:cubicBezTo>
                    <a:cubicBezTo>
                      <a:pt x="413" y="578"/>
                      <a:pt x="427" y="585"/>
                      <a:pt x="443" y="585"/>
                    </a:cubicBezTo>
                    <a:cubicBezTo>
                      <a:pt x="453" y="585"/>
                      <a:pt x="463" y="583"/>
                      <a:pt x="473" y="576"/>
                    </a:cubicBezTo>
                    <a:cubicBezTo>
                      <a:pt x="589" y="469"/>
                      <a:pt x="937" y="156"/>
                      <a:pt x="768" y="49"/>
                    </a:cubicBezTo>
                    <a:cubicBezTo>
                      <a:pt x="733" y="28"/>
                      <a:pt x="700" y="19"/>
                      <a:pt x="670" y="19"/>
                    </a:cubicBezTo>
                    <a:cubicBezTo>
                      <a:pt x="524" y="19"/>
                      <a:pt x="438" y="228"/>
                      <a:pt x="438" y="228"/>
                    </a:cubicBezTo>
                    <a:cubicBezTo>
                      <a:pt x="438" y="228"/>
                      <a:pt x="418" y="0"/>
                      <a:pt x="26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1" name="Google Shape;2138;p42"/>
              <p:cNvSpPr/>
              <p:nvPr/>
            </p:nvSpPr>
            <p:spPr>
              <a:xfrm>
                <a:off x="311700" y="3025200"/>
                <a:ext cx="23450" cy="14725"/>
              </a:xfrm>
              <a:custGeom>
                <a:avLst/>
                <a:gdLst/>
                <a:ahLst/>
                <a:cxnLst/>
                <a:rect l="l" t="t" r="r" b="b"/>
                <a:pathLst>
                  <a:path w="938" h="589" extrusionOk="0">
                    <a:moveTo>
                      <a:pt x="269" y="0"/>
                    </a:moveTo>
                    <a:cubicBezTo>
                      <a:pt x="243" y="0"/>
                      <a:pt x="213" y="7"/>
                      <a:pt x="179" y="23"/>
                    </a:cubicBezTo>
                    <a:cubicBezTo>
                      <a:pt x="1" y="112"/>
                      <a:pt x="286" y="442"/>
                      <a:pt x="402" y="567"/>
                    </a:cubicBezTo>
                    <a:cubicBezTo>
                      <a:pt x="412" y="582"/>
                      <a:pt x="427" y="588"/>
                      <a:pt x="442" y="588"/>
                    </a:cubicBezTo>
                    <a:cubicBezTo>
                      <a:pt x="454" y="588"/>
                      <a:pt x="466" y="584"/>
                      <a:pt x="474" y="576"/>
                    </a:cubicBezTo>
                    <a:cubicBezTo>
                      <a:pt x="599" y="469"/>
                      <a:pt x="938" y="156"/>
                      <a:pt x="768" y="49"/>
                    </a:cubicBezTo>
                    <a:cubicBezTo>
                      <a:pt x="735" y="28"/>
                      <a:pt x="703" y="19"/>
                      <a:pt x="673" y="19"/>
                    </a:cubicBezTo>
                    <a:cubicBezTo>
                      <a:pt x="530" y="19"/>
                      <a:pt x="438" y="228"/>
                      <a:pt x="438" y="228"/>
                    </a:cubicBezTo>
                    <a:cubicBezTo>
                      <a:pt x="438" y="228"/>
                      <a:pt x="419" y="0"/>
                      <a:pt x="26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2" name="Google Shape;2139;p42"/>
              <p:cNvSpPr/>
              <p:nvPr/>
            </p:nvSpPr>
            <p:spPr>
              <a:xfrm>
                <a:off x="276250" y="3020950"/>
                <a:ext cx="23450" cy="14525"/>
              </a:xfrm>
              <a:custGeom>
                <a:avLst/>
                <a:gdLst/>
                <a:ahLst/>
                <a:cxnLst/>
                <a:rect l="l" t="t" r="r" b="b"/>
                <a:pathLst>
                  <a:path w="938" h="581" extrusionOk="0">
                    <a:moveTo>
                      <a:pt x="268" y="1"/>
                    </a:moveTo>
                    <a:cubicBezTo>
                      <a:pt x="242" y="1"/>
                      <a:pt x="213" y="7"/>
                      <a:pt x="179" y="23"/>
                    </a:cubicBezTo>
                    <a:cubicBezTo>
                      <a:pt x="0" y="112"/>
                      <a:pt x="286" y="442"/>
                      <a:pt x="402" y="567"/>
                    </a:cubicBezTo>
                    <a:cubicBezTo>
                      <a:pt x="411" y="576"/>
                      <a:pt x="424" y="581"/>
                      <a:pt x="438" y="581"/>
                    </a:cubicBezTo>
                    <a:cubicBezTo>
                      <a:pt x="451" y="581"/>
                      <a:pt x="464" y="576"/>
                      <a:pt x="473" y="567"/>
                    </a:cubicBezTo>
                    <a:cubicBezTo>
                      <a:pt x="598" y="469"/>
                      <a:pt x="937" y="157"/>
                      <a:pt x="768" y="50"/>
                    </a:cubicBezTo>
                    <a:cubicBezTo>
                      <a:pt x="733" y="26"/>
                      <a:pt x="700" y="17"/>
                      <a:pt x="670" y="17"/>
                    </a:cubicBezTo>
                    <a:cubicBezTo>
                      <a:pt x="528" y="17"/>
                      <a:pt x="438" y="228"/>
                      <a:pt x="438" y="228"/>
                    </a:cubicBezTo>
                    <a:cubicBezTo>
                      <a:pt x="438" y="228"/>
                      <a:pt x="418" y="1"/>
                      <a:pt x="26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25" name="Google Shape;2140;p42"/>
            <p:cNvGrpSpPr/>
            <p:nvPr/>
          </p:nvGrpSpPr>
          <p:grpSpPr>
            <a:xfrm>
              <a:off x="7274933" y="1415132"/>
              <a:ext cx="356709" cy="339268"/>
              <a:chOff x="6111062" y="2333232"/>
              <a:chExt cx="336772" cy="320306"/>
            </a:xfrm>
          </p:grpSpPr>
          <p:sp>
            <p:nvSpPr>
              <p:cNvPr id="56" name="Google Shape;2141;p42"/>
              <p:cNvSpPr/>
              <p:nvPr/>
            </p:nvSpPr>
            <p:spPr>
              <a:xfrm>
                <a:off x="6135580" y="2381068"/>
                <a:ext cx="85695" cy="66225"/>
              </a:xfrm>
              <a:custGeom>
                <a:avLst/>
                <a:gdLst/>
                <a:ahLst/>
                <a:cxnLst/>
                <a:rect l="l" t="t" r="r" b="b"/>
                <a:pathLst>
                  <a:path w="713" h="551" extrusionOk="0">
                    <a:moveTo>
                      <a:pt x="206" y="1"/>
                    </a:moveTo>
                    <a:cubicBezTo>
                      <a:pt x="88" y="1"/>
                      <a:pt x="0" y="201"/>
                      <a:pt x="106" y="274"/>
                    </a:cubicBezTo>
                    <a:cubicBezTo>
                      <a:pt x="139" y="296"/>
                      <a:pt x="168" y="304"/>
                      <a:pt x="191" y="304"/>
                    </a:cubicBezTo>
                    <a:cubicBezTo>
                      <a:pt x="237" y="304"/>
                      <a:pt x="262" y="273"/>
                      <a:pt x="266" y="273"/>
                    </a:cubicBezTo>
                    <a:cubicBezTo>
                      <a:pt x="266" y="273"/>
                      <a:pt x="267" y="274"/>
                      <a:pt x="267" y="274"/>
                    </a:cubicBezTo>
                    <a:cubicBezTo>
                      <a:pt x="347" y="328"/>
                      <a:pt x="632" y="551"/>
                      <a:pt x="632" y="551"/>
                    </a:cubicBezTo>
                    <a:lnTo>
                      <a:pt x="713" y="453"/>
                    </a:lnTo>
                    <a:cubicBezTo>
                      <a:pt x="713" y="453"/>
                      <a:pt x="391" y="221"/>
                      <a:pt x="347" y="185"/>
                    </a:cubicBezTo>
                    <a:cubicBezTo>
                      <a:pt x="329" y="176"/>
                      <a:pt x="409" y="51"/>
                      <a:pt x="240" y="6"/>
                    </a:cubicBezTo>
                    <a:cubicBezTo>
                      <a:pt x="228" y="3"/>
                      <a:pt x="217" y="1"/>
                      <a:pt x="20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7" name="Google Shape;2142;p42"/>
              <p:cNvSpPr/>
              <p:nvPr/>
            </p:nvSpPr>
            <p:spPr>
              <a:xfrm>
                <a:off x="6111062" y="2469528"/>
                <a:ext cx="94109" cy="37860"/>
              </a:xfrm>
              <a:custGeom>
                <a:avLst/>
                <a:gdLst/>
                <a:ahLst/>
                <a:cxnLst/>
                <a:rect l="l" t="t" r="r" b="b"/>
                <a:pathLst>
                  <a:path w="783" h="315" extrusionOk="0">
                    <a:moveTo>
                      <a:pt x="209" y="1"/>
                    </a:moveTo>
                    <a:cubicBezTo>
                      <a:pt x="188" y="1"/>
                      <a:pt x="162" y="6"/>
                      <a:pt x="132" y="20"/>
                    </a:cubicBezTo>
                    <a:cubicBezTo>
                      <a:pt x="0" y="72"/>
                      <a:pt x="49" y="314"/>
                      <a:pt x="187" y="314"/>
                    </a:cubicBezTo>
                    <a:cubicBezTo>
                      <a:pt x="189" y="314"/>
                      <a:pt x="191" y="314"/>
                      <a:pt x="194" y="314"/>
                    </a:cubicBezTo>
                    <a:cubicBezTo>
                      <a:pt x="319" y="305"/>
                      <a:pt x="310" y="216"/>
                      <a:pt x="319" y="216"/>
                    </a:cubicBezTo>
                    <a:cubicBezTo>
                      <a:pt x="408" y="207"/>
                      <a:pt x="774" y="207"/>
                      <a:pt x="774" y="207"/>
                    </a:cubicBezTo>
                    <a:lnTo>
                      <a:pt x="783" y="82"/>
                    </a:lnTo>
                    <a:lnTo>
                      <a:pt x="783" y="82"/>
                    </a:lnTo>
                    <a:cubicBezTo>
                      <a:pt x="783" y="82"/>
                      <a:pt x="381" y="100"/>
                      <a:pt x="328" y="100"/>
                    </a:cubicBezTo>
                    <a:cubicBezTo>
                      <a:pt x="313" y="100"/>
                      <a:pt x="299" y="1"/>
                      <a:pt x="20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8" name="Google Shape;2143;p42"/>
              <p:cNvSpPr/>
              <p:nvPr/>
            </p:nvSpPr>
            <p:spPr>
              <a:xfrm>
                <a:off x="6139306" y="2529743"/>
                <a:ext cx="85215" cy="62980"/>
              </a:xfrm>
              <a:custGeom>
                <a:avLst/>
                <a:gdLst/>
                <a:ahLst/>
                <a:cxnLst/>
                <a:rect l="l" t="t" r="r" b="b"/>
                <a:pathLst>
                  <a:path w="709" h="524" extrusionOk="0">
                    <a:moveTo>
                      <a:pt x="646" y="1"/>
                    </a:moveTo>
                    <a:cubicBezTo>
                      <a:pt x="646" y="1"/>
                      <a:pt x="316" y="224"/>
                      <a:pt x="271" y="259"/>
                    </a:cubicBezTo>
                    <a:cubicBezTo>
                      <a:pt x="271" y="260"/>
                      <a:pt x="270" y="260"/>
                      <a:pt x="270" y="260"/>
                    </a:cubicBezTo>
                    <a:cubicBezTo>
                      <a:pt x="261" y="260"/>
                      <a:pt x="221" y="217"/>
                      <a:pt x="170" y="217"/>
                    </a:cubicBezTo>
                    <a:cubicBezTo>
                      <a:pt x="138" y="217"/>
                      <a:pt x="102" y="233"/>
                      <a:pt x="66" y="286"/>
                    </a:cubicBezTo>
                    <a:cubicBezTo>
                      <a:pt x="0" y="381"/>
                      <a:pt x="102" y="523"/>
                      <a:pt x="204" y="523"/>
                    </a:cubicBezTo>
                    <a:cubicBezTo>
                      <a:pt x="227" y="523"/>
                      <a:pt x="250" y="516"/>
                      <a:pt x="271" y="500"/>
                    </a:cubicBezTo>
                    <a:cubicBezTo>
                      <a:pt x="378" y="429"/>
                      <a:pt x="316" y="357"/>
                      <a:pt x="325" y="357"/>
                    </a:cubicBezTo>
                    <a:cubicBezTo>
                      <a:pt x="405" y="304"/>
                      <a:pt x="708" y="108"/>
                      <a:pt x="708" y="108"/>
                    </a:cubicBezTo>
                    <a:lnTo>
                      <a:pt x="64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9" name="Google Shape;2144;p42"/>
              <p:cNvSpPr/>
              <p:nvPr/>
            </p:nvSpPr>
            <p:spPr>
              <a:xfrm>
                <a:off x="6217910" y="2558709"/>
                <a:ext cx="50600" cy="85455"/>
              </a:xfrm>
              <a:custGeom>
                <a:avLst/>
                <a:gdLst/>
                <a:ahLst/>
                <a:cxnLst/>
                <a:rect l="l" t="t" r="r" b="b"/>
                <a:pathLst>
                  <a:path w="421" h="711" extrusionOk="0">
                    <a:moveTo>
                      <a:pt x="304" y="0"/>
                    </a:moveTo>
                    <a:cubicBezTo>
                      <a:pt x="304" y="0"/>
                      <a:pt x="170" y="375"/>
                      <a:pt x="144" y="429"/>
                    </a:cubicBezTo>
                    <a:cubicBezTo>
                      <a:pt x="144" y="446"/>
                      <a:pt x="1" y="402"/>
                      <a:pt x="1" y="571"/>
                    </a:cubicBezTo>
                    <a:cubicBezTo>
                      <a:pt x="1" y="657"/>
                      <a:pt x="88" y="711"/>
                      <a:pt x="167" y="711"/>
                    </a:cubicBezTo>
                    <a:cubicBezTo>
                      <a:pt x="220" y="711"/>
                      <a:pt x="269" y="687"/>
                      <a:pt x="286" y="634"/>
                    </a:cubicBezTo>
                    <a:cubicBezTo>
                      <a:pt x="331" y="509"/>
                      <a:pt x="242" y="482"/>
                      <a:pt x="251" y="482"/>
                    </a:cubicBezTo>
                    <a:cubicBezTo>
                      <a:pt x="277" y="393"/>
                      <a:pt x="420" y="45"/>
                      <a:pt x="420" y="45"/>
                    </a:cubicBezTo>
                    <a:lnTo>
                      <a:pt x="304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0" name="Google Shape;2145;p42"/>
              <p:cNvSpPr/>
              <p:nvPr/>
            </p:nvSpPr>
            <p:spPr>
              <a:xfrm>
                <a:off x="6345552" y="2529743"/>
                <a:ext cx="89421" cy="58292"/>
              </a:xfrm>
              <a:custGeom>
                <a:avLst/>
                <a:gdLst/>
                <a:ahLst/>
                <a:cxnLst/>
                <a:rect l="l" t="t" r="r" b="b"/>
                <a:pathLst>
                  <a:path w="744" h="485" extrusionOk="0">
                    <a:moveTo>
                      <a:pt x="63" y="1"/>
                    </a:moveTo>
                    <a:lnTo>
                      <a:pt x="0" y="108"/>
                    </a:lnTo>
                    <a:cubicBezTo>
                      <a:pt x="0" y="108"/>
                      <a:pt x="348" y="295"/>
                      <a:pt x="402" y="322"/>
                    </a:cubicBezTo>
                    <a:cubicBezTo>
                      <a:pt x="420" y="331"/>
                      <a:pt x="357" y="464"/>
                      <a:pt x="527" y="482"/>
                    </a:cubicBezTo>
                    <a:cubicBezTo>
                      <a:pt x="534" y="484"/>
                      <a:pt x="542" y="484"/>
                      <a:pt x="549" y="484"/>
                    </a:cubicBezTo>
                    <a:cubicBezTo>
                      <a:pt x="677" y="484"/>
                      <a:pt x="743" y="265"/>
                      <a:pt x="625" y="206"/>
                    </a:cubicBezTo>
                    <a:cubicBezTo>
                      <a:pt x="592" y="189"/>
                      <a:pt x="566" y="183"/>
                      <a:pt x="545" y="183"/>
                    </a:cubicBezTo>
                    <a:cubicBezTo>
                      <a:pt x="491" y="183"/>
                      <a:pt x="473" y="224"/>
                      <a:pt x="466" y="224"/>
                    </a:cubicBezTo>
                    <a:cubicBezTo>
                      <a:pt x="465" y="224"/>
                      <a:pt x="465" y="224"/>
                      <a:pt x="464" y="224"/>
                    </a:cubicBezTo>
                    <a:cubicBezTo>
                      <a:pt x="375" y="179"/>
                      <a:pt x="63" y="1"/>
                      <a:pt x="6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1" name="Google Shape;2146;p42"/>
              <p:cNvSpPr/>
              <p:nvPr/>
            </p:nvSpPr>
            <p:spPr>
              <a:xfrm>
                <a:off x="6353004" y="2459792"/>
                <a:ext cx="94830" cy="37139"/>
              </a:xfrm>
              <a:custGeom>
                <a:avLst/>
                <a:gdLst/>
                <a:ahLst/>
                <a:cxnLst/>
                <a:rect l="l" t="t" r="r" b="b"/>
                <a:pathLst>
                  <a:path w="789" h="309" extrusionOk="0">
                    <a:moveTo>
                      <a:pt x="593" y="1"/>
                    </a:moveTo>
                    <a:cubicBezTo>
                      <a:pt x="586" y="1"/>
                      <a:pt x="579" y="1"/>
                      <a:pt x="572" y="3"/>
                    </a:cubicBezTo>
                    <a:cubicBezTo>
                      <a:pt x="447" y="29"/>
                      <a:pt x="465" y="110"/>
                      <a:pt x="456" y="119"/>
                    </a:cubicBezTo>
                    <a:cubicBezTo>
                      <a:pt x="367" y="128"/>
                      <a:pt x="1" y="181"/>
                      <a:pt x="1" y="181"/>
                    </a:cubicBezTo>
                    <a:lnTo>
                      <a:pt x="19" y="306"/>
                    </a:lnTo>
                    <a:cubicBezTo>
                      <a:pt x="19" y="306"/>
                      <a:pt x="411" y="235"/>
                      <a:pt x="465" y="226"/>
                    </a:cubicBezTo>
                    <a:cubicBezTo>
                      <a:pt x="478" y="226"/>
                      <a:pt x="502" y="309"/>
                      <a:pt x="580" y="309"/>
                    </a:cubicBezTo>
                    <a:cubicBezTo>
                      <a:pt x="604" y="309"/>
                      <a:pt x="634" y="301"/>
                      <a:pt x="670" y="279"/>
                    </a:cubicBezTo>
                    <a:cubicBezTo>
                      <a:pt x="788" y="212"/>
                      <a:pt x="715" y="1"/>
                      <a:pt x="59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2" name="Google Shape;2147;p42"/>
              <p:cNvSpPr/>
              <p:nvPr/>
            </p:nvSpPr>
            <p:spPr>
              <a:xfrm>
                <a:off x="6326202" y="2379145"/>
                <a:ext cx="80768" cy="69229"/>
              </a:xfrm>
              <a:custGeom>
                <a:avLst/>
                <a:gdLst/>
                <a:ahLst/>
                <a:cxnLst/>
                <a:rect l="l" t="t" r="r" b="b"/>
                <a:pathLst>
                  <a:path w="672" h="576" extrusionOk="0">
                    <a:moveTo>
                      <a:pt x="462" y="0"/>
                    </a:moveTo>
                    <a:cubicBezTo>
                      <a:pt x="434" y="0"/>
                      <a:pt x="406" y="10"/>
                      <a:pt x="384" y="31"/>
                    </a:cubicBezTo>
                    <a:cubicBezTo>
                      <a:pt x="295" y="121"/>
                      <a:pt x="358" y="183"/>
                      <a:pt x="349" y="183"/>
                    </a:cubicBezTo>
                    <a:cubicBezTo>
                      <a:pt x="286" y="246"/>
                      <a:pt x="1" y="486"/>
                      <a:pt x="1" y="486"/>
                    </a:cubicBezTo>
                    <a:lnTo>
                      <a:pt x="81" y="576"/>
                    </a:lnTo>
                    <a:cubicBezTo>
                      <a:pt x="81" y="576"/>
                      <a:pt x="376" y="308"/>
                      <a:pt x="420" y="272"/>
                    </a:cubicBezTo>
                    <a:cubicBezTo>
                      <a:pt x="421" y="272"/>
                      <a:pt x="421" y="272"/>
                      <a:pt x="422" y="272"/>
                    </a:cubicBezTo>
                    <a:cubicBezTo>
                      <a:pt x="431" y="272"/>
                      <a:pt x="466" y="297"/>
                      <a:pt x="508" y="297"/>
                    </a:cubicBezTo>
                    <a:cubicBezTo>
                      <a:pt x="542" y="297"/>
                      <a:pt x="582" y="280"/>
                      <a:pt x="616" y="219"/>
                    </a:cubicBezTo>
                    <a:cubicBezTo>
                      <a:pt x="672" y="115"/>
                      <a:pt x="560" y="0"/>
                      <a:pt x="46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3" name="Google Shape;2148;p42"/>
              <p:cNvSpPr/>
              <p:nvPr/>
            </p:nvSpPr>
            <p:spPr>
              <a:xfrm>
                <a:off x="6281251" y="2338160"/>
                <a:ext cx="43990" cy="86657"/>
              </a:xfrm>
              <a:custGeom>
                <a:avLst/>
                <a:gdLst/>
                <a:ahLst/>
                <a:cxnLst/>
                <a:rect l="l" t="t" r="r" b="b"/>
                <a:pathLst>
                  <a:path w="366" h="721" extrusionOk="0">
                    <a:moveTo>
                      <a:pt x="181" y="1"/>
                    </a:moveTo>
                    <a:cubicBezTo>
                      <a:pt x="114" y="1"/>
                      <a:pt x="49" y="32"/>
                      <a:pt x="36" y="96"/>
                    </a:cubicBezTo>
                    <a:cubicBezTo>
                      <a:pt x="18" y="230"/>
                      <a:pt x="107" y="239"/>
                      <a:pt x="107" y="248"/>
                    </a:cubicBezTo>
                    <a:cubicBezTo>
                      <a:pt x="89" y="337"/>
                      <a:pt x="0" y="694"/>
                      <a:pt x="0" y="694"/>
                    </a:cubicBezTo>
                    <a:lnTo>
                      <a:pt x="116" y="720"/>
                    </a:lnTo>
                    <a:cubicBezTo>
                      <a:pt x="116" y="720"/>
                      <a:pt x="196" y="337"/>
                      <a:pt x="205" y="283"/>
                    </a:cubicBezTo>
                    <a:cubicBezTo>
                      <a:pt x="214" y="265"/>
                      <a:pt x="366" y="283"/>
                      <a:pt x="339" y="114"/>
                    </a:cubicBezTo>
                    <a:cubicBezTo>
                      <a:pt x="330" y="39"/>
                      <a:pt x="254" y="1"/>
                      <a:pt x="18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4" name="Google Shape;2149;p42"/>
              <p:cNvSpPr/>
              <p:nvPr/>
            </p:nvSpPr>
            <p:spPr>
              <a:xfrm>
                <a:off x="6311178" y="2567242"/>
                <a:ext cx="47956" cy="86296"/>
              </a:xfrm>
              <a:custGeom>
                <a:avLst/>
                <a:gdLst/>
                <a:ahLst/>
                <a:cxnLst/>
                <a:rect l="l" t="t" r="r" b="b"/>
                <a:pathLst>
                  <a:path w="399" h="718" extrusionOk="0">
                    <a:moveTo>
                      <a:pt x="117" y="1"/>
                    </a:moveTo>
                    <a:lnTo>
                      <a:pt x="1" y="28"/>
                    </a:lnTo>
                    <a:cubicBezTo>
                      <a:pt x="1" y="28"/>
                      <a:pt x="117" y="411"/>
                      <a:pt x="135" y="465"/>
                    </a:cubicBezTo>
                    <a:cubicBezTo>
                      <a:pt x="135" y="483"/>
                      <a:pt x="1" y="536"/>
                      <a:pt x="99" y="670"/>
                    </a:cubicBezTo>
                    <a:cubicBezTo>
                      <a:pt x="125" y="703"/>
                      <a:pt x="162" y="717"/>
                      <a:pt x="200" y="717"/>
                    </a:cubicBezTo>
                    <a:cubicBezTo>
                      <a:pt x="295" y="717"/>
                      <a:pt x="398" y="631"/>
                      <a:pt x="367" y="536"/>
                    </a:cubicBezTo>
                    <a:cubicBezTo>
                      <a:pt x="342" y="457"/>
                      <a:pt x="293" y="444"/>
                      <a:pt x="264" y="444"/>
                    </a:cubicBezTo>
                    <a:cubicBezTo>
                      <a:pt x="251" y="444"/>
                      <a:pt x="242" y="447"/>
                      <a:pt x="242" y="447"/>
                    </a:cubicBezTo>
                    <a:cubicBezTo>
                      <a:pt x="215" y="358"/>
                      <a:pt x="117" y="1"/>
                      <a:pt x="11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5" name="Google Shape;2150;p42"/>
              <p:cNvSpPr/>
              <p:nvPr/>
            </p:nvSpPr>
            <p:spPr>
              <a:xfrm>
                <a:off x="6208776" y="2333232"/>
                <a:ext cx="48917" cy="87258"/>
              </a:xfrm>
              <a:custGeom>
                <a:avLst/>
                <a:gdLst/>
                <a:ahLst/>
                <a:cxnLst/>
                <a:rect l="l" t="t" r="r" b="b"/>
                <a:pathLst>
                  <a:path w="407" h="726" extrusionOk="0">
                    <a:moveTo>
                      <a:pt x="199" y="0"/>
                    </a:moveTo>
                    <a:cubicBezTo>
                      <a:pt x="104" y="0"/>
                      <a:pt x="0" y="86"/>
                      <a:pt x="32" y="181"/>
                    </a:cubicBezTo>
                    <a:cubicBezTo>
                      <a:pt x="64" y="272"/>
                      <a:pt x="115" y="278"/>
                      <a:pt x="141" y="278"/>
                    </a:cubicBezTo>
                    <a:cubicBezTo>
                      <a:pt x="145" y="278"/>
                      <a:pt x="149" y="278"/>
                      <a:pt x="152" y="278"/>
                    </a:cubicBezTo>
                    <a:cubicBezTo>
                      <a:pt x="155" y="278"/>
                      <a:pt x="157" y="278"/>
                      <a:pt x="157" y="280"/>
                    </a:cubicBezTo>
                    <a:cubicBezTo>
                      <a:pt x="193" y="369"/>
                      <a:pt x="282" y="726"/>
                      <a:pt x="282" y="726"/>
                    </a:cubicBezTo>
                    <a:lnTo>
                      <a:pt x="407" y="690"/>
                    </a:lnTo>
                    <a:cubicBezTo>
                      <a:pt x="407" y="690"/>
                      <a:pt x="282" y="306"/>
                      <a:pt x="273" y="262"/>
                    </a:cubicBezTo>
                    <a:cubicBezTo>
                      <a:pt x="264" y="244"/>
                      <a:pt x="407" y="190"/>
                      <a:pt x="300" y="48"/>
                    </a:cubicBezTo>
                    <a:cubicBezTo>
                      <a:pt x="274" y="14"/>
                      <a:pt x="237" y="0"/>
                      <a:pt x="19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6" name="Google Shape;2151;p42"/>
              <p:cNvSpPr/>
              <p:nvPr/>
            </p:nvSpPr>
            <p:spPr>
              <a:xfrm>
                <a:off x="6186901" y="2395971"/>
                <a:ext cx="194107" cy="182929"/>
              </a:xfrm>
              <a:custGeom>
                <a:avLst/>
                <a:gdLst/>
                <a:ahLst/>
                <a:cxnLst/>
                <a:rect l="l" t="t" r="r" b="b"/>
                <a:pathLst>
                  <a:path w="1615" h="1522" extrusionOk="0">
                    <a:moveTo>
                      <a:pt x="816" y="0"/>
                    </a:moveTo>
                    <a:cubicBezTo>
                      <a:pt x="753" y="0"/>
                      <a:pt x="689" y="8"/>
                      <a:pt x="625" y="25"/>
                    </a:cubicBezTo>
                    <a:cubicBezTo>
                      <a:pt x="473" y="61"/>
                      <a:pt x="339" y="141"/>
                      <a:pt x="241" y="248"/>
                    </a:cubicBezTo>
                    <a:cubicBezTo>
                      <a:pt x="80" y="427"/>
                      <a:pt x="0" y="685"/>
                      <a:pt x="63" y="944"/>
                    </a:cubicBezTo>
                    <a:cubicBezTo>
                      <a:pt x="153" y="1290"/>
                      <a:pt x="459" y="1522"/>
                      <a:pt x="799" y="1522"/>
                    </a:cubicBezTo>
                    <a:cubicBezTo>
                      <a:pt x="862" y="1522"/>
                      <a:pt x="926" y="1514"/>
                      <a:pt x="990" y="1497"/>
                    </a:cubicBezTo>
                    <a:cubicBezTo>
                      <a:pt x="1133" y="1462"/>
                      <a:pt x="1258" y="1390"/>
                      <a:pt x="1356" y="1292"/>
                    </a:cubicBezTo>
                    <a:cubicBezTo>
                      <a:pt x="1535" y="1105"/>
                      <a:pt x="1615" y="846"/>
                      <a:pt x="1543" y="578"/>
                    </a:cubicBezTo>
                    <a:cubicBezTo>
                      <a:pt x="1461" y="232"/>
                      <a:pt x="1156" y="0"/>
                      <a:pt x="81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7" name="Google Shape;2152;p42"/>
              <p:cNvSpPr/>
              <p:nvPr/>
            </p:nvSpPr>
            <p:spPr>
              <a:xfrm>
                <a:off x="6186901" y="2425778"/>
                <a:ext cx="163098" cy="153122"/>
              </a:xfrm>
              <a:custGeom>
                <a:avLst/>
                <a:gdLst/>
                <a:ahLst/>
                <a:cxnLst/>
                <a:rect l="l" t="t" r="r" b="b"/>
                <a:pathLst>
                  <a:path w="1357" h="1274" extrusionOk="0">
                    <a:moveTo>
                      <a:pt x="241" y="0"/>
                    </a:moveTo>
                    <a:lnTo>
                      <a:pt x="241" y="0"/>
                    </a:lnTo>
                    <a:cubicBezTo>
                      <a:pt x="80" y="179"/>
                      <a:pt x="0" y="437"/>
                      <a:pt x="63" y="696"/>
                    </a:cubicBezTo>
                    <a:cubicBezTo>
                      <a:pt x="153" y="1042"/>
                      <a:pt x="459" y="1274"/>
                      <a:pt x="799" y="1274"/>
                    </a:cubicBezTo>
                    <a:cubicBezTo>
                      <a:pt x="862" y="1274"/>
                      <a:pt x="926" y="1266"/>
                      <a:pt x="990" y="1249"/>
                    </a:cubicBezTo>
                    <a:cubicBezTo>
                      <a:pt x="1133" y="1214"/>
                      <a:pt x="1258" y="1142"/>
                      <a:pt x="1356" y="1044"/>
                    </a:cubicBezTo>
                    <a:lnTo>
                      <a:pt x="1356" y="1044"/>
                    </a:lnTo>
                    <a:cubicBezTo>
                      <a:pt x="1261" y="1070"/>
                      <a:pt x="1160" y="1088"/>
                      <a:pt x="1058" y="1088"/>
                    </a:cubicBezTo>
                    <a:cubicBezTo>
                      <a:pt x="883" y="1088"/>
                      <a:pt x="705" y="1036"/>
                      <a:pt x="553" y="883"/>
                    </a:cubicBezTo>
                    <a:cubicBezTo>
                      <a:pt x="259" y="589"/>
                      <a:pt x="223" y="241"/>
                      <a:pt x="241" y="0"/>
                    </a:cubicBezTo>
                    <a:close/>
                  </a:path>
                </a:pathLst>
              </a:custGeom>
              <a:solidFill>
                <a:srgbClr val="4D2392">
                  <a:alpha val="520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26" name="Google Shape;2153;p42"/>
            <p:cNvGrpSpPr/>
            <p:nvPr/>
          </p:nvGrpSpPr>
          <p:grpSpPr>
            <a:xfrm>
              <a:off x="6475106" y="3932239"/>
              <a:ext cx="312534" cy="297767"/>
              <a:chOff x="6129210" y="2819761"/>
              <a:chExt cx="295066" cy="281124"/>
            </a:xfrm>
          </p:grpSpPr>
          <p:sp>
            <p:nvSpPr>
              <p:cNvPr id="44" name="Google Shape;2154;p42"/>
              <p:cNvSpPr/>
              <p:nvPr/>
            </p:nvSpPr>
            <p:spPr>
              <a:xfrm>
                <a:off x="6150243" y="2861587"/>
                <a:ext cx="75359" cy="57451"/>
              </a:xfrm>
              <a:custGeom>
                <a:avLst/>
                <a:gdLst/>
                <a:ahLst/>
                <a:cxnLst/>
                <a:rect l="l" t="t" r="r" b="b"/>
                <a:pathLst>
                  <a:path w="627" h="478" extrusionOk="0">
                    <a:moveTo>
                      <a:pt x="186" y="1"/>
                    </a:moveTo>
                    <a:cubicBezTo>
                      <a:pt x="76" y="1"/>
                      <a:pt x="1" y="172"/>
                      <a:pt x="91" y="237"/>
                    </a:cubicBezTo>
                    <a:cubicBezTo>
                      <a:pt x="121" y="256"/>
                      <a:pt x="147" y="263"/>
                      <a:pt x="167" y="263"/>
                    </a:cubicBezTo>
                    <a:cubicBezTo>
                      <a:pt x="209" y="263"/>
                      <a:pt x="230" y="236"/>
                      <a:pt x="233" y="236"/>
                    </a:cubicBezTo>
                    <a:cubicBezTo>
                      <a:pt x="234" y="236"/>
                      <a:pt x="234" y="236"/>
                      <a:pt x="234" y="237"/>
                    </a:cubicBezTo>
                    <a:cubicBezTo>
                      <a:pt x="305" y="282"/>
                      <a:pt x="564" y="478"/>
                      <a:pt x="564" y="478"/>
                    </a:cubicBezTo>
                    <a:lnTo>
                      <a:pt x="626" y="398"/>
                    </a:lnTo>
                    <a:cubicBezTo>
                      <a:pt x="626" y="398"/>
                      <a:pt x="341" y="192"/>
                      <a:pt x="305" y="166"/>
                    </a:cubicBezTo>
                    <a:cubicBezTo>
                      <a:pt x="287" y="157"/>
                      <a:pt x="359" y="41"/>
                      <a:pt x="216" y="5"/>
                    </a:cubicBezTo>
                    <a:cubicBezTo>
                      <a:pt x="206" y="2"/>
                      <a:pt x="196" y="1"/>
                      <a:pt x="18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5" name="Google Shape;2155;p42"/>
              <p:cNvSpPr/>
              <p:nvPr/>
            </p:nvSpPr>
            <p:spPr>
              <a:xfrm>
                <a:off x="6129210" y="2938870"/>
                <a:ext cx="81369" cy="32812"/>
              </a:xfrm>
              <a:custGeom>
                <a:avLst/>
                <a:gdLst/>
                <a:ahLst/>
                <a:cxnLst/>
                <a:rect l="l" t="t" r="r" b="b"/>
                <a:pathLst>
                  <a:path w="677" h="273" extrusionOk="0">
                    <a:moveTo>
                      <a:pt x="172" y="1"/>
                    </a:moveTo>
                    <a:cubicBezTo>
                      <a:pt x="156" y="1"/>
                      <a:pt x="137" y="4"/>
                      <a:pt x="114" y="13"/>
                    </a:cubicBezTo>
                    <a:cubicBezTo>
                      <a:pt x="1" y="66"/>
                      <a:pt x="41" y="272"/>
                      <a:pt x="152" y="272"/>
                    </a:cubicBezTo>
                    <a:cubicBezTo>
                      <a:pt x="154" y="272"/>
                      <a:pt x="157" y="272"/>
                      <a:pt x="159" y="272"/>
                    </a:cubicBezTo>
                    <a:cubicBezTo>
                      <a:pt x="275" y="272"/>
                      <a:pt x="266" y="192"/>
                      <a:pt x="275" y="192"/>
                    </a:cubicBezTo>
                    <a:cubicBezTo>
                      <a:pt x="355" y="183"/>
                      <a:pt x="676" y="183"/>
                      <a:pt x="676" y="183"/>
                    </a:cubicBezTo>
                    <a:lnTo>
                      <a:pt x="676" y="76"/>
                    </a:lnTo>
                    <a:cubicBezTo>
                      <a:pt x="676" y="76"/>
                      <a:pt x="328" y="94"/>
                      <a:pt x="284" y="94"/>
                    </a:cubicBezTo>
                    <a:cubicBezTo>
                      <a:pt x="269" y="94"/>
                      <a:pt x="254" y="1"/>
                      <a:pt x="17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6" name="Google Shape;2156;p42"/>
              <p:cNvSpPr/>
              <p:nvPr/>
            </p:nvSpPr>
            <p:spPr>
              <a:xfrm>
                <a:off x="6153008" y="2991873"/>
                <a:ext cx="75840" cy="55888"/>
              </a:xfrm>
              <a:custGeom>
                <a:avLst/>
                <a:gdLst/>
                <a:ahLst/>
                <a:cxnLst/>
                <a:rect l="l" t="t" r="r" b="b"/>
                <a:pathLst>
                  <a:path w="631" h="465" extrusionOk="0">
                    <a:moveTo>
                      <a:pt x="577" y="1"/>
                    </a:moveTo>
                    <a:cubicBezTo>
                      <a:pt x="577" y="1"/>
                      <a:pt x="282" y="197"/>
                      <a:pt x="246" y="224"/>
                    </a:cubicBezTo>
                    <a:cubicBezTo>
                      <a:pt x="246" y="224"/>
                      <a:pt x="245" y="224"/>
                      <a:pt x="244" y="224"/>
                    </a:cubicBezTo>
                    <a:cubicBezTo>
                      <a:pt x="230" y="224"/>
                      <a:pt x="197" y="193"/>
                      <a:pt x="154" y="193"/>
                    </a:cubicBezTo>
                    <a:cubicBezTo>
                      <a:pt x="125" y="193"/>
                      <a:pt x="93" y="206"/>
                      <a:pt x="59" y="250"/>
                    </a:cubicBezTo>
                    <a:cubicBezTo>
                      <a:pt x="0" y="339"/>
                      <a:pt x="94" y="464"/>
                      <a:pt x="184" y="464"/>
                    </a:cubicBezTo>
                    <a:cubicBezTo>
                      <a:pt x="202" y="464"/>
                      <a:pt x="221" y="459"/>
                      <a:pt x="238" y="447"/>
                    </a:cubicBezTo>
                    <a:cubicBezTo>
                      <a:pt x="336" y="375"/>
                      <a:pt x="282" y="313"/>
                      <a:pt x="291" y="313"/>
                    </a:cubicBezTo>
                    <a:cubicBezTo>
                      <a:pt x="353" y="268"/>
                      <a:pt x="630" y="90"/>
                      <a:pt x="630" y="90"/>
                    </a:cubicBezTo>
                    <a:lnTo>
                      <a:pt x="577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7" name="Google Shape;2157;p42"/>
              <p:cNvSpPr/>
              <p:nvPr/>
            </p:nvSpPr>
            <p:spPr>
              <a:xfrm>
                <a:off x="6222237" y="3017594"/>
                <a:ext cx="44110" cy="74999"/>
              </a:xfrm>
              <a:custGeom>
                <a:avLst/>
                <a:gdLst/>
                <a:ahLst/>
                <a:cxnLst/>
                <a:rect l="l" t="t" r="r" b="b"/>
                <a:pathLst>
                  <a:path w="367" h="624" extrusionOk="0">
                    <a:moveTo>
                      <a:pt x="268" y="1"/>
                    </a:moveTo>
                    <a:cubicBezTo>
                      <a:pt x="268" y="1"/>
                      <a:pt x="152" y="331"/>
                      <a:pt x="134" y="375"/>
                    </a:cubicBezTo>
                    <a:cubicBezTo>
                      <a:pt x="125" y="393"/>
                      <a:pt x="1" y="357"/>
                      <a:pt x="1" y="500"/>
                    </a:cubicBezTo>
                    <a:cubicBezTo>
                      <a:pt x="1" y="579"/>
                      <a:pt x="78" y="624"/>
                      <a:pt x="148" y="624"/>
                    </a:cubicBezTo>
                    <a:cubicBezTo>
                      <a:pt x="198" y="624"/>
                      <a:pt x="245" y="602"/>
                      <a:pt x="259" y="554"/>
                    </a:cubicBezTo>
                    <a:cubicBezTo>
                      <a:pt x="295" y="447"/>
                      <a:pt x="215" y="429"/>
                      <a:pt x="224" y="420"/>
                    </a:cubicBezTo>
                    <a:cubicBezTo>
                      <a:pt x="250" y="340"/>
                      <a:pt x="366" y="45"/>
                      <a:pt x="366" y="45"/>
                    </a:cubicBezTo>
                    <a:lnTo>
                      <a:pt x="268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8" name="Google Shape;2158;p42"/>
              <p:cNvSpPr/>
              <p:nvPr/>
            </p:nvSpPr>
            <p:spPr>
              <a:xfrm>
                <a:off x="6334855" y="2991873"/>
                <a:ext cx="78845" cy="51682"/>
              </a:xfrm>
              <a:custGeom>
                <a:avLst/>
                <a:gdLst/>
                <a:ahLst/>
                <a:cxnLst/>
                <a:rect l="l" t="t" r="r" b="b"/>
                <a:pathLst>
                  <a:path w="656" h="430" extrusionOk="0">
                    <a:moveTo>
                      <a:pt x="54" y="1"/>
                    </a:moveTo>
                    <a:lnTo>
                      <a:pt x="0" y="99"/>
                    </a:lnTo>
                    <a:cubicBezTo>
                      <a:pt x="0" y="99"/>
                      <a:pt x="312" y="259"/>
                      <a:pt x="348" y="286"/>
                    </a:cubicBezTo>
                    <a:cubicBezTo>
                      <a:pt x="366" y="286"/>
                      <a:pt x="312" y="411"/>
                      <a:pt x="464" y="429"/>
                    </a:cubicBezTo>
                    <a:cubicBezTo>
                      <a:pt x="469" y="429"/>
                      <a:pt x="474" y="430"/>
                      <a:pt x="479" y="430"/>
                    </a:cubicBezTo>
                    <a:cubicBezTo>
                      <a:pt x="594" y="430"/>
                      <a:pt x="656" y="230"/>
                      <a:pt x="544" y="179"/>
                    </a:cubicBezTo>
                    <a:cubicBezTo>
                      <a:pt x="521" y="168"/>
                      <a:pt x="501" y="164"/>
                      <a:pt x="484" y="164"/>
                    </a:cubicBezTo>
                    <a:cubicBezTo>
                      <a:pt x="435" y="164"/>
                      <a:pt x="414" y="198"/>
                      <a:pt x="411" y="198"/>
                    </a:cubicBezTo>
                    <a:cubicBezTo>
                      <a:pt x="411" y="198"/>
                      <a:pt x="411" y="197"/>
                      <a:pt x="411" y="197"/>
                    </a:cubicBezTo>
                    <a:cubicBezTo>
                      <a:pt x="330" y="161"/>
                      <a:pt x="54" y="1"/>
                      <a:pt x="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9" name="Google Shape;2159;p42"/>
              <p:cNvSpPr/>
              <p:nvPr/>
            </p:nvSpPr>
            <p:spPr>
              <a:xfrm>
                <a:off x="6341225" y="2930456"/>
                <a:ext cx="83051" cy="33052"/>
              </a:xfrm>
              <a:custGeom>
                <a:avLst/>
                <a:gdLst/>
                <a:ahLst/>
                <a:cxnLst/>
                <a:rect l="l" t="t" r="r" b="b"/>
                <a:pathLst>
                  <a:path w="691" h="275" extrusionOk="0">
                    <a:moveTo>
                      <a:pt x="522" y="1"/>
                    </a:moveTo>
                    <a:cubicBezTo>
                      <a:pt x="515" y="1"/>
                      <a:pt x="508" y="1"/>
                      <a:pt x="500" y="3"/>
                    </a:cubicBezTo>
                    <a:cubicBezTo>
                      <a:pt x="393" y="21"/>
                      <a:pt x="411" y="101"/>
                      <a:pt x="402" y="101"/>
                    </a:cubicBezTo>
                    <a:cubicBezTo>
                      <a:pt x="322" y="119"/>
                      <a:pt x="1" y="164"/>
                      <a:pt x="1" y="164"/>
                    </a:cubicBezTo>
                    <a:lnTo>
                      <a:pt x="19" y="271"/>
                    </a:lnTo>
                    <a:cubicBezTo>
                      <a:pt x="19" y="271"/>
                      <a:pt x="367" y="208"/>
                      <a:pt x="411" y="199"/>
                    </a:cubicBezTo>
                    <a:cubicBezTo>
                      <a:pt x="425" y="199"/>
                      <a:pt x="444" y="275"/>
                      <a:pt x="515" y="275"/>
                    </a:cubicBezTo>
                    <a:cubicBezTo>
                      <a:pt x="535" y="275"/>
                      <a:pt x="560" y="269"/>
                      <a:pt x="590" y="253"/>
                    </a:cubicBezTo>
                    <a:cubicBezTo>
                      <a:pt x="690" y="194"/>
                      <a:pt x="633" y="1"/>
                      <a:pt x="52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0" name="Google Shape;2160;p42"/>
              <p:cNvSpPr/>
              <p:nvPr/>
            </p:nvSpPr>
            <p:spPr>
              <a:xfrm>
                <a:off x="6317668" y="2859184"/>
                <a:ext cx="70552" cy="62018"/>
              </a:xfrm>
              <a:custGeom>
                <a:avLst/>
                <a:gdLst/>
                <a:ahLst/>
                <a:cxnLst/>
                <a:rect l="l" t="t" r="r" b="b"/>
                <a:pathLst>
                  <a:path w="587" h="516" extrusionOk="0">
                    <a:moveTo>
                      <a:pt x="404" y="1"/>
                    </a:moveTo>
                    <a:cubicBezTo>
                      <a:pt x="381" y="1"/>
                      <a:pt x="358" y="8"/>
                      <a:pt x="339" y="25"/>
                    </a:cubicBezTo>
                    <a:cubicBezTo>
                      <a:pt x="259" y="105"/>
                      <a:pt x="313" y="159"/>
                      <a:pt x="313" y="168"/>
                    </a:cubicBezTo>
                    <a:cubicBezTo>
                      <a:pt x="250" y="221"/>
                      <a:pt x="0" y="435"/>
                      <a:pt x="0" y="435"/>
                    </a:cubicBezTo>
                    <a:lnTo>
                      <a:pt x="72" y="516"/>
                    </a:lnTo>
                    <a:cubicBezTo>
                      <a:pt x="72" y="516"/>
                      <a:pt x="331" y="275"/>
                      <a:pt x="366" y="248"/>
                    </a:cubicBezTo>
                    <a:cubicBezTo>
                      <a:pt x="367" y="248"/>
                      <a:pt x="367" y="247"/>
                      <a:pt x="368" y="247"/>
                    </a:cubicBezTo>
                    <a:cubicBezTo>
                      <a:pt x="377" y="247"/>
                      <a:pt x="408" y="269"/>
                      <a:pt x="445" y="269"/>
                    </a:cubicBezTo>
                    <a:cubicBezTo>
                      <a:pt x="477" y="269"/>
                      <a:pt x="513" y="253"/>
                      <a:pt x="545" y="195"/>
                    </a:cubicBezTo>
                    <a:cubicBezTo>
                      <a:pt x="587" y="103"/>
                      <a:pt x="490" y="1"/>
                      <a:pt x="40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1" name="Google Shape;2161;p42"/>
              <p:cNvSpPr/>
              <p:nvPr/>
            </p:nvSpPr>
            <p:spPr>
              <a:xfrm>
                <a:off x="6278005" y="2823487"/>
                <a:ext cx="38701" cy="76321"/>
              </a:xfrm>
              <a:custGeom>
                <a:avLst/>
                <a:gdLst/>
                <a:ahLst/>
                <a:cxnLst/>
                <a:rect l="l" t="t" r="r" b="b"/>
                <a:pathLst>
                  <a:path w="322" h="635" extrusionOk="0">
                    <a:moveTo>
                      <a:pt x="163" y="1"/>
                    </a:moveTo>
                    <a:cubicBezTo>
                      <a:pt x="105" y="1"/>
                      <a:pt x="49" y="30"/>
                      <a:pt x="36" y="90"/>
                    </a:cubicBezTo>
                    <a:cubicBezTo>
                      <a:pt x="18" y="197"/>
                      <a:pt x="99" y="206"/>
                      <a:pt x="90" y="215"/>
                    </a:cubicBezTo>
                    <a:cubicBezTo>
                      <a:pt x="81" y="295"/>
                      <a:pt x="0" y="608"/>
                      <a:pt x="0" y="608"/>
                    </a:cubicBezTo>
                    <a:lnTo>
                      <a:pt x="107" y="634"/>
                    </a:lnTo>
                    <a:cubicBezTo>
                      <a:pt x="107" y="634"/>
                      <a:pt x="179" y="295"/>
                      <a:pt x="188" y="251"/>
                    </a:cubicBezTo>
                    <a:cubicBezTo>
                      <a:pt x="188" y="233"/>
                      <a:pt x="322" y="251"/>
                      <a:pt x="304" y="99"/>
                    </a:cubicBezTo>
                    <a:cubicBezTo>
                      <a:pt x="290" y="34"/>
                      <a:pt x="226" y="1"/>
                      <a:pt x="16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2" name="Google Shape;2162;p42"/>
              <p:cNvSpPr/>
              <p:nvPr/>
            </p:nvSpPr>
            <p:spPr>
              <a:xfrm>
                <a:off x="6303726" y="3025166"/>
                <a:ext cx="43629" cy="75720"/>
              </a:xfrm>
              <a:custGeom>
                <a:avLst/>
                <a:gdLst/>
                <a:ahLst/>
                <a:cxnLst/>
                <a:rect l="l" t="t" r="r" b="b"/>
                <a:pathLst>
                  <a:path w="363" h="630" extrusionOk="0">
                    <a:moveTo>
                      <a:pt x="108" y="0"/>
                    </a:moveTo>
                    <a:lnTo>
                      <a:pt x="9" y="27"/>
                    </a:lnTo>
                    <a:cubicBezTo>
                      <a:pt x="9" y="27"/>
                      <a:pt x="108" y="357"/>
                      <a:pt x="125" y="410"/>
                    </a:cubicBezTo>
                    <a:cubicBezTo>
                      <a:pt x="125" y="419"/>
                      <a:pt x="1" y="473"/>
                      <a:pt x="99" y="589"/>
                    </a:cubicBezTo>
                    <a:cubicBezTo>
                      <a:pt x="119" y="617"/>
                      <a:pt x="151" y="629"/>
                      <a:pt x="184" y="629"/>
                    </a:cubicBezTo>
                    <a:cubicBezTo>
                      <a:pt x="267" y="629"/>
                      <a:pt x="362" y="556"/>
                      <a:pt x="331" y="473"/>
                    </a:cubicBezTo>
                    <a:cubicBezTo>
                      <a:pt x="307" y="402"/>
                      <a:pt x="267" y="390"/>
                      <a:pt x="243" y="390"/>
                    </a:cubicBezTo>
                    <a:cubicBezTo>
                      <a:pt x="231" y="390"/>
                      <a:pt x="224" y="393"/>
                      <a:pt x="224" y="393"/>
                    </a:cubicBezTo>
                    <a:cubicBezTo>
                      <a:pt x="197" y="312"/>
                      <a:pt x="108" y="0"/>
                      <a:pt x="10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3" name="Google Shape;2163;p42"/>
              <p:cNvSpPr/>
              <p:nvPr/>
            </p:nvSpPr>
            <p:spPr>
              <a:xfrm>
                <a:off x="6214906" y="2819761"/>
                <a:ext cx="42788" cy="75720"/>
              </a:xfrm>
              <a:custGeom>
                <a:avLst/>
                <a:gdLst/>
                <a:ahLst/>
                <a:cxnLst/>
                <a:rect l="l" t="t" r="r" b="b"/>
                <a:pathLst>
                  <a:path w="356" h="630" extrusionOk="0">
                    <a:moveTo>
                      <a:pt x="177" y="1"/>
                    </a:moveTo>
                    <a:cubicBezTo>
                      <a:pt x="93" y="1"/>
                      <a:pt x="0" y="74"/>
                      <a:pt x="26" y="157"/>
                    </a:cubicBezTo>
                    <a:cubicBezTo>
                      <a:pt x="50" y="228"/>
                      <a:pt x="89" y="240"/>
                      <a:pt x="116" y="240"/>
                    </a:cubicBezTo>
                    <a:cubicBezTo>
                      <a:pt x="129" y="240"/>
                      <a:pt x="139" y="237"/>
                      <a:pt x="142" y="237"/>
                    </a:cubicBezTo>
                    <a:cubicBezTo>
                      <a:pt x="160" y="317"/>
                      <a:pt x="249" y="630"/>
                      <a:pt x="249" y="630"/>
                    </a:cubicBezTo>
                    <a:lnTo>
                      <a:pt x="356" y="603"/>
                    </a:lnTo>
                    <a:cubicBezTo>
                      <a:pt x="356" y="603"/>
                      <a:pt x="249" y="273"/>
                      <a:pt x="231" y="219"/>
                    </a:cubicBezTo>
                    <a:cubicBezTo>
                      <a:pt x="231" y="210"/>
                      <a:pt x="356" y="157"/>
                      <a:pt x="267" y="41"/>
                    </a:cubicBezTo>
                    <a:cubicBezTo>
                      <a:pt x="244" y="13"/>
                      <a:pt x="211" y="1"/>
                      <a:pt x="17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4" name="Google Shape;2164;p42"/>
              <p:cNvSpPr/>
              <p:nvPr/>
            </p:nvSpPr>
            <p:spPr>
              <a:xfrm>
                <a:off x="6195435" y="2874688"/>
                <a:ext cx="170550" cy="160454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1335" extrusionOk="0">
                    <a:moveTo>
                      <a:pt x="711" y="1"/>
                    </a:moveTo>
                    <a:cubicBezTo>
                      <a:pt x="656" y="1"/>
                      <a:pt x="601" y="7"/>
                      <a:pt x="545" y="21"/>
                    </a:cubicBezTo>
                    <a:cubicBezTo>
                      <a:pt x="411" y="48"/>
                      <a:pt x="304" y="119"/>
                      <a:pt x="215" y="217"/>
                    </a:cubicBezTo>
                    <a:cubicBezTo>
                      <a:pt x="72" y="378"/>
                      <a:pt x="0" y="601"/>
                      <a:pt x="54" y="824"/>
                    </a:cubicBezTo>
                    <a:cubicBezTo>
                      <a:pt x="130" y="1134"/>
                      <a:pt x="404" y="1335"/>
                      <a:pt x="703" y="1335"/>
                    </a:cubicBezTo>
                    <a:cubicBezTo>
                      <a:pt x="756" y="1335"/>
                      <a:pt x="811" y="1328"/>
                      <a:pt x="866" y="1315"/>
                    </a:cubicBezTo>
                    <a:cubicBezTo>
                      <a:pt x="1000" y="1288"/>
                      <a:pt x="1107" y="1216"/>
                      <a:pt x="1196" y="1127"/>
                    </a:cubicBezTo>
                    <a:cubicBezTo>
                      <a:pt x="1348" y="967"/>
                      <a:pt x="1419" y="735"/>
                      <a:pt x="1356" y="512"/>
                    </a:cubicBezTo>
                    <a:cubicBezTo>
                      <a:pt x="1281" y="202"/>
                      <a:pt x="1013" y="1"/>
                      <a:pt x="71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5" name="Google Shape;2165;p42"/>
              <p:cNvSpPr/>
              <p:nvPr/>
            </p:nvSpPr>
            <p:spPr>
              <a:xfrm>
                <a:off x="6195435" y="2900769"/>
                <a:ext cx="143747" cy="134372"/>
              </a:xfrm>
              <a:custGeom>
                <a:avLst/>
                <a:gdLst/>
                <a:ahLst/>
                <a:cxnLst/>
                <a:rect l="l" t="t" r="r" b="b"/>
                <a:pathLst>
                  <a:path w="1196" h="1118" extrusionOk="0">
                    <a:moveTo>
                      <a:pt x="215" y="0"/>
                    </a:moveTo>
                    <a:lnTo>
                      <a:pt x="215" y="0"/>
                    </a:lnTo>
                    <a:cubicBezTo>
                      <a:pt x="72" y="161"/>
                      <a:pt x="0" y="384"/>
                      <a:pt x="54" y="607"/>
                    </a:cubicBezTo>
                    <a:cubicBezTo>
                      <a:pt x="130" y="917"/>
                      <a:pt x="404" y="1118"/>
                      <a:pt x="703" y="1118"/>
                    </a:cubicBezTo>
                    <a:cubicBezTo>
                      <a:pt x="756" y="1118"/>
                      <a:pt x="811" y="1111"/>
                      <a:pt x="866" y="1098"/>
                    </a:cubicBezTo>
                    <a:cubicBezTo>
                      <a:pt x="1000" y="1071"/>
                      <a:pt x="1107" y="999"/>
                      <a:pt x="1196" y="910"/>
                    </a:cubicBezTo>
                    <a:lnTo>
                      <a:pt x="1196" y="910"/>
                    </a:lnTo>
                    <a:cubicBezTo>
                      <a:pt x="1110" y="937"/>
                      <a:pt x="1019" y="953"/>
                      <a:pt x="928" y="953"/>
                    </a:cubicBezTo>
                    <a:cubicBezTo>
                      <a:pt x="774" y="953"/>
                      <a:pt x="620" y="905"/>
                      <a:pt x="491" y="776"/>
                    </a:cubicBezTo>
                    <a:cubicBezTo>
                      <a:pt x="224" y="518"/>
                      <a:pt x="197" y="214"/>
                      <a:pt x="215" y="0"/>
                    </a:cubicBezTo>
                    <a:close/>
                  </a:path>
                </a:pathLst>
              </a:custGeom>
              <a:solidFill>
                <a:srgbClr val="4D2392">
                  <a:alpha val="520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27" name="Google Shape;2166;p42"/>
            <p:cNvGrpSpPr/>
            <p:nvPr/>
          </p:nvGrpSpPr>
          <p:grpSpPr>
            <a:xfrm>
              <a:off x="8111461" y="2204525"/>
              <a:ext cx="312534" cy="298149"/>
              <a:chOff x="8128931" y="2944158"/>
              <a:chExt cx="295066" cy="281485"/>
            </a:xfrm>
          </p:grpSpPr>
          <p:sp>
            <p:nvSpPr>
              <p:cNvPr id="29" name="Google Shape;2167;p42"/>
              <p:cNvSpPr/>
              <p:nvPr/>
            </p:nvSpPr>
            <p:spPr>
              <a:xfrm>
                <a:off x="8150085" y="2985984"/>
                <a:ext cx="75239" cy="57451"/>
              </a:xfrm>
              <a:custGeom>
                <a:avLst/>
                <a:gdLst/>
                <a:ahLst/>
                <a:cxnLst/>
                <a:rect l="l" t="t" r="r" b="b"/>
                <a:pathLst>
                  <a:path w="626" h="478" extrusionOk="0">
                    <a:moveTo>
                      <a:pt x="185" y="1"/>
                    </a:moveTo>
                    <a:cubicBezTo>
                      <a:pt x="75" y="1"/>
                      <a:pt x="0" y="171"/>
                      <a:pt x="99" y="237"/>
                    </a:cubicBezTo>
                    <a:cubicBezTo>
                      <a:pt x="128" y="258"/>
                      <a:pt x="153" y="265"/>
                      <a:pt x="173" y="265"/>
                    </a:cubicBezTo>
                    <a:cubicBezTo>
                      <a:pt x="213" y="265"/>
                      <a:pt x="233" y="237"/>
                      <a:pt x="233" y="237"/>
                    </a:cubicBezTo>
                    <a:cubicBezTo>
                      <a:pt x="304" y="281"/>
                      <a:pt x="563" y="478"/>
                      <a:pt x="563" y="478"/>
                    </a:cubicBezTo>
                    <a:lnTo>
                      <a:pt x="625" y="397"/>
                    </a:lnTo>
                    <a:cubicBezTo>
                      <a:pt x="625" y="397"/>
                      <a:pt x="340" y="192"/>
                      <a:pt x="304" y="166"/>
                    </a:cubicBezTo>
                    <a:cubicBezTo>
                      <a:pt x="286" y="157"/>
                      <a:pt x="357" y="41"/>
                      <a:pt x="215" y="5"/>
                    </a:cubicBezTo>
                    <a:cubicBezTo>
                      <a:pt x="204" y="2"/>
                      <a:pt x="194" y="1"/>
                      <a:pt x="1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0" name="Google Shape;2168;p42"/>
              <p:cNvSpPr/>
              <p:nvPr/>
            </p:nvSpPr>
            <p:spPr>
              <a:xfrm>
                <a:off x="8128931" y="3063867"/>
                <a:ext cx="82450" cy="32211"/>
              </a:xfrm>
              <a:custGeom>
                <a:avLst/>
                <a:gdLst/>
                <a:ahLst/>
                <a:cxnLst/>
                <a:rect l="l" t="t" r="r" b="b"/>
                <a:pathLst>
                  <a:path w="686" h="268" extrusionOk="0">
                    <a:moveTo>
                      <a:pt x="182" y="0"/>
                    </a:moveTo>
                    <a:cubicBezTo>
                      <a:pt x="163" y="0"/>
                      <a:pt x="141" y="5"/>
                      <a:pt x="114" y="17"/>
                    </a:cubicBezTo>
                    <a:cubicBezTo>
                      <a:pt x="0" y="61"/>
                      <a:pt x="41" y="267"/>
                      <a:pt x="160" y="267"/>
                    </a:cubicBezTo>
                    <a:cubicBezTo>
                      <a:pt x="163" y="267"/>
                      <a:pt x="165" y="267"/>
                      <a:pt x="168" y="267"/>
                    </a:cubicBezTo>
                    <a:cubicBezTo>
                      <a:pt x="275" y="267"/>
                      <a:pt x="266" y="187"/>
                      <a:pt x="275" y="187"/>
                    </a:cubicBezTo>
                    <a:cubicBezTo>
                      <a:pt x="355" y="178"/>
                      <a:pt x="676" y="178"/>
                      <a:pt x="676" y="178"/>
                    </a:cubicBezTo>
                    <a:lnTo>
                      <a:pt x="685" y="71"/>
                    </a:lnTo>
                    <a:lnTo>
                      <a:pt x="685" y="71"/>
                    </a:lnTo>
                    <a:cubicBezTo>
                      <a:pt x="685" y="71"/>
                      <a:pt x="328" y="88"/>
                      <a:pt x="284" y="88"/>
                    </a:cubicBezTo>
                    <a:cubicBezTo>
                      <a:pt x="269" y="88"/>
                      <a:pt x="261" y="0"/>
                      <a:pt x="18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1" name="Google Shape;2169;p42"/>
              <p:cNvSpPr/>
              <p:nvPr/>
            </p:nvSpPr>
            <p:spPr>
              <a:xfrm>
                <a:off x="8152849" y="3116270"/>
                <a:ext cx="75600" cy="55888"/>
              </a:xfrm>
              <a:custGeom>
                <a:avLst/>
                <a:gdLst/>
                <a:ahLst/>
                <a:cxnLst/>
                <a:rect l="l" t="t" r="r" b="b"/>
                <a:pathLst>
                  <a:path w="629" h="465" extrusionOk="0">
                    <a:moveTo>
                      <a:pt x="575" y="0"/>
                    </a:moveTo>
                    <a:cubicBezTo>
                      <a:pt x="575" y="0"/>
                      <a:pt x="281" y="197"/>
                      <a:pt x="245" y="223"/>
                    </a:cubicBezTo>
                    <a:cubicBezTo>
                      <a:pt x="244" y="224"/>
                      <a:pt x="243" y="224"/>
                      <a:pt x="242" y="224"/>
                    </a:cubicBezTo>
                    <a:cubicBezTo>
                      <a:pt x="229" y="224"/>
                      <a:pt x="196" y="193"/>
                      <a:pt x="154" y="193"/>
                    </a:cubicBezTo>
                    <a:cubicBezTo>
                      <a:pt x="127" y="193"/>
                      <a:pt x="97" y="206"/>
                      <a:pt x="67" y="250"/>
                    </a:cubicBezTo>
                    <a:cubicBezTo>
                      <a:pt x="0" y="339"/>
                      <a:pt x="93" y="464"/>
                      <a:pt x="187" y="464"/>
                    </a:cubicBezTo>
                    <a:cubicBezTo>
                      <a:pt x="207" y="464"/>
                      <a:pt x="227" y="459"/>
                      <a:pt x="245" y="446"/>
                    </a:cubicBezTo>
                    <a:cubicBezTo>
                      <a:pt x="334" y="384"/>
                      <a:pt x="281" y="322"/>
                      <a:pt x="290" y="313"/>
                    </a:cubicBezTo>
                    <a:cubicBezTo>
                      <a:pt x="361" y="268"/>
                      <a:pt x="629" y="98"/>
                      <a:pt x="629" y="98"/>
                    </a:cubicBezTo>
                    <a:lnTo>
                      <a:pt x="575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2" name="Google Shape;2170;p42"/>
              <p:cNvSpPr/>
              <p:nvPr/>
            </p:nvSpPr>
            <p:spPr>
              <a:xfrm>
                <a:off x="8221959" y="3141991"/>
                <a:ext cx="44110" cy="75119"/>
              </a:xfrm>
              <a:custGeom>
                <a:avLst/>
                <a:gdLst/>
                <a:ahLst/>
                <a:cxnLst/>
                <a:rect l="l" t="t" r="r" b="b"/>
                <a:pathLst>
                  <a:path w="367" h="625" extrusionOk="0">
                    <a:moveTo>
                      <a:pt x="268" y="0"/>
                    </a:moveTo>
                    <a:cubicBezTo>
                      <a:pt x="268" y="0"/>
                      <a:pt x="152" y="331"/>
                      <a:pt x="134" y="375"/>
                    </a:cubicBezTo>
                    <a:cubicBezTo>
                      <a:pt x="125" y="393"/>
                      <a:pt x="0" y="357"/>
                      <a:pt x="0" y="509"/>
                    </a:cubicBezTo>
                    <a:cubicBezTo>
                      <a:pt x="0" y="582"/>
                      <a:pt x="76" y="624"/>
                      <a:pt x="146" y="624"/>
                    </a:cubicBezTo>
                    <a:cubicBezTo>
                      <a:pt x="196" y="624"/>
                      <a:pt x="244" y="602"/>
                      <a:pt x="259" y="554"/>
                    </a:cubicBezTo>
                    <a:cubicBezTo>
                      <a:pt x="295" y="447"/>
                      <a:pt x="223" y="429"/>
                      <a:pt x="223" y="420"/>
                    </a:cubicBezTo>
                    <a:cubicBezTo>
                      <a:pt x="250" y="339"/>
                      <a:pt x="366" y="45"/>
                      <a:pt x="366" y="45"/>
                    </a:cubicBezTo>
                    <a:lnTo>
                      <a:pt x="26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3" name="Google Shape;2171;p42"/>
              <p:cNvSpPr/>
              <p:nvPr/>
            </p:nvSpPr>
            <p:spPr>
              <a:xfrm>
                <a:off x="8334456" y="3117352"/>
                <a:ext cx="78965" cy="50600"/>
              </a:xfrm>
              <a:custGeom>
                <a:avLst/>
                <a:gdLst/>
                <a:ahLst/>
                <a:cxnLst/>
                <a:rect l="l" t="t" r="r" b="b"/>
                <a:pathLst>
                  <a:path w="657" h="421" extrusionOk="0">
                    <a:moveTo>
                      <a:pt x="54" y="0"/>
                    </a:moveTo>
                    <a:lnTo>
                      <a:pt x="1" y="89"/>
                    </a:lnTo>
                    <a:cubicBezTo>
                      <a:pt x="1" y="89"/>
                      <a:pt x="313" y="250"/>
                      <a:pt x="358" y="277"/>
                    </a:cubicBezTo>
                    <a:cubicBezTo>
                      <a:pt x="367" y="286"/>
                      <a:pt x="313" y="402"/>
                      <a:pt x="465" y="420"/>
                    </a:cubicBezTo>
                    <a:cubicBezTo>
                      <a:pt x="470" y="420"/>
                      <a:pt x="475" y="421"/>
                      <a:pt x="480" y="421"/>
                    </a:cubicBezTo>
                    <a:cubicBezTo>
                      <a:pt x="595" y="421"/>
                      <a:pt x="657" y="221"/>
                      <a:pt x="545" y="170"/>
                    </a:cubicBezTo>
                    <a:cubicBezTo>
                      <a:pt x="522" y="159"/>
                      <a:pt x="502" y="155"/>
                      <a:pt x="485" y="155"/>
                    </a:cubicBezTo>
                    <a:cubicBezTo>
                      <a:pt x="432" y="155"/>
                      <a:pt x="411" y="197"/>
                      <a:pt x="411" y="197"/>
                    </a:cubicBezTo>
                    <a:cubicBezTo>
                      <a:pt x="331" y="152"/>
                      <a:pt x="54" y="0"/>
                      <a:pt x="5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" name="Google Shape;2172;p42"/>
              <p:cNvSpPr/>
              <p:nvPr/>
            </p:nvSpPr>
            <p:spPr>
              <a:xfrm>
                <a:off x="8342028" y="3054853"/>
                <a:ext cx="81970" cy="33052"/>
              </a:xfrm>
              <a:custGeom>
                <a:avLst/>
                <a:gdLst/>
                <a:ahLst/>
                <a:cxnLst/>
                <a:rect l="l" t="t" r="r" b="b"/>
                <a:pathLst>
                  <a:path w="682" h="275" extrusionOk="0">
                    <a:moveTo>
                      <a:pt x="520" y="1"/>
                    </a:moveTo>
                    <a:cubicBezTo>
                      <a:pt x="513" y="1"/>
                      <a:pt x="507" y="1"/>
                      <a:pt x="500" y="3"/>
                    </a:cubicBezTo>
                    <a:cubicBezTo>
                      <a:pt x="384" y="21"/>
                      <a:pt x="402" y="101"/>
                      <a:pt x="402" y="101"/>
                    </a:cubicBezTo>
                    <a:cubicBezTo>
                      <a:pt x="313" y="119"/>
                      <a:pt x="0" y="163"/>
                      <a:pt x="0" y="163"/>
                    </a:cubicBezTo>
                    <a:lnTo>
                      <a:pt x="9" y="271"/>
                    </a:lnTo>
                    <a:cubicBezTo>
                      <a:pt x="9" y="271"/>
                      <a:pt x="357" y="208"/>
                      <a:pt x="402" y="199"/>
                    </a:cubicBezTo>
                    <a:cubicBezTo>
                      <a:pt x="416" y="199"/>
                      <a:pt x="440" y="275"/>
                      <a:pt x="509" y="275"/>
                    </a:cubicBezTo>
                    <a:cubicBezTo>
                      <a:pt x="529" y="275"/>
                      <a:pt x="553" y="269"/>
                      <a:pt x="580" y="253"/>
                    </a:cubicBezTo>
                    <a:cubicBezTo>
                      <a:pt x="681" y="194"/>
                      <a:pt x="624" y="1"/>
                      <a:pt x="52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5" name="Google Shape;2173;p42"/>
              <p:cNvSpPr/>
              <p:nvPr/>
            </p:nvSpPr>
            <p:spPr>
              <a:xfrm>
                <a:off x="8318471" y="2983580"/>
                <a:ext cx="70311" cy="62018"/>
              </a:xfrm>
              <a:custGeom>
                <a:avLst/>
                <a:gdLst/>
                <a:ahLst/>
                <a:cxnLst/>
                <a:rect l="l" t="t" r="r" b="b"/>
                <a:pathLst>
                  <a:path w="585" h="516" extrusionOk="0">
                    <a:moveTo>
                      <a:pt x="396" y="1"/>
                    </a:moveTo>
                    <a:cubicBezTo>
                      <a:pt x="372" y="1"/>
                      <a:pt x="349" y="8"/>
                      <a:pt x="330" y="25"/>
                    </a:cubicBezTo>
                    <a:cubicBezTo>
                      <a:pt x="250" y="105"/>
                      <a:pt x="303" y="159"/>
                      <a:pt x="303" y="168"/>
                    </a:cubicBezTo>
                    <a:cubicBezTo>
                      <a:pt x="241" y="221"/>
                      <a:pt x="0" y="435"/>
                      <a:pt x="0" y="435"/>
                    </a:cubicBezTo>
                    <a:lnTo>
                      <a:pt x="63" y="516"/>
                    </a:lnTo>
                    <a:cubicBezTo>
                      <a:pt x="63" y="516"/>
                      <a:pt x="321" y="275"/>
                      <a:pt x="357" y="248"/>
                    </a:cubicBezTo>
                    <a:cubicBezTo>
                      <a:pt x="358" y="248"/>
                      <a:pt x="359" y="247"/>
                      <a:pt x="360" y="247"/>
                    </a:cubicBezTo>
                    <a:cubicBezTo>
                      <a:pt x="373" y="247"/>
                      <a:pt x="403" y="269"/>
                      <a:pt x="439" y="269"/>
                    </a:cubicBezTo>
                    <a:cubicBezTo>
                      <a:pt x="469" y="269"/>
                      <a:pt x="504" y="253"/>
                      <a:pt x="535" y="194"/>
                    </a:cubicBezTo>
                    <a:cubicBezTo>
                      <a:pt x="585" y="103"/>
                      <a:pt x="484" y="1"/>
                      <a:pt x="39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" name="Google Shape;2174;p42"/>
              <p:cNvSpPr/>
              <p:nvPr/>
            </p:nvSpPr>
            <p:spPr>
              <a:xfrm>
                <a:off x="8277727" y="2948004"/>
                <a:ext cx="38701" cy="76200"/>
              </a:xfrm>
              <a:custGeom>
                <a:avLst/>
                <a:gdLst/>
                <a:ahLst/>
                <a:cxnLst/>
                <a:rect l="l" t="t" r="r" b="b"/>
                <a:pathLst>
                  <a:path w="322" h="634" extrusionOk="0">
                    <a:moveTo>
                      <a:pt x="163" y="1"/>
                    </a:moveTo>
                    <a:cubicBezTo>
                      <a:pt x="105" y="1"/>
                      <a:pt x="49" y="30"/>
                      <a:pt x="36" y="89"/>
                    </a:cubicBezTo>
                    <a:cubicBezTo>
                      <a:pt x="18" y="196"/>
                      <a:pt x="98" y="214"/>
                      <a:pt x="98" y="214"/>
                    </a:cubicBezTo>
                    <a:cubicBezTo>
                      <a:pt x="80" y="294"/>
                      <a:pt x="0" y="606"/>
                      <a:pt x="0" y="606"/>
                    </a:cubicBezTo>
                    <a:lnTo>
                      <a:pt x="107" y="633"/>
                    </a:lnTo>
                    <a:cubicBezTo>
                      <a:pt x="107" y="633"/>
                      <a:pt x="179" y="294"/>
                      <a:pt x="187" y="250"/>
                    </a:cubicBezTo>
                    <a:cubicBezTo>
                      <a:pt x="187" y="232"/>
                      <a:pt x="321" y="250"/>
                      <a:pt x="303" y="107"/>
                    </a:cubicBezTo>
                    <a:cubicBezTo>
                      <a:pt x="294" y="36"/>
                      <a:pt x="228" y="1"/>
                      <a:pt x="16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" name="Google Shape;2175;p42"/>
              <p:cNvSpPr/>
              <p:nvPr/>
            </p:nvSpPr>
            <p:spPr>
              <a:xfrm>
                <a:off x="8304529" y="3149442"/>
                <a:ext cx="42427" cy="76200"/>
              </a:xfrm>
              <a:custGeom>
                <a:avLst/>
                <a:gdLst/>
                <a:ahLst/>
                <a:cxnLst/>
                <a:rect l="l" t="t" r="r" b="b"/>
                <a:pathLst>
                  <a:path w="353" h="634" extrusionOk="0">
                    <a:moveTo>
                      <a:pt x="98" y="1"/>
                    </a:moveTo>
                    <a:lnTo>
                      <a:pt x="0" y="28"/>
                    </a:lnTo>
                    <a:cubicBezTo>
                      <a:pt x="0" y="28"/>
                      <a:pt x="98" y="367"/>
                      <a:pt x="116" y="411"/>
                    </a:cubicBezTo>
                    <a:cubicBezTo>
                      <a:pt x="116" y="429"/>
                      <a:pt x="0" y="474"/>
                      <a:pt x="89" y="590"/>
                    </a:cubicBezTo>
                    <a:cubicBezTo>
                      <a:pt x="110" y="621"/>
                      <a:pt x="142" y="634"/>
                      <a:pt x="176" y="634"/>
                    </a:cubicBezTo>
                    <a:cubicBezTo>
                      <a:pt x="259" y="634"/>
                      <a:pt x="353" y="556"/>
                      <a:pt x="321" y="474"/>
                    </a:cubicBezTo>
                    <a:cubicBezTo>
                      <a:pt x="298" y="402"/>
                      <a:pt x="258" y="390"/>
                      <a:pt x="234" y="390"/>
                    </a:cubicBezTo>
                    <a:cubicBezTo>
                      <a:pt x="222" y="390"/>
                      <a:pt x="214" y="393"/>
                      <a:pt x="214" y="393"/>
                    </a:cubicBezTo>
                    <a:cubicBezTo>
                      <a:pt x="188" y="313"/>
                      <a:pt x="98" y="1"/>
                      <a:pt x="9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" name="Google Shape;2176;p42"/>
              <p:cNvSpPr/>
              <p:nvPr/>
            </p:nvSpPr>
            <p:spPr>
              <a:xfrm>
                <a:off x="8214627" y="2944158"/>
                <a:ext cx="42788" cy="75720"/>
              </a:xfrm>
              <a:custGeom>
                <a:avLst/>
                <a:gdLst/>
                <a:ahLst/>
                <a:cxnLst/>
                <a:rect l="l" t="t" r="r" b="b"/>
                <a:pathLst>
                  <a:path w="356" h="630" extrusionOk="0">
                    <a:moveTo>
                      <a:pt x="177" y="0"/>
                    </a:moveTo>
                    <a:cubicBezTo>
                      <a:pt x="92" y="0"/>
                      <a:pt x="0" y="74"/>
                      <a:pt x="26" y="157"/>
                    </a:cubicBezTo>
                    <a:cubicBezTo>
                      <a:pt x="61" y="264"/>
                      <a:pt x="142" y="237"/>
                      <a:pt x="142" y="246"/>
                    </a:cubicBezTo>
                    <a:cubicBezTo>
                      <a:pt x="168" y="317"/>
                      <a:pt x="249" y="629"/>
                      <a:pt x="249" y="629"/>
                    </a:cubicBezTo>
                    <a:lnTo>
                      <a:pt x="356" y="603"/>
                    </a:lnTo>
                    <a:cubicBezTo>
                      <a:pt x="356" y="603"/>
                      <a:pt x="249" y="273"/>
                      <a:pt x="240" y="228"/>
                    </a:cubicBezTo>
                    <a:cubicBezTo>
                      <a:pt x="231" y="210"/>
                      <a:pt x="356" y="166"/>
                      <a:pt x="266" y="41"/>
                    </a:cubicBezTo>
                    <a:cubicBezTo>
                      <a:pt x="243" y="12"/>
                      <a:pt x="211" y="0"/>
                      <a:pt x="17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9" name="Google Shape;2177;p42"/>
              <p:cNvSpPr/>
              <p:nvPr/>
            </p:nvSpPr>
            <p:spPr>
              <a:xfrm>
                <a:off x="8195156" y="2999085"/>
                <a:ext cx="170550" cy="161175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1341" extrusionOk="0">
                    <a:moveTo>
                      <a:pt x="716" y="1"/>
                    </a:moveTo>
                    <a:cubicBezTo>
                      <a:pt x="662" y="1"/>
                      <a:pt x="608" y="7"/>
                      <a:pt x="553" y="21"/>
                    </a:cubicBezTo>
                    <a:cubicBezTo>
                      <a:pt x="420" y="48"/>
                      <a:pt x="304" y="119"/>
                      <a:pt x="214" y="217"/>
                    </a:cubicBezTo>
                    <a:cubicBezTo>
                      <a:pt x="72" y="378"/>
                      <a:pt x="0" y="601"/>
                      <a:pt x="63" y="833"/>
                    </a:cubicBezTo>
                    <a:cubicBezTo>
                      <a:pt x="139" y="1139"/>
                      <a:pt x="413" y="1340"/>
                      <a:pt x="715" y="1340"/>
                    </a:cubicBezTo>
                    <a:cubicBezTo>
                      <a:pt x="765" y="1340"/>
                      <a:pt x="815" y="1335"/>
                      <a:pt x="866" y="1323"/>
                    </a:cubicBezTo>
                    <a:cubicBezTo>
                      <a:pt x="999" y="1288"/>
                      <a:pt x="1106" y="1225"/>
                      <a:pt x="1196" y="1136"/>
                    </a:cubicBezTo>
                    <a:cubicBezTo>
                      <a:pt x="1347" y="975"/>
                      <a:pt x="1419" y="743"/>
                      <a:pt x="1356" y="511"/>
                    </a:cubicBezTo>
                    <a:cubicBezTo>
                      <a:pt x="1281" y="202"/>
                      <a:pt x="1013" y="1"/>
                      <a:pt x="71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0" name="Google Shape;2178;p42"/>
              <p:cNvSpPr/>
              <p:nvPr/>
            </p:nvSpPr>
            <p:spPr>
              <a:xfrm>
                <a:off x="8195156" y="3025166"/>
                <a:ext cx="143747" cy="135094"/>
              </a:xfrm>
              <a:custGeom>
                <a:avLst/>
                <a:gdLst/>
                <a:ahLst/>
                <a:cxnLst/>
                <a:rect l="l" t="t" r="r" b="b"/>
                <a:pathLst>
                  <a:path w="1196" h="1124" extrusionOk="0">
                    <a:moveTo>
                      <a:pt x="214" y="0"/>
                    </a:moveTo>
                    <a:lnTo>
                      <a:pt x="214" y="0"/>
                    </a:lnTo>
                    <a:cubicBezTo>
                      <a:pt x="72" y="161"/>
                      <a:pt x="0" y="384"/>
                      <a:pt x="63" y="616"/>
                    </a:cubicBezTo>
                    <a:cubicBezTo>
                      <a:pt x="139" y="922"/>
                      <a:pt x="413" y="1123"/>
                      <a:pt x="715" y="1123"/>
                    </a:cubicBezTo>
                    <a:cubicBezTo>
                      <a:pt x="765" y="1123"/>
                      <a:pt x="815" y="1118"/>
                      <a:pt x="866" y="1106"/>
                    </a:cubicBezTo>
                    <a:cubicBezTo>
                      <a:pt x="999" y="1071"/>
                      <a:pt x="1106" y="1008"/>
                      <a:pt x="1196" y="919"/>
                    </a:cubicBezTo>
                    <a:lnTo>
                      <a:pt x="1196" y="919"/>
                    </a:lnTo>
                    <a:cubicBezTo>
                      <a:pt x="1110" y="942"/>
                      <a:pt x="1020" y="958"/>
                      <a:pt x="930" y="958"/>
                    </a:cubicBezTo>
                    <a:cubicBezTo>
                      <a:pt x="775" y="958"/>
                      <a:pt x="620" y="911"/>
                      <a:pt x="491" y="776"/>
                    </a:cubicBezTo>
                    <a:cubicBezTo>
                      <a:pt x="223" y="518"/>
                      <a:pt x="197" y="214"/>
                      <a:pt x="214" y="0"/>
                    </a:cubicBezTo>
                    <a:close/>
                  </a:path>
                </a:pathLst>
              </a:custGeom>
              <a:solidFill>
                <a:srgbClr val="4D2392">
                  <a:alpha val="520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28" name="Google Shape;2179;p42"/>
            <p:cNvSpPr/>
            <p:nvPr/>
          </p:nvSpPr>
          <p:spPr>
            <a:xfrm>
              <a:off x="7156446" y="3283747"/>
              <a:ext cx="728298" cy="518112"/>
            </a:xfrm>
            <a:custGeom>
              <a:avLst/>
              <a:gdLst/>
              <a:ahLst/>
              <a:cxnLst/>
              <a:rect l="l" t="t" r="r" b="b"/>
              <a:pathLst>
                <a:path w="6746" h="4799" extrusionOk="0">
                  <a:moveTo>
                    <a:pt x="3011" y="1"/>
                  </a:moveTo>
                  <a:cubicBezTo>
                    <a:pt x="2114" y="1"/>
                    <a:pt x="1399" y="122"/>
                    <a:pt x="1260" y="122"/>
                  </a:cubicBezTo>
                  <a:cubicBezTo>
                    <a:pt x="1256" y="122"/>
                    <a:pt x="1253" y="122"/>
                    <a:pt x="1250" y="122"/>
                  </a:cubicBezTo>
                  <a:cubicBezTo>
                    <a:pt x="1249" y="122"/>
                    <a:pt x="1248" y="122"/>
                    <a:pt x="1247" y="122"/>
                  </a:cubicBezTo>
                  <a:cubicBezTo>
                    <a:pt x="1174" y="122"/>
                    <a:pt x="1024" y="414"/>
                    <a:pt x="848" y="818"/>
                  </a:cubicBezTo>
                  <a:cubicBezTo>
                    <a:pt x="822" y="880"/>
                    <a:pt x="795" y="943"/>
                    <a:pt x="768" y="1005"/>
                  </a:cubicBezTo>
                  <a:cubicBezTo>
                    <a:pt x="706" y="1148"/>
                    <a:pt x="652" y="1300"/>
                    <a:pt x="590" y="1451"/>
                  </a:cubicBezTo>
                  <a:cubicBezTo>
                    <a:pt x="572" y="1505"/>
                    <a:pt x="554" y="1549"/>
                    <a:pt x="536" y="1603"/>
                  </a:cubicBezTo>
                  <a:cubicBezTo>
                    <a:pt x="322" y="2165"/>
                    <a:pt x="126" y="2754"/>
                    <a:pt x="46" y="3075"/>
                  </a:cubicBezTo>
                  <a:cubicBezTo>
                    <a:pt x="37" y="3093"/>
                    <a:pt x="37" y="3119"/>
                    <a:pt x="28" y="3137"/>
                  </a:cubicBezTo>
                  <a:cubicBezTo>
                    <a:pt x="19" y="3173"/>
                    <a:pt x="10" y="3209"/>
                    <a:pt x="10" y="3235"/>
                  </a:cubicBezTo>
                  <a:cubicBezTo>
                    <a:pt x="1" y="3280"/>
                    <a:pt x="1" y="3307"/>
                    <a:pt x="1" y="3316"/>
                  </a:cubicBezTo>
                  <a:cubicBezTo>
                    <a:pt x="10" y="3334"/>
                    <a:pt x="28" y="3342"/>
                    <a:pt x="37" y="3360"/>
                  </a:cubicBezTo>
                  <a:cubicBezTo>
                    <a:pt x="964" y="4470"/>
                    <a:pt x="2750" y="4798"/>
                    <a:pt x="4240" y="4798"/>
                  </a:cubicBezTo>
                  <a:cubicBezTo>
                    <a:pt x="5517" y="4798"/>
                    <a:pt x="6576" y="4557"/>
                    <a:pt x="6692" y="4359"/>
                  </a:cubicBezTo>
                  <a:cubicBezTo>
                    <a:pt x="6736" y="4279"/>
                    <a:pt x="6745" y="4119"/>
                    <a:pt x="6736" y="3905"/>
                  </a:cubicBezTo>
                  <a:cubicBezTo>
                    <a:pt x="6736" y="3869"/>
                    <a:pt x="6727" y="3824"/>
                    <a:pt x="6727" y="3780"/>
                  </a:cubicBezTo>
                  <a:cubicBezTo>
                    <a:pt x="6727" y="3771"/>
                    <a:pt x="6727" y="3762"/>
                    <a:pt x="6727" y="3753"/>
                  </a:cubicBezTo>
                  <a:cubicBezTo>
                    <a:pt x="6719" y="3690"/>
                    <a:pt x="6710" y="3637"/>
                    <a:pt x="6710" y="3574"/>
                  </a:cubicBezTo>
                  <a:cubicBezTo>
                    <a:pt x="6701" y="3521"/>
                    <a:pt x="6692" y="3467"/>
                    <a:pt x="6683" y="3414"/>
                  </a:cubicBezTo>
                  <a:cubicBezTo>
                    <a:pt x="6357" y="3483"/>
                    <a:pt x="6065" y="3514"/>
                    <a:pt x="5803" y="3514"/>
                  </a:cubicBezTo>
                  <a:cubicBezTo>
                    <a:pt x="4267" y="3514"/>
                    <a:pt x="3781" y="2427"/>
                    <a:pt x="3659" y="1398"/>
                  </a:cubicBezTo>
                  <a:cubicBezTo>
                    <a:pt x="3650" y="1326"/>
                    <a:pt x="3641" y="1264"/>
                    <a:pt x="3641" y="1193"/>
                  </a:cubicBezTo>
                  <a:cubicBezTo>
                    <a:pt x="3605" y="746"/>
                    <a:pt x="3632" y="327"/>
                    <a:pt x="3668" y="24"/>
                  </a:cubicBezTo>
                  <a:cubicBezTo>
                    <a:pt x="3442" y="7"/>
                    <a:pt x="3221" y="1"/>
                    <a:pt x="3011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6179196" y="5154326"/>
            <a:ext cx="545962" cy="558233"/>
            <a:chOff x="7282412" y="4617562"/>
            <a:chExt cx="545962" cy="558233"/>
          </a:xfrm>
        </p:grpSpPr>
        <p:sp>
          <p:nvSpPr>
            <p:cNvPr id="105" name="Rectangle 104"/>
            <p:cNvSpPr/>
            <p:nvPr/>
          </p:nvSpPr>
          <p:spPr>
            <a:xfrm>
              <a:off x="7282412" y="4627155"/>
              <a:ext cx="545962" cy="548640"/>
            </a:xfrm>
            <a:prstGeom prst="rect">
              <a:avLst/>
            </a:prstGeom>
            <a:solidFill>
              <a:srgbClr val="FFC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latin typeface="Arial Rounded MT Bold" pitchFamily="34" charset="0"/>
              </a:endParaRPr>
            </a:p>
          </p:txBody>
        </p:sp>
        <p:cxnSp>
          <p:nvCxnSpPr>
            <p:cNvPr id="106" name="Straight Connector 105"/>
            <p:cNvCxnSpPr/>
            <p:nvPr/>
          </p:nvCxnSpPr>
          <p:spPr>
            <a:xfrm>
              <a:off x="7412518" y="4627155"/>
              <a:ext cx="0" cy="54864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>
              <a:off x="7555393" y="4617562"/>
              <a:ext cx="0" cy="54864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>
              <a:off x="7696925" y="4627155"/>
              <a:ext cx="0" cy="54864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61701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3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747;p69"/>
          <p:cNvSpPr/>
          <p:nvPr/>
        </p:nvSpPr>
        <p:spPr>
          <a:xfrm>
            <a:off x="1259047" y="297945"/>
            <a:ext cx="822960" cy="82296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latin typeface="Arial Rounded MT Bold" pitchFamily="34" charset="0"/>
              </a:rPr>
              <a:t>2</a:t>
            </a:r>
            <a:endParaRPr sz="4800">
              <a:latin typeface="Arial Rounded MT Bold" pitchFamily="34" charset="0"/>
            </a:endParaRPr>
          </a:p>
        </p:txBody>
      </p:sp>
      <p:pic>
        <p:nvPicPr>
          <p:cNvPr id="131" name="Picture 130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750" r="99700">
                        <a14:foregroundMark x1="42579" y1="55968" x2="48126" y2="76935"/>
                        <a14:foregroundMark x1="61469" y1="55968" x2="59370" y2="74032"/>
                        <a14:foregroundMark x1="78861" y1="55323" x2="78861" y2="62742"/>
                        <a14:foregroundMark x1="16792" y1="55968" x2="25187" y2="63548"/>
                        <a14:foregroundMark x1="20990" y1="53710" x2="29985" y2="641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0" y="2362200"/>
            <a:ext cx="2127132" cy="1977245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2462213" y="228600"/>
            <a:ext cx="9699625" cy="1143000"/>
          </a:xfrm>
        </p:spPr>
        <p:txBody>
          <a:bodyPr>
            <a:normAutofit/>
          </a:bodyPr>
          <a:lstStyle/>
          <a:p>
            <a:pPr algn="just"/>
            <a:r>
              <a:rPr lang="en-US" sz="40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Quan sát  và viết chữ hoa </a:t>
            </a:r>
            <a:r>
              <a:rPr lang="en-US" sz="4000" b="1">
                <a:latin typeface="HP001 5 hàng" pitchFamily="34" charset="0"/>
                <a:ea typeface="Arial-Rounded" pitchFamily="34" charset="0"/>
                <a:cs typeface="Arial-Rounded" pitchFamily="34" charset="0"/>
              </a:rPr>
              <a:t>Q </a:t>
            </a:r>
            <a:r>
              <a:rPr lang="en-US" sz="40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(cỡ chữ vừa)</a:t>
            </a:r>
          </a:p>
        </p:txBody>
      </p:sp>
      <p:pic>
        <p:nvPicPr>
          <p:cNvPr id="2" name="Hướng dẫn viết chữ Q hoa (Tập viết Lớp 2 - Tuần 20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047876" y="1120905"/>
            <a:ext cx="8261485" cy="5435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602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Q">
            <a:hlinkClick r:id="" action="ppaction://media"/>
            <a:extLst>
              <a:ext uri="{FF2B5EF4-FFF2-40B4-BE49-F238E27FC236}">
                <a16:creationId xmlns:a16="http://schemas.microsoft.com/office/drawing/2014/main" xmlns="" id="{6D87C3F3-70A0-433A-96C4-3A025F657AC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891472" y="482733"/>
            <a:ext cx="6125236" cy="6125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235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83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Group 150">
            <a:extLst>
              <a:ext uri="{FF2B5EF4-FFF2-40B4-BE49-F238E27FC236}">
                <a16:creationId xmlns:a16="http://schemas.microsoft.com/office/drawing/2014/main" xmlns="" id="{4D6FB525-0926-456A-A0FC-CBDE9D6EF9C6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857309" y="533604"/>
          <a:ext cx="8447220" cy="1311864"/>
        </p:xfrm>
        <a:graphic>
          <a:graphicData uri="http://schemas.openxmlformats.org/drawingml/2006/table">
            <a:tbl>
              <a:tblPr/>
              <a:tblGrid>
                <a:gridCol w="84472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4472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4472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4472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4472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4472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4472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44722">
                  <a:extLst>
                    <a:ext uri="{9D8B030D-6E8A-4147-A177-3AD203B41FA5}">
                      <a16:colId xmlns:a16="http://schemas.microsoft.com/office/drawing/2014/main" xmlns="" val="4270293533"/>
                    </a:ext>
                  </a:extLst>
                </a:gridCol>
                <a:gridCol w="844722">
                  <a:extLst>
                    <a:ext uri="{9D8B030D-6E8A-4147-A177-3AD203B41FA5}">
                      <a16:colId xmlns:a16="http://schemas.microsoft.com/office/drawing/2014/main" xmlns="" val="2943281585"/>
                    </a:ext>
                  </a:extLst>
                </a:gridCol>
                <a:gridCol w="844722">
                  <a:extLst>
                    <a:ext uri="{9D8B030D-6E8A-4147-A177-3AD203B41FA5}">
                      <a16:colId xmlns:a16="http://schemas.microsoft.com/office/drawing/2014/main" xmlns="" val="2464567297"/>
                    </a:ext>
                  </a:extLst>
                </a:gridCol>
              </a:tblGrid>
              <a:tr h="2186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214" marR="91214" marT="45598" marB="455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214" marR="91214" marT="45598" marB="455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214" marR="91214" marT="45598" marB="455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214" marR="91214" marT="45598" marB="455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214" marR="91214" marT="45598" marB="455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214" marR="91214" marT="45598" marB="455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214" marR="91214" marT="45598" marB="455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214" marR="91214" marT="45598" marB="455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214" marR="91214" marT="45598" marB="455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214" marR="91214" marT="45598" marB="455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86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214" marR="91214" marT="45598" marB="455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214" marR="91214" marT="45598" marB="455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214" marR="91214" marT="45598" marB="455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214" marR="91214" marT="45598" marB="455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214" marR="91214" marT="45598" marB="455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214" marR="91214" marT="45598" marB="455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214" marR="91214" marT="45598" marB="455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214" marR="91214" marT="45598" marB="455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214" marR="91214" marT="45598" marB="455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214" marR="91214" marT="45598" marB="455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86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214" marR="91214" marT="45598" marB="455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214" marR="91214" marT="45598" marB="455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214" marR="91214" marT="45598" marB="455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214" marR="91214" marT="45598" marB="455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214" marR="91214" marT="45598" marB="455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214" marR="91214" marT="45598" marB="455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214" marR="91214" marT="45598" marB="455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214" marR="91214" marT="45598" marB="455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214" marR="91214" marT="45598" marB="455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214" marR="91214" marT="45598" marB="455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186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214" marR="91214" marT="45598" marB="455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214" marR="91214" marT="45598" marB="455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214" marR="91214" marT="45598" marB="455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214" marR="91214" marT="45598" marB="455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214" marR="91214" marT="45598" marB="455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214" marR="91214" marT="45598" marB="455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214" marR="91214" marT="45598" marB="455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214" marR="91214" marT="45598" marB="455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214" marR="91214" marT="45598" marB="455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214" marR="91214" marT="45598" marB="455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186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214" marR="91214" marT="45598" marB="455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214" marR="91214" marT="45598" marB="455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214" marR="91214" marT="45598" marB="455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214" marR="91214" marT="45598" marB="455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214" marR="91214" marT="45598" marB="455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214" marR="91214" marT="45598" marB="455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214" marR="91214" marT="45598" marB="455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214" marR="91214" marT="45598" marB="455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214" marR="91214" marT="45598" marB="455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214" marR="91214" marT="45598" marB="455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186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214" marR="91214" marT="45598" marB="455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214" marR="91214" marT="45598" marB="455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214" marR="91214" marT="45598" marB="455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214" marR="91214" marT="45598" marB="455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214" marR="91214" marT="45598" marB="455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214" marR="91214" marT="45598" marB="455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214" marR="91214" marT="45598" marB="455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214" marR="91214" marT="45598" marB="455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214" marR="91214" marT="45598" marB="455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214" marR="91214" marT="45598" marB="455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1EAB1CF7-2257-4357-AFD2-32F0429E4592}"/>
              </a:ext>
            </a:extLst>
          </p:cNvPr>
          <p:cNvSpPr txBox="1"/>
          <p:nvPr/>
        </p:nvSpPr>
        <p:spPr>
          <a:xfrm>
            <a:off x="1775458" y="623321"/>
            <a:ext cx="9808786" cy="1105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389" b="1" dirty="0" err="1">
                <a:latin typeface="HP001 4 hàng" panose="020B0603050302020204" pitchFamily="34" charset="0"/>
              </a:rPr>
              <a:t>Quê</a:t>
            </a:r>
            <a:r>
              <a:rPr lang="en-US" sz="4389" b="1" dirty="0">
                <a:latin typeface="HP001 4 hàng" panose="020B0603050302020204" pitchFamily="34" charset="0"/>
              </a:rPr>
              <a:t> </a:t>
            </a:r>
            <a:r>
              <a:rPr lang="en-US" sz="4389" b="1" dirty="0" err="1">
                <a:latin typeface="HP001 4 hàng" panose="020B0603050302020204" pitchFamily="34" charset="0"/>
              </a:rPr>
              <a:t>hương</a:t>
            </a:r>
            <a:r>
              <a:rPr lang="en-US" sz="4389" b="1" dirty="0">
                <a:latin typeface="HP001 4 hàng" panose="020B0603050302020204" pitchFamily="34" charset="0"/>
              </a:rPr>
              <a:t> </a:t>
            </a:r>
            <a:r>
              <a:rPr lang="en-US" sz="4389" b="1" dirty="0" err="1">
                <a:latin typeface="HP001 4 hàng" panose="020B0603050302020204" pitchFamily="34" charset="0"/>
              </a:rPr>
              <a:t>em</a:t>
            </a:r>
            <a:r>
              <a:rPr lang="en-US" sz="4389" b="1" dirty="0">
                <a:latin typeface="HP001 4 hàng" panose="020B0603050302020204" pitchFamily="34" charset="0"/>
              </a:rPr>
              <a:t> </a:t>
            </a:r>
            <a:r>
              <a:rPr lang="en-US" sz="4389" b="1" dirty="0" err="1">
                <a:latin typeface="HP001 4 hàng" panose="020B0603050302020204" pitchFamily="34" charset="0"/>
              </a:rPr>
              <a:t>có</a:t>
            </a:r>
            <a:r>
              <a:rPr lang="en-US" sz="4389" b="1" dirty="0">
                <a:latin typeface="HP001 4 hàng" panose="020B0603050302020204" pitchFamily="34" charset="0"/>
              </a:rPr>
              <a:t> </a:t>
            </a:r>
            <a:r>
              <a:rPr lang="en-US" sz="4389" b="1" dirty="0" err="1">
                <a:latin typeface="HP001 4 hàng" panose="020B0603050302020204" pitchFamily="34" charset="0"/>
              </a:rPr>
              <a:t>đồng</a:t>
            </a:r>
            <a:r>
              <a:rPr lang="en-US" sz="4389" b="1" dirty="0">
                <a:latin typeface="HP001 4 hàng" panose="020B0603050302020204" pitchFamily="34" charset="0"/>
              </a:rPr>
              <a:t> </a:t>
            </a:r>
            <a:r>
              <a:rPr lang="en-US" sz="4389" b="1" dirty="0" err="1">
                <a:latin typeface="HP001 4 hàng" panose="020B0603050302020204" pitchFamily="34" charset="0"/>
              </a:rPr>
              <a:t>lúa</a:t>
            </a:r>
            <a:r>
              <a:rPr lang="en-US" sz="4389" b="1" dirty="0">
                <a:latin typeface="HP001 4 hàng" panose="020B0603050302020204" pitchFamily="34" charset="0"/>
              </a:rPr>
              <a:t> </a:t>
            </a:r>
            <a:r>
              <a:rPr lang="en-US" sz="4389" b="1" dirty="0" err="1">
                <a:latin typeface="HP001 4 hàng" panose="020B0603050302020204" pitchFamily="34" charset="0"/>
              </a:rPr>
              <a:t>xanh</a:t>
            </a:r>
            <a:r>
              <a:rPr lang="en-US" sz="4389" b="1" dirty="0">
                <a:latin typeface="HP001 4 hàng" panose="020B0603050302020204" pitchFamily="34" charset="0"/>
              </a:rPr>
              <a:t>.</a:t>
            </a:r>
          </a:p>
        </p:txBody>
      </p:sp>
      <p:pic>
        <p:nvPicPr>
          <p:cNvPr id="3" name="Picture 2" descr="A field of grass with a sunset in the background&#10;&#10;Description automatically generated with low confidence">
            <a:extLst>
              <a:ext uri="{FF2B5EF4-FFF2-40B4-BE49-F238E27FC236}">
                <a16:creationId xmlns:a16="http://schemas.microsoft.com/office/drawing/2014/main" xmlns="" id="{02C55498-7375-4744-811B-025F63D032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593" y="2157119"/>
            <a:ext cx="7890652" cy="4438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416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Xanh ngát đồng lúa | Xanh ngát ruộng xanh Xanh màu ước mơ Em… | Flick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16" y="381000"/>
            <a:ext cx="5104020" cy="6056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Nhà cấp 4 với thiết kế đẹp lãng mạn giữa cánh đồng lúa xanh tươi ở ngoại ô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816" y="381000"/>
            <a:ext cx="6572912" cy="6093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3713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Yêu đồng lúa xanh | Bài thơ Yêu đồng lúa xanh (Tụ Vinh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4265" y="388259"/>
            <a:ext cx="8182917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0856425"/>
      </p:ext>
    </p:extLst>
  </p:cSld>
  <p:clrMapOvr>
    <a:masterClrMapping/>
  </p:clrMapOvr>
  <p:transition spd="slow">
    <p:randomBar dir="vert"/>
  </p:transition>
</p:sld>
</file>

<file path=ppt/theme/theme1.xml><?xml version="1.0" encoding="utf-8"?>
<a:theme xmlns:a="http://schemas.openxmlformats.org/drawingml/2006/main" name="Covid Outbreak for Kids by Slidesgo">
  <a:themeElements>
    <a:clrScheme name="Simple Light">
      <a:dk1>
        <a:srgbClr val="322F46"/>
      </a:dk1>
      <a:lt1>
        <a:srgbClr val="EBECF3"/>
      </a:lt1>
      <a:dk2>
        <a:srgbClr val="FC476C"/>
      </a:dk2>
      <a:lt2>
        <a:srgbClr val="AFB9E6"/>
      </a:lt2>
      <a:accent1>
        <a:srgbClr val="3CB3B3"/>
      </a:accent1>
      <a:accent2>
        <a:srgbClr val="F8B047"/>
      </a:accent2>
      <a:accent3>
        <a:srgbClr val="FCEED9"/>
      </a:accent3>
      <a:accent4>
        <a:srgbClr val="7F3DEC"/>
      </a:accent4>
      <a:accent5>
        <a:srgbClr val="7CE6CD"/>
      </a:accent5>
      <a:accent6>
        <a:srgbClr val="B6695E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</TotalTime>
  <Words>536</Words>
  <Application>Microsoft Office PowerPoint</Application>
  <PresentationFormat>Custom</PresentationFormat>
  <Paragraphs>96</Paragraphs>
  <Slides>16</Slides>
  <Notes>7</Notes>
  <HiddenSlides>0</HiddenSlides>
  <MMClips>3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8" baseType="lpstr">
      <vt:lpstr>Arial</vt:lpstr>
      <vt:lpstr>Titan One</vt:lpstr>
      <vt:lpstr>HP001 5 hàng</vt:lpstr>
      <vt:lpstr>Arial Rounded MT Bold</vt:lpstr>
      <vt:lpstr>Assistant</vt:lpstr>
      <vt:lpstr>Raleway</vt:lpstr>
      <vt:lpstr>Arial-Rounded</vt:lpstr>
      <vt:lpstr>HP001 4H</vt:lpstr>
      <vt:lpstr>iCiel Crocante</vt:lpstr>
      <vt:lpstr>HP001 4 hàng</vt:lpstr>
      <vt:lpstr>Calibri</vt:lpstr>
      <vt:lpstr>Covid Outbreak for Kids by Slidesgo</vt:lpstr>
      <vt:lpstr>PowerPoint Presentation</vt:lpstr>
      <vt:lpstr>PowerPoint Presentation</vt:lpstr>
      <vt:lpstr>Quan sát chữ hoa Q (cỡ chữ vừa)</vt:lpstr>
      <vt:lpstr>Quan sát chữ hoa Q (cỡ chữ nhỏ)</vt:lpstr>
      <vt:lpstr>Quan sát  và viết chữ hoa Q (cỡ chữ vừa)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Củng cố - Dặn dò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COVID OUTBREAK FOR KIDS</dc:title>
  <dc:creator>PC</dc:creator>
  <cp:lastModifiedBy>ThaoPC</cp:lastModifiedBy>
  <cp:revision>75</cp:revision>
  <dcterms:modified xsi:type="dcterms:W3CDTF">2022-03-01T14:05:35Z</dcterms:modified>
</cp:coreProperties>
</file>