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00" r:id="rId3"/>
    <p:sldMasterId id="2147483709" r:id="rId4"/>
  </p:sldMasterIdLst>
  <p:notesMasterIdLst>
    <p:notesMasterId r:id="rId48"/>
  </p:notesMasterIdLst>
  <p:sldIdLst>
    <p:sldId id="310" r:id="rId5"/>
    <p:sldId id="266" r:id="rId6"/>
    <p:sldId id="363" r:id="rId7"/>
    <p:sldId id="263" r:id="rId8"/>
    <p:sldId id="362" r:id="rId9"/>
    <p:sldId id="265" r:id="rId10"/>
    <p:sldId id="319" r:id="rId11"/>
    <p:sldId id="264" r:id="rId12"/>
    <p:sldId id="320" r:id="rId13"/>
    <p:sldId id="274" r:id="rId14"/>
    <p:sldId id="352" r:id="rId15"/>
    <p:sldId id="324" r:id="rId16"/>
    <p:sldId id="323" r:id="rId17"/>
    <p:sldId id="325" r:id="rId18"/>
    <p:sldId id="271" r:id="rId19"/>
    <p:sldId id="267" r:id="rId20"/>
    <p:sldId id="353" r:id="rId21"/>
    <p:sldId id="356" r:id="rId22"/>
    <p:sldId id="321" r:id="rId23"/>
    <p:sldId id="277" r:id="rId24"/>
    <p:sldId id="322" r:id="rId25"/>
    <p:sldId id="273" r:id="rId26"/>
    <p:sldId id="343" r:id="rId27"/>
    <p:sldId id="360" r:id="rId28"/>
    <p:sldId id="280" r:id="rId29"/>
    <p:sldId id="284" r:id="rId30"/>
    <p:sldId id="285" r:id="rId31"/>
    <p:sldId id="328" r:id="rId32"/>
    <p:sldId id="333" r:id="rId33"/>
    <p:sldId id="334" r:id="rId34"/>
    <p:sldId id="335" r:id="rId35"/>
    <p:sldId id="287" r:id="rId36"/>
    <p:sldId id="291" r:id="rId37"/>
    <p:sldId id="361" r:id="rId38"/>
    <p:sldId id="293" r:id="rId39"/>
    <p:sldId id="257" r:id="rId40"/>
    <p:sldId id="359" r:id="rId41"/>
    <p:sldId id="339" r:id="rId42"/>
    <p:sldId id="340" r:id="rId43"/>
    <p:sldId id="341" r:id="rId44"/>
    <p:sldId id="342" r:id="rId45"/>
    <p:sldId id="332" r:id="rId46"/>
    <p:sldId id="351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74"/>
    <a:srgbClr val="E84706"/>
    <a:srgbClr val="FFFFFF"/>
    <a:srgbClr val="0D97FF"/>
    <a:srgbClr val="A2D668"/>
    <a:srgbClr val="F44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6519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7014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</a:t>
            </a:r>
            <a:r>
              <a:rPr lang="en-US" baseline="0"/>
              <a:t>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934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</a:t>
            </a:r>
            <a:r>
              <a:rPr lang="en-US" baseline="0"/>
              <a:t>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021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8" y="2356300"/>
            <a:ext cx="9050000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8" y="4330700"/>
            <a:ext cx="9050000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2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9" y="4221271"/>
            <a:ext cx="1009625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4"/>
            <a:ext cx="1479543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4" y="676146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1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9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7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5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9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8"/>
          <p:cNvSpPr/>
          <p:nvPr/>
        </p:nvSpPr>
        <p:spPr>
          <a:xfrm>
            <a:off x="7667734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3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4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3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9" y="5475921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1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1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3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6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5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8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692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908775726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872531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2106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8055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852696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90835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067658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2022/1/17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21712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3648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26279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8872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74007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73698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41338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389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22762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10431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798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19646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5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9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78" r:id="rId14"/>
    <p:sldLayoutId id="214748368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51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9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124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</a:pPr>
            <a:r>
              <a:rPr lang="en-US" sz="8000" b="1">
                <a:solidFill>
                  <a:srgbClr val="3F2732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TIẾNG VIỆT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F85373-A351-4ED8-84E5-8B3826625230}"/>
              </a:ext>
            </a:extLst>
          </p:cNvPr>
          <p:cNvSpPr/>
          <p:nvPr/>
        </p:nvSpPr>
        <p:spPr>
          <a:xfrm>
            <a:off x="10880035" y="0"/>
            <a:ext cx="1294507" cy="8613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B3CF07-5162-4713-BFCD-9A68220C3B2B}"/>
              </a:ext>
            </a:extLst>
          </p:cNvPr>
          <p:cNvSpPr txBox="1"/>
          <p:nvPr/>
        </p:nvSpPr>
        <p:spPr>
          <a:xfrm>
            <a:off x="229932" y="0"/>
            <a:ext cx="11572254" cy="6966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lang="en-US" sz="22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1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Thu,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-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sung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Ai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  <a:p>
            <a:pPr lvl="1"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xen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lvl="1"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Thu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(</a:t>
            </a:r>
            <a:r>
              <a:rPr lang="en-US" sz="2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1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xmlns="" id="{D2D34E67-46EA-4C31-B638-2B2B6EFDDDDC}"/>
              </a:ext>
            </a:extLst>
          </p:cNvPr>
          <p:cNvSpPr/>
          <p:nvPr/>
        </p:nvSpPr>
        <p:spPr>
          <a:xfrm>
            <a:off x="531544" y="384555"/>
            <a:ext cx="203052" cy="3044445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BAE917C-C9F0-4AC3-B081-209972A9C4B9}"/>
              </a:ext>
            </a:extLst>
          </p:cNvPr>
          <p:cNvSpPr/>
          <p:nvPr/>
        </p:nvSpPr>
        <p:spPr>
          <a:xfrm>
            <a:off x="170043" y="326066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xmlns="" id="{A77991AC-A8C3-44E6-B0E8-5C465ADC4D1F}"/>
              </a:ext>
            </a:extLst>
          </p:cNvPr>
          <p:cNvSpPr/>
          <p:nvPr/>
        </p:nvSpPr>
        <p:spPr>
          <a:xfrm>
            <a:off x="535027" y="3483068"/>
            <a:ext cx="199569" cy="1454611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BA7638C-FCFA-4F4D-8D99-1056140F7595}"/>
              </a:ext>
            </a:extLst>
          </p:cNvPr>
          <p:cNvSpPr/>
          <p:nvPr/>
        </p:nvSpPr>
        <p:spPr>
          <a:xfrm>
            <a:off x="114028" y="3436234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xmlns="" id="{E5727935-8F55-4942-A989-CF86A433558C}"/>
              </a:ext>
            </a:extLst>
          </p:cNvPr>
          <p:cNvSpPr/>
          <p:nvPr/>
        </p:nvSpPr>
        <p:spPr>
          <a:xfrm>
            <a:off x="557615" y="5077323"/>
            <a:ext cx="203054" cy="1454611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8B559E7-DF3C-498A-AD8D-4D381AC6CB93}"/>
              </a:ext>
            </a:extLst>
          </p:cNvPr>
          <p:cNvSpPr/>
          <p:nvPr/>
        </p:nvSpPr>
        <p:spPr>
          <a:xfrm>
            <a:off x="143972" y="5077323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593AFF5-D652-4331-9DA5-B7F0E8221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364" y="0"/>
            <a:ext cx="3016252" cy="12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1" y="-942"/>
            <a:ext cx="856388" cy="6851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0FEB179-4EE7-4C1C-9BEF-9A71AA731F4B}"/>
              </a:ext>
            </a:extLst>
          </p:cNvPr>
          <p:cNvGrpSpPr/>
          <p:nvPr/>
        </p:nvGrpSpPr>
        <p:grpSpPr>
          <a:xfrm>
            <a:off x="470236" y="256092"/>
            <a:ext cx="11251528" cy="4999639"/>
            <a:chOff x="470236" y="598647"/>
            <a:chExt cx="11251528" cy="49996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5C0AC1F-2E3E-434A-B4FC-577679D0C663}"/>
                </a:ext>
              </a:extLst>
            </p:cNvPr>
            <p:cNvSpPr txBox="1"/>
            <p:nvPr/>
          </p:nvSpPr>
          <p:spPr>
            <a:xfrm>
              <a:off x="470236" y="598647"/>
              <a:ext cx="11251528" cy="4537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</a:t>
              </a:r>
              <a:r>
                <a:rPr lang="en-US" sz="2800" b="1" dirty="0" err="1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Thu,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cầm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bảo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sung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sướng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nhất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Ai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đâm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chồi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nảy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lộc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-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đơm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lvl="1" algn="just">
                <a:lnSpc>
                  <a:spcPct val="120000"/>
                </a:lnSpc>
              </a:pP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tinh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nghịch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xen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lvl="1" algn="just">
                <a:lnSpc>
                  <a:spcPct val="120000"/>
                </a:lnSpc>
              </a:pP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thiếu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Thu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nhất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Thu,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trăng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rằm</a:t>
              </a:r>
              <a:endPara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4CE6A44-0F47-4380-9DB4-6D44CAEFB6FB}"/>
                </a:ext>
              </a:extLst>
            </p:cNvPr>
            <p:cNvSpPr txBox="1"/>
            <p:nvPr/>
          </p:nvSpPr>
          <p:spPr>
            <a:xfrm>
              <a:off x="493367" y="5136621"/>
              <a:ext cx="3537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rước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cỗ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  <a:endParaRPr lang="en-US" sz="24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5E3B0F-C2F6-4CE2-B3CB-C0CB3EDEA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553" y="4901789"/>
            <a:ext cx="4258900" cy="2079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8798B1-DBA4-4A76-915B-3CB76C6094A2}"/>
              </a:ext>
            </a:extLst>
          </p:cNvPr>
          <p:cNvSpPr txBox="1"/>
          <p:nvPr/>
        </p:nvSpPr>
        <p:spPr>
          <a:xfrm>
            <a:off x="1587879" y="5702406"/>
            <a:ext cx="60935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ộc</a:t>
            </a:r>
            <a:endParaRPr lang="en-US" sz="2500" dirty="0">
              <a:solidFill>
                <a:srgbClr val="00206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A217133-DE8D-4C09-A369-0FC9921AD457}"/>
              </a:ext>
            </a:extLst>
          </p:cNvPr>
          <p:cNvCxnSpPr/>
          <p:nvPr/>
        </p:nvCxnSpPr>
        <p:spPr>
          <a:xfrm>
            <a:off x="10448144" y="2063934"/>
            <a:ext cx="1273620" cy="0"/>
          </a:xfrm>
          <a:prstGeom prst="line">
            <a:avLst/>
          </a:prstGeom>
          <a:ln w="28575">
            <a:solidFill>
              <a:srgbClr val="E84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6E13CCA-370C-40E1-ACCE-C66409C79097}"/>
              </a:ext>
            </a:extLst>
          </p:cNvPr>
          <p:cNvCxnSpPr>
            <a:cxnSpLocks/>
          </p:cNvCxnSpPr>
          <p:nvPr/>
        </p:nvCxnSpPr>
        <p:spPr>
          <a:xfrm>
            <a:off x="493367" y="2567839"/>
            <a:ext cx="1020640" cy="0"/>
          </a:xfrm>
          <a:prstGeom prst="line">
            <a:avLst/>
          </a:prstGeom>
          <a:ln w="28575">
            <a:solidFill>
              <a:srgbClr val="E84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0CA5444-C922-4C7E-9BCF-41A3895484EF}"/>
              </a:ext>
            </a:extLst>
          </p:cNvPr>
          <p:cNvCxnSpPr>
            <a:cxnSpLocks/>
          </p:cNvCxnSpPr>
          <p:nvPr/>
        </p:nvCxnSpPr>
        <p:spPr>
          <a:xfrm>
            <a:off x="6653270" y="3429000"/>
            <a:ext cx="1891123" cy="0"/>
          </a:xfrm>
          <a:prstGeom prst="line">
            <a:avLst/>
          </a:prstGeom>
          <a:ln w="28575">
            <a:solidFill>
              <a:srgbClr val="E84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38B4CA5-24FB-4ABE-A25B-6B54E309BB19}"/>
              </a:ext>
            </a:extLst>
          </p:cNvPr>
          <p:cNvCxnSpPr>
            <a:cxnSpLocks/>
          </p:cNvCxnSpPr>
          <p:nvPr/>
        </p:nvCxnSpPr>
        <p:spPr>
          <a:xfrm>
            <a:off x="617815" y="5240741"/>
            <a:ext cx="1106054" cy="0"/>
          </a:xfrm>
          <a:prstGeom prst="line">
            <a:avLst/>
          </a:prstGeom>
          <a:ln w="28575">
            <a:solidFill>
              <a:srgbClr val="E84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280908D-13CA-48A9-9668-945FE38335F6}"/>
              </a:ext>
            </a:extLst>
          </p:cNvPr>
          <p:cNvSpPr txBox="1"/>
          <p:nvPr/>
        </p:nvSpPr>
        <p:spPr>
          <a:xfrm>
            <a:off x="4634629" y="5727934"/>
            <a:ext cx="60935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AADBCC7-C847-4243-BB46-8F1E2EA2F657}"/>
              </a:ext>
            </a:extLst>
          </p:cNvPr>
          <p:cNvSpPr txBox="1"/>
          <p:nvPr/>
        </p:nvSpPr>
        <p:spPr>
          <a:xfrm>
            <a:off x="7160465" y="5727934"/>
            <a:ext cx="200017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3286F55C-1374-4C4B-A8B8-FFF0CB447C53}"/>
              </a:ext>
            </a:extLst>
          </p:cNvPr>
          <p:cNvSpPr/>
          <p:nvPr/>
        </p:nvSpPr>
        <p:spPr>
          <a:xfrm>
            <a:off x="424029" y="811795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1B37DEC-37BC-4C49-9A75-993F4345D501}"/>
              </a:ext>
            </a:extLst>
          </p:cNvPr>
          <p:cNvSpPr/>
          <p:nvPr/>
        </p:nvSpPr>
        <p:spPr>
          <a:xfrm>
            <a:off x="10300171" y="1573967"/>
            <a:ext cx="1557740" cy="64457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FD24BE3-13DB-4FAA-9FC1-3BA3754D72D2}"/>
              </a:ext>
            </a:extLst>
          </p:cNvPr>
          <p:cNvSpPr/>
          <p:nvPr/>
        </p:nvSpPr>
        <p:spPr>
          <a:xfrm>
            <a:off x="1019100" y="2063934"/>
            <a:ext cx="642880" cy="53138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53CB0EA-E08F-4CF0-A5FF-7CF1CCAA12A9}"/>
              </a:ext>
            </a:extLst>
          </p:cNvPr>
          <p:cNvSpPr/>
          <p:nvPr/>
        </p:nvSpPr>
        <p:spPr>
          <a:xfrm>
            <a:off x="6698239" y="2927591"/>
            <a:ext cx="691911" cy="64005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9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C5EBD-A2AE-4E21-BACE-62B92474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vegetable&#10;&#10;Description automatically generated">
            <a:extLst>
              <a:ext uri="{FF2B5EF4-FFF2-40B4-BE49-F238E27FC236}">
                <a16:creationId xmlns:a16="http://schemas.microsoft.com/office/drawing/2014/main" xmlns="" id="{8286B087-6820-4249-9590-2A6823DBE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003396" cy="6985417"/>
          </a:xfrm>
        </p:spPr>
      </p:pic>
    </p:spTree>
    <p:extLst>
      <p:ext uri="{BB962C8B-B14F-4D97-AF65-F5344CB8AC3E}">
        <p14:creationId xmlns:p14="http://schemas.microsoft.com/office/powerpoint/2010/main" val="39040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F75015-7E27-488A-852B-5F1F9925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84882CA-26D4-4263-8182-8DA3743F5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9954" cy="6745574"/>
          </a:xfrm>
        </p:spPr>
      </p:pic>
    </p:spTree>
    <p:extLst>
      <p:ext uri="{BB962C8B-B14F-4D97-AF65-F5344CB8AC3E}">
        <p14:creationId xmlns:p14="http://schemas.microsoft.com/office/powerpoint/2010/main" val="39656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30564B-B4BB-4BBA-8855-B832D348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inwheel, outdoor object&#10;&#10;Description automatically generated">
            <a:extLst>
              <a:ext uri="{FF2B5EF4-FFF2-40B4-BE49-F238E27FC236}">
                <a16:creationId xmlns:a16="http://schemas.microsoft.com/office/drawing/2014/main" xmlns="" id="{55F5F15E-42BC-4DA0-9C62-D4327406F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8294" cy="6858001"/>
          </a:xfrm>
        </p:spPr>
      </p:pic>
    </p:spTree>
    <p:extLst>
      <p:ext uri="{BB962C8B-B14F-4D97-AF65-F5344CB8AC3E}">
        <p14:creationId xmlns:p14="http://schemas.microsoft.com/office/powerpoint/2010/main" val="1092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1090A6-BBCC-43E0-BBC7-FAB3B7CF0D57}"/>
              </a:ext>
            </a:extLst>
          </p:cNvPr>
          <p:cNvSpPr/>
          <p:nvPr/>
        </p:nvSpPr>
        <p:spPr>
          <a:xfrm>
            <a:off x="509666" y="1314205"/>
            <a:ext cx="11242622" cy="1488228"/>
          </a:xfrm>
          <a:prstGeom prst="rect">
            <a:avLst/>
          </a:prstGeom>
          <a:solidFill>
            <a:srgbClr val="F1F4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015D63-3603-4B0B-94EF-B700526ACC78}"/>
              </a:ext>
            </a:extLst>
          </p:cNvPr>
          <p:cNvSpPr/>
          <p:nvPr/>
        </p:nvSpPr>
        <p:spPr>
          <a:xfrm>
            <a:off x="821959" y="1314205"/>
            <a:ext cx="10930329" cy="2226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2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1269782-4ABF-4E0A-9084-1217239B3DE4}"/>
              </a:ext>
            </a:extLst>
          </p:cNvPr>
          <p:cNvCxnSpPr/>
          <p:nvPr/>
        </p:nvCxnSpPr>
        <p:spPr>
          <a:xfrm flipH="1">
            <a:off x="5066679" y="1453608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300E730-6DC3-4316-B154-A95A8B3F33FC}"/>
              </a:ext>
            </a:extLst>
          </p:cNvPr>
          <p:cNvGrpSpPr/>
          <p:nvPr/>
        </p:nvGrpSpPr>
        <p:grpSpPr>
          <a:xfrm>
            <a:off x="4775622" y="2192669"/>
            <a:ext cx="213608" cy="494676"/>
            <a:chOff x="6295866" y="1660673"/>
            <a:chExt cx="213608" cy="49467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5F6715F-A5FE-479B-94DF-0B028ECA33F8}"/>
              </a:ext>
            </a:extLst>
          </p:cNvPr>
          <p:cNvCxnSpPr/>
          <p:nvPr/>
        </p:nvCxnSpPr>
        <p:spPr>
          <a:xfrm flipH="1">
            <a:off x="10831756" y="145291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3A2A15-7E9B-4485-8931-D50A3EF5B269}"/>
              </a:ext>
            </a:extLst>
          </p:cNvPr>
          <p:cNvCxnSpPr/>
          <p:nvPr/>
        </p:nvCxnSpPr>
        <p:spPr>
          <a:xfrm flipH="1">
            <a:off x="7597573" y="1453608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5BEA94-276D-4FD0-A579-D887362B5147}"/>
              </a:ext>
            </a:extLst>
          </p:cNvPr>
          <p:cNvSpPr txBox="1"/>
          <p:nvPr/>
        </p:nvSpPr>
        <p:spPr>
          <a:xfrm>
            <a:off x="4359914" y="423800"/>
            <a:ext cx="68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A6B1E72-7BF6-4210-852C-626A0DF80C59}"/>
              </a:ext>
            </a:extLst>
          </p:cNvPr>
          <p:cNvCxnSpPr/>
          <p:nvPr/>
        </p:nvCxnSpPr>
        <p:spPr>
          <a:xfrm flipH="1">
            <a:off x="1585323" y="2180313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C4787F-2374-4B03-B7A4-65A6AF2E5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0" y="4656406"/>
            <a:ext cx="2703434" cy="19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C0AC1F-2E3E-434A-B4FC-577679D0C663}"/>
              </a:ext>
            </a:extLst>
          </p:cNvPr>
          <p:cNvSpPr txBox="1"/>
          <p:nvPr/>
        </p:nvSpPr>
        <p:spPr>
          <a:xfrm>
            <a:off x="493367" y="693044"/>
            <a:ext cx="10963627" cy="440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1"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973FBD-8E71-4965-8612-3BB7F2BEF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97" y="4324359"/>
            <a:ext cx="5433393" cy="2652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BF2D12-02BB-4A03-9675-3E5141812C75}"/>
              </a:ext>
            </a:extLst>
          </p:cNvPr>
          <p:cNvSpPr txBox="1"/>
          <p:nvPr/>
        </p:nvSpPr>
        <p:spPr>
          <a:xfrm>
            <a:off x="3987382" y="4832191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9FB16C-300E-4C95-B93D-F8A136979DB1}"/>
              </a:ext>
            </a:extLst>
          </p:cNvPr>
          <p:cNvCxnSpPr>
            <a:cxnSpLocks/>
          </p:cNvCxnSpPr>
          <p:nvPr/>
        </p:nvCxnSpPr>
        <p:spPr>
          <a:xfrm>
            <a:off x="3732550" y="3862753"/>
            <a:ext cx="1484027" cy="0"/>
          </a:xfrm>
          <a:prstGeom prst="line">
            <a:avLst/>
          </a:prstGeom>
          <a:ln w="28575">
            <a:solidFill>
              <a:srgbClr val="E84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286F55C-1374-4C4B-A8B8-FFF0CB447C53}"/>
              </a:ext>
            </a:extLst>
          </p:cNvPr>
          <p:cNvSpPr/>
          <p:nvPr/>
        </p:nvSpPr>
        <p:spPr>
          <a:xfrm>
            <a:off x="533989" y="1378154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0109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66B5567-4C09-43D3-A6DE-230AB853338D}"/>
              </a:ext>
            </a:extLst>
          </p:cNvPr>
          <p:cNvSpPr/>
          <p:nvPr/>
        </p:nvSpPr>
        <p:spPr>
          <a:xfrm>
            <a:off x="504669" y="1532529"/>
            <a:ext cx="11242622" cy="14882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1076592-5921-46AD-ADCF-0DCB36A5DC2E}"/>
              </a:ext>
            </a:extLst>
          </p:cNvPr>
          <p:cNvSpPr/>
          <p:nvPr/>
        </p:nvSpPr>
        <p:spPr>
          <a:xfrm>
            <a:off x="851939" y="1532529"/>
            <a:ext cx="11065241" cy="2226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2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5B519E5-FFB5-49B4-9813-20A8B3D453DA}"/>
              </a:ext>
            </a:extLst>
          </p:cNvPr>
          <p:cNvCxnSpPr/>
          <p:nvPr/>
        </p:nvCxnSpPr>
        <p:spPr>
          <a:xfrm flipH="1">
            <a:off x="8397622" y="1694700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26D7154-E9E1-4828-81B1-61CBBF933570}"/>
              </a:ext>
            </a:extLst>
          </p:cNvPr>
          <p:cNvGrpSpPr/>
          <p:nvPr/>
        </p:nvGrpSpPr>
        <p:grpSpPr>
          <a:xfrm>
            <a:off x="5181256" y="2398637"/>
            <a:ext cx="213608" cy="494676"/>
            <a:chOff x="6295866" y="1660673"/>
            <a:chExt cx="213608" cy="49467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81C323D-B5FE-421F-A898-E458B291AE93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986444C9-3DC5-49DE-924F-1851BDA14748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D13DBE0-CC66-42A6-B439-59831A4B094E}"/>
              </a:ext>
            </a:extLst>
          </p:cNvPr>
          <p:cNvCxnSpPr/>
          <p:nvPr/>
        </p:nvCxnSpPr>
        <p:spPr>
          <a:xfrm flipH="1">
            <a:off x="10224556" y="1669483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5BEA94-276D-4FD0-A579-D887362B5147}"/>
              </a:ext>
            </a:extLst>
          </p:cNvPr>
          <p:cNvSpPr txBox="1"/>
          <p:nvPr/>
        </p:nvSpPr>
        <p:spPr>
          <a:xfrm>
            <a:off x="4359914" y="423800"/>
            <a:ext cx="68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C4787F-2374-4B03-B7A4-65A6AF2E5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0" y="4656406"/>
            <a:ext cx="2703434" cy="19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C0AC1F-2E3E-434A-B4FC-577679D0C663}"/>
              </a:ext>
            </a:extLst>
          </p:cNvPr>
          <p:cNvSpPr txBox="1"/>
          <p:nvPr/>
        </p:nvSpPr>
        <p:spPr>
          <a:xfrm>
            <a:off x="493367" y="693044"/>
            <a:ext cx="10963627" cy="440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1" algn="just">
              <a:lnSpc>
                <a:spcPct val="12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Thu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973FBD-8E71-4965-8612-3BB7F2BEF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97" y="4324359"/>
            <a:ext cx="5433393" cy="2652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BF2D12-02BB-4A03-9675-3E5141812C75}"/>
              </a:ext>
            </a:extLst>
          </p:cNvPr>
          <p:cNvSpPr txBox="1"/>
          <p:nvPr/>
        </p:nvSpPr>
        <p:spPr>
          <a:xfrm>
            <a:off x="1398275" y="5018260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9FB16C-300E-4C95-B93D-F8A136979DB1}"/>
              </a:ext>
            </a:extLst>
          </p:cNvPr>
          <p:cNvCxnSpPr>
            <a:cxnSpLocks/>
          </p:cNvCxnSpPr>
          <p:nvPr/>
        </p:nvCxnSpPr>
        <p:spPr>
          <a:xfrm>
            <a:off x="6096000" y="3429000"/>
            <a:ext cx="2508354" cy="0"/>
          </a:xfrm>
          <a:prstGeom prst="line">
            <a:avLst/>
          </a:prstGeom>
          <a:ln w="28575">
            <a:solidFill>
              <a:srgbClr val="E84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E31995-E772-479A-88DC-5013BD2E0FCE}"/>
              </a:ext>
            </a:extLst>
          </p:cNvPr>
          <p:cNvSpPr txBox="1"/>
          <p:nvPr/>
        </p:nvSpPr>
        <p:spPr>
          <a:xfrm>
            <a:off x="5349933" y="5056031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9A384FA-1075-4CD9-8CE3-23A926C0A99E}"/>
              </a:ext>
            </a:extLst>
          </p:cNvPr>
          <p:cNvCxnSpPr>
            <a:cxnSpLocks/>
          </p:cNvCxnSpPr>
          <p:nvPr/>
        </p:nvCxnSpPr>
        <p:spPr>
          <a:xfrm>
            <a:off x="3160427" y="3913039"/>
            <a:ext cx="737016" cy="0"/>
          </a:xfrm>
          <a:prstGeom prst="line">
            <a:avLst/>
          </a:prstGeom>
          <a:ln w="28575">
            <a:solidFill>
              <a:srgbClr val="E84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286F55C-1374-4C4B-A8B8-FFF0CB447C53}"/>
              </a:ext>
            </a:extLst>
          </p:cNvPr>
          <p:cNvSpPr/>
          <p:nvPr/>
        </p:nvSpPr>
        <p:spPr>
          <a:xfrm>
            <a:off x="727775" y="1378154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5396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4681D9-4FD0-45B6-B6A1-8EFD8436028D}"/>
              </a:ext>
            </a:extLst>
          </p:cNvPr>
          <p:cNvSpPr/>
          <p:nvPr/>
        </p:nvSpPr>
        <p:spPr>
          <a:xfrm>
            <a:off x="661044" y="1526775"/>
            <a:ext cx="11242622" cy="1664335"/>
          </a:xfrm>
          <a:prstGeom prst="rect">
            <a:avLst/>
          </a:prstGeom>
          <a:solidFill>
            <a:srgbClr val="F1F4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BC39B7-2B51-406E-A114-FA5A3829C320}"/>
              </a:ext>
            </a:extLst>
          </p:cNvPr>
          <p:cNvSpPr txBox="1"/>
          <p:nvPr/>
        </p:nvSpPr>
        <p:spPr>
          <a:xfrm>
            <a:off x="847399" y="1614828"/>
            <a:ext cx="10869912" cy="148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C7FF207-A836-4522-ACC8-5A81FC41BA7C}"/>
              </a:ext>
            </a:extLst>
          </p:cNvPr>
          <p:cNvCxnSpPr/>
          <p:nvPr/>
        </p:nvCxnSpPr>
        <p:spPr>
          <a:xfrm flipH="1">
            <a:off x="6307339" y="170288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F71D90D-BA83-4FD4-8962-732CE4B91101}"/>
              </a:ext>
            </a:extLst>
          </p:cNvPr>
          <p:cNvGrpSpPr/>
          <p:nvPr/>
        </p:nvGrpSpPr>
        <p:grpSpPr>
          <a:xfrm>
            <a:off x="2325522" y="2493123"/>
            <a:ext cx="213608" cy="494676"/>
            <a:chOff x="6295866" y="1660673"/>
            <a:chExt cx="213608" cy="49467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5B4673F5-2A91-484E-BC3C-A4FE4B4669E6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D701ED66-E8E3-4E3A-9B64-15F889A5FEAC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9C157A-BFB0-4B81-9169-66272BC1BF11}"/>
              </a:ext>
            </a:extLst>
          </p:cNvPr>
          <p:cNvSpPr txBox="1"/>
          <p:nvPr/>
        </p:nvSpPr>
        <p:spPr>
          <a:xfrm>
            <a:off x="4333410" y="489293"/>
            <a:ext cx="68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C1E0F57-96BB-4EAA-9A5E-2D9C5F41B572}"/>
              </a:ext>
            </a:extLst>
          </p:cNvPr>
          <p:cNvCxnSpPr/>
          <p:nvPr/>
        </p:nvCxnSpPr>
        <p:spPr>
          <a:xfrm flipH="1">
            <a:off x="9423928" y="170288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B5EFFB-B8C6-4C1A-9E0B-1D6C1469201A}"/>
              </a:ext>
            </a:extLst>
          </p:cNvPr>
          <p:cNvSpPr/>
          <p:nvPr/>
        </p:nvSpPr>
        <p:spPr>
          <a:xfrm>
            <a:off x="639579" y="3586178"/>
            <a:ext cx="11242622" cy="14882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0A60A7C-92B4-4A76-93B0-B067ED4BFE44}"/>
              </a:ext>
            </a:extLst>
          </p:cNvPr>
          <p:cNvSpPr/>
          <p:nvPr/>
        </p:nvSpPr>
        <p:spPr>
          <a:xfrm>
            <a:off x="986849" y="3586178"/>
            <a:ext cx="11065241" cy="1488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83C93F4-640F-45C4-838F-309BBE2C4600}"/>
              </a:ext>
            </a:extLst>
          </p:cNvPr>
          <p:cNvCxnSpPr/>
          <p:nvPr/>
        </p:nvCxnSpPr>
        <p:spPr>
          <a:xfrm flipH="1">
            <a:off x="3870591" y="3685269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922EE90-2EDB-4554-AD15-DE6E46B68201}"/>
              </a:ext>
            </a:extLst>
          </p:cNvPr>
          <p:cNvGrpSpPr/>
          <p:nvPr/>
        </p:nvGrpSpPr>
        <p:grpSpPr>
          <a:xfrm>
            <a:off x="4656598" y="4442480"/>
            <a:ext cx="213608" cy="494676"/>
            <a:chOff x="6295866" y="1660673"/>
            <a:chExt cx="213608" cy="49467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29992EBF-C8DF-4254-BCDF-0539438A4786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5B4A1E3-F39C-4A11-B82A-AA90006122A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7209735-743D-4EA6-B972-6E0E7B09F6E8}"/>
              </a:ext>
            </a:extLst>
          </p:cNvPr>
          <p:cNvCxnSpPr/>
          <p:nvPr/>
        </p:nvCxnSpPr>
        <p:spPr>
          <a:xfrm flipH="1">
            <a:off x="9085302" y="3685269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6253190-F0DF-452C-A9D0-F78C66240704}"/>
              </a:ext>
            </a:extLst>
          </p:cNvPr>
          <p:cNvCxnSpPr/>
          <p:nvPr/>
        </p:nvCxnSpPr>
        <p:spPr>
          <a:xfrm flipH="1">
            <a:off x="11050253" y="3735869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9AF65C3-2658-4A09-AA78-821C427F9BA1}"/>
              </a:ext>
            </a:extLst>
          </p:cNvPr>
          <p:cNvCxnSpPr/>
          <p:nvPr/>
        </p:nvCxnSpPr>
        <p:spPr>
          <a:xfrm flipH="1">
            <a:off x="1592699" y="4442480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86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35A338-1F00-4550-B187-849F2E328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658" y="1"/>
            <a:ext cx="7154605" cy="68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C0AC1F-2E3E-434A-B4FC-577679D0C663}"/>
              </a:ext>
            </a:extLst>
          </p:cNvPr>
          <p:cNvSpPr txBox="1"/>
          <p:nvPr/>
        </p:nvSpPr>
        <p:spPr>
          <a:xfrm>
            <a:off x="298942" y="664610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2728776"/>
            <a:ext cx="4450832" cy="3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B3CF07-5162-4713-BFCD-9A68220C3B2B}"/>
              </a:ext>
            </a:extLst>
          </p:cNvPr>
          <p:cNvSpPr txBox="1"/>
          <p:nvPr/>
        </p:nvSpPr>
        <p:spPr>
          <a:xfrm>
            <a:off x="232423" y="226520"/>
            <a:ext cx="11789687" cy="640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Thu,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-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sung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Ai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xen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Thu,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Thu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tựu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       (</a:t>
            </a:r>
            <a:r>
              <a:rPr lang="en-US" sz="1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" y="34329"/>
            <a:ext cx="823789" cy="659031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xmlns="" id="{D2D34E67-46EA-4C31-B638-2B2B6EFDDDDC}"/>
              </a:ext>
            </a:extLst>
          </p:cNvPr>
          <p:cNvSpPr/>
          <p:nvPr/>
        </p:nvSpPr>
        <p:spPr>
          <a:xfrm>
            <a:off x="349847" y="730521"/>
            <a:ext cx="203052" cy="2453763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BAE917C-C9F0-4AC3-B081-209972A9C4B9}"/>
              </a:ext>
            </a:extLst>
          </p:cNvPr>
          <p:cNvSpPr/>
          <p:nvPr/>
        </p:nvSpPr>
        <p:spPr>
          <a:xfrm>
            <a:off x="543633" y="758855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xmlns="" id="{A77991AC-A8C3-44E6-B0E8-5C465ADC4D1F}"/>
              </a:ext>
            </a:extLst>
          </p:cNvPr>
          <p:cNvSpPr/>
          <p:nvPr/>
        </p:nvSpPr>
        <p:spPr>
          <a:xfrm>
            <a:off x="340580" y="3285152"/>
            <a:ext cx="203053" cy="1286848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BA7638C-FCFA-4F4D-8D99-1056140F7595}"/>
              </a:ext>
            </a:extLst>
          </p:cNvPr>
          <p:cNvSpPr/>
          <p:nvPr/>
        </p:nvSpPr>
        <p:spPr>
          <a:xfrm>
            <a:off x="543633" y="330425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xmlns="" id="{E5727935-8F55-4942-A989-CF86A433558C}"/>
              </a:ext>
            </a:extLst>
          </p:cNvPr>
          <p:cNvSpPr/>
          <p:nvPr/>
        </p:nvSpPr>
        <p:spPr>
          <a:xfrm>
            <a:off x="340579" y="4672867"/>
            <a:ext cx="203054" cy="1454611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8B559E7-DF3C-498A-AD8D-4D381AC6CB93}"/>
              </a:ext>
            </a:extLst>
          </p:cNvPr>
          <p:cNvSpPr/>
          <p:nvPr/>
        </p:nvSpPr>
        <p:spPr>
          <a:xfrm>
            <a:off x="483092" y="4672867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52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01"/>
            <a:ext cx="856388" cy="685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F0E339-6BC9-4494-AB51-364CBB3A804B}"/>
              </a:ext>
            </a:extLst>
          </p:cNvPr>
          <p:cNvSpPr txBox="1"/>
          <p:nvPr/>
        </p:nvSpPr>
        <p:spPr>
          <a:xfrm>
            <a:off x="263112" y="274281"/>
            <a:ext cx="1207055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Thu,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sung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xen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(</a:t>
            </a:r>
            <a:r>
              <a:rPr lang="en-US" sz="1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72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xmlns="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C0AC1F-2E3E-434A-B4FC-577679D0C663}"/>
              </a:ext>
            </a:extLst>
          </p:cNvPr>
          <p:cNvSpPr txBox="1"/>
          <p:nvPr/>
        </p:nvSpPr>
        <p:spPr>
          <a:xfrm>
            <a:off x="70385" y="254630"/>
            <a:ext cx="11975841" cy="640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Thu,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sung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xen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       (</a:t>
            </a:r>
            <a:r>
              <a:rPr lang="en-US" sz="1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3DF8D3-245A-495A-9BDE-02994CB66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788" y="0"/>
            <a:ext cx="3190827" cy="155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0266D1-B9E0-45D0-8D5A-DA29D1E37804}"/>
              </a:ext>
            </a:extLst>
          </p:cNvPr>
          <p:cNvSpPr txBox="1"/>
          <p:nvPr/>
        </p:nvSpPr>
        <p:spPr>
          <a:xfrm>
            <a:off x="1208699" y="1661592"/>
            <a:ext cx="1054607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CD0BD4-EEBD-4B7A-A90F-C1C9535010AB}"/>
              </a:ext>
            </a:extLst>
          </p:cNvPr>
          <p:cNvSpPr txBox="1"/>
          <p:nvPr/>
        </p:nvSpPr>
        <p:spPr>
          <a:xfrm>
            <a:off x="1177142" y="3329794"/>
            <a:ext cx="10034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xmlns="" id="{92432BDA-F392-4DE6-98FB-DD313335A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68AD1A66-F0AE-40F1-BBA4-DB6370976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14C530E-C0BE-48E7-8DB1-AE7E5F63D41B}"/>
              </a:ext>
            </a:extLst>
          </p:cNvPr>
          <p:cNvSpPr txBox="1"/>
          <p:nvPr/>
        </p:nvSpPr>
        <p:spPr>
          <a:xfrm>
            <a:off x="1720031" y="4163208"/>
            <a:ext cx="10034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FB3A86B-DC5D-40E5-8252-05C52F2D9318}"/>
              </a:ext>
            </a:extLst>
          </p:cNvPr>
          <p:cNvGrpSpPr/>
          <p:nvPr/>
        </p:nvGrpSpPr>
        <p:grpSpPr>
          <a:xfrm>
            <a:off x="450681" y="347787"/>
            <a:ext cx="10844548" cy="1200329"/>
            <a:chOff x="294783" y="886794"/>
            <a:chExt cx="10844548" cy="12003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664C493-2183-4C79-AE42-9D5F2DA9350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6" name="Google Shape;418;p36">
                <a:extLst>
                  <a:ext uri="{FF2B5EF4-FFF2-40B4-BE49-F238E27FC236}">
                    <a16:creationId xmlns:a16="http://schemas.microsoft.com/office/drawing/2014/main" xmlns="" id="{749C91EC-7B55-4EB5-9A33-0329CBD3C1C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7" name="Google Shape;423;p36">
                <a:extLst>
                  <a:ext uri="{FF2B5EF4-FFF2-40B4-BE49-F238E27FC236}">
                    <a16:creationId xmlns:a16="http://schemas.microsoft.com/office/drawing/2014/main" xmlns="" id="{16B89D19-ABC8-4B3E-A944-264BE9DA86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78F13F4-0B11-4921-9FAD-06952CA9C54B}"/>
                </a:ext>
              </a:extLst>
            </p:cNvPr>
            <p:cNvSpPr txBox="1"/>
            <p:nvPr/>
          </p:nvSpPr>
          <p:spPr>
            <a:xfrm>
              <a:off x="1079299" y="886794"/>
              <a:ext cx="100600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tượng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9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0FDC20D-D154-4F05-BF8E-5BBC3C2B9D36}"/>
              </a:ext>
            </a:extLst>
          </p:cNvPr>
          <p:cNvGrpSpPr/>
          <p:nvPr/>
        </p:nvGrpSpPr>
        <p:grpSpPr>
          <a:xfrm>
            <a:off x="429026" y="681329"/>
            <a:ext cx="10844548" cy="731520"/>
            <a:chOff x="294783" y="915918"/>
            <a:chExt cx="10844548" cy="7315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5E78200-D3CA-4441-9F82-A9447B479F64}"/>
                </a:ext>
              </a:extLst>
            </p:cNvPr>
            <p:cNvGrpSpPr/>
            <p:nvPr/>
          </p:nvGrpSpPr>
          <p:grpSpPr>
            <a:xfrm>
              <a:off x="294783" y="915918"/>
              <a:ext cx="786524" cy="731520"/>
              <a:chOff x="3065608" y="1727884"/>
              <a:chExt cx="1287003" cy="1188720"/>
            </a:xfrm>
          </p:grpSpPr>
          <p:sp>
            <p:nvSpPr>
              <p:cNvPr id="13" name="Google Shape;418;p36">
                <a:extLst>
                  <a:ext uri="{FF2B5EF4-FFF2-40B4-BE49-F238E27FC236}">
                    <a16:creationId xmlns:a16="http://schemas.microsoft.com/office/drawing/2014/main" xmlns="" id="{4EB0E3D4-24DC-4508-9317-C0DA836D0650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36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>
                <a:extLst>
                  <a:ext uri="{FF2B5EF4-FFF2-40B4-BE49-F238E27FC236}">
                    <a16:creationId xmlns:a16="http://schemas.microsoft.com/office/drawing/2014/main" xmlns="" id="{E6C91926-16A9-4F8D-97B6-B58306973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55612" y="1966345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1577932-238F-4C39-8B1B-E1E6053E25B4}"/>
                </a:ext>
              </a:extLst>
            </p:cNvPr>
            <p:cNvSpPr txBox="1"/>
            <p:nvPr/>
          </p:nvSpPr>
          <p:spPr>
            <a:xfrm>
              <a:off x="1079299" y="1062663"/>
              <a:ext cx="10060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thiếu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xmlns="" id="{1DF42880-58FA-421D-9922-D8B9627B18CD}"/>
              </a:ext>
            </a:extLst>
          </p:cNvPr>
          <p:cNvSpPr/>
          <p:nvPr/>
        </p:nvSpPr>
        <p:spPr>
          <a:xfrm>
            <a:off x="637242" y="2087538"/>
            <a:ext cx="10428117" cy="2317037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algn="just">
              <a:lnSpc>
                <a:spcPct val="200000"/>
              </a:lnSpc>
            </a:pP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Thiếu</a:t>
            </a:r>
            <a:r>
              <a: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</a:t>
            </a:r>
            <a:r>
              <a: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F0C056-F77F-41BF-8930-F5A9287D7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40" y="1876620"/>
            <a:ext cx="11513720" cy="25304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3C1381C-6A58-41DD-9CF5-F4AC241D136C}"/>
              </a:ext>
            </a:extLst>
          </p:cNvPr>
          <p:cNvGrpSpPr/>
          <p:nvPr/>
        </p:nvGrpSpPr>
        <p:grpSpPr>
          <a:xfrm>
            <a:off x="673726" y="330766"/>
            <a:ext cx="10844548" cy="731520"/>
            <a:chOff x="294783" y="915918"/>
            <a:chExt cx="10844548" cy="7315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248B139-829A-4198-95AF-EF0B9BEAF716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9" name="Google Shape;418;p36">
                <a:extLst>
                  <a:ext uri="{FF2B5EF4-FFF2-40B4-BE49-F238E27FC236}">
                    <a16:creationId xmlns:a16="http://schemas.microsoft.com/office/drawing/2014/main" xmlns="" id="{EF6D2105-E0CA-4E01-A273-53EA5450F85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0" name="Google Shape;423;p36">
                <a:extLst>
                  <a:ext uri="{FF2B5EF4-FFF2-40B4-BE49-F238E27FC236}">
                    <a16:creationId xmlns:a16="http://schemas.microsoft.com/office/drawing/2014/main" xmlns="" id="{5E38292B-19EB-49F7-A570-B263C32D32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0FA3988-430C-4236-BB6D-6909E3295A76}"/>
                </a:ext>
              </a:extLst>
            </p:cNvPr>
            <p:cNvSpPr txBox="1"/>
            <p:nvPr/>
          </p:nvSpPr>
          <p:spPr>
            <a:xfrm>
              <a:off x="1079299" y="989290"/>
              <a:ext cx="1006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Dựa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A5711A0E-A428-4ED1-96CB-33D69FD842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09BD94-EA76-4698-860F-5AE132ACA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38" y="2384425"/>
            <a:ext cx="4522788" cy="361632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77CB1BB0-3BD2-415C-883A-3C70E766218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50" y="2384425"/>
            <a:ext cx="5491163" cy="36163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17B39-A029-403C-B651-F10CCB204A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42347" y="588270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A5711A0E-A428-4ED1-96CB-33D69FD842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17B39-A029-403C-B651-F10CCB204A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42347" y="588270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lang="en-US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7" descr="A picture containing outdoor, person, snow, little&#10;&#10;Description automatically generated">
            <a:extLst>
              <a:ext uri="{FF2B5EF4-FFF2-40B4-BE49-F238E27FC236}">
                <a16:creationId xmlns:a16="http://schemas.microsoft.com/office/drawing/2014/main" xmlns="" id="{2F05169F-22FB-4ABF-BF77-0BCBB9450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95" y="2254456"/>
            <a:ext cx="5774109" cy="3849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F29F69-74EE-4616-B2DA-1F86E42B8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92" y="2461579"/>
            <a:ext cx="4037569" cy="36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81" y="2234146"/>
            <a:ext cx="4318985" cy="4623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88025" y="336402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0609" y="2386650"/>
            <a:ext cx="6470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r>
              <a:rPr lang="en-US" sz="6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CHUYỆN BỐN MÙA</a:t>
            </a:r>
            <a:endParaRPr lang="en-US" sz="6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866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A5711A0E-A428-4ED1-96CB-33D69FD842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17B39-A029-403C-B651-F10CCB204A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42347" y="588270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E3C154-6047-4601-B76A-5A8F30D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64" y="2566861"/>
            <a:ext cx="4140973" cy="3551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15AECD-D46D-4DD2-9675-03F474195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79" y="2254456"/>
            <a:ext cx="6087457" cy="406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A5711A0E-A428-4ED1-96CB-33D69FD842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17B39-A029-403C-B651-F10CCB204A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42347" y="588270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6A8373-0C0A-47F3-A2A7-9863BB91A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97" y="2698368"/>
            <a:ext cx="4265392" cy="3571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86136E-D79B-4AB7-8047-9D274055E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67" y="2254455"/>
            <a:ext cx="6146036" cy="43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4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EAB090D-BF93-49A7-8C7E-530C4E4BA121}"/>
              </a:ext>
            </a:extLst>
          </p:cNvPr>
          <p:cNvGrpSpPr/>
          <p:nvPr/>
        </p:nvGrpSpPr>
        <p:grpSpPr>
          <a:xfrm>
            <a:off x="297332" y="525638"/>
            <a:ext cx="11570838" cy="731520"/>
            <a:chOff x="294783" y="915918"/>
            <a:chExt cx="11570838" cy="7315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06354FA5-D50A-47EC-93A6-37DD714EE35F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1" name="Google Shape;418;p36">
                <a:extLst>
                  <a:ext uri="{FF2B5EF4-FFF2-40B4-BE49-F238E27FC236}">
                    <a16:creationId xmlns:a16="http://schemas.microsoft.com/office/drawing/2014/main" xmlns="" id="{FBB21AE0-5E50-4D97-9E22-F6347F934B9F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>
                <a:extLst>
                  <a:ext uri="{FF2B5EF4-FFF2-40B4-BE49-F238E27FC236}">
                    <a16:creationId xmlns:a16="http://schemas.microsoft.com/office/drawing/2014/main" xmlns="" id="{771981C7-08C4-4F29-9F89-74687B06A6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C41C4F9-3196-4CFC-BF74-A8EC3C7CFE4E}"/>
                </a:ext>
              </a:extLst>
            </p:cNvPr>
            <p:cNvSpPr txBox="1"/>
            <p:nvPr/>
          </p:nvSpPr>
          <p:spPr>
            <a:xfrm>
              <a:off x="1195180" y="1021668"/>
              <a:ext cx="106704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nàng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ích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Rounded Rectangle 2">
            <a:extLst>
              <a:ext uri="{FF2B5EF4-FFF2-40B4-BE49-F238E27FC236}">
                <a16:creationId xmlns:a16="http://schemas.microsoft.com/office/drawing/2014/main" xmlns="" id="{81D7D9E2-6658-4FAB-9B9E-DBD0BF28B1C4}"/>
              </a:ext>
            </a:extLst>
          </p:cNvPr>
          <p:cNvSpPr/>
          <p:nvPr/>
        </p:nvSpPr>
        <p:spPr>
          <a:xfrm>
            <a:off x="917396" y="1602478"/>
            <a:ext cx="10357208" cy="2594767"/>
          </a:xfrm>
          <a:prstGeom prst="roundRect">
            <a:avLst/>
          </a:prstGeom>
          <a:solidFill>
            <a:srgbClr val="FFE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algn="just">
              <a:lnSpc>
                <a:spcPts val="4300"/>
              </a:lnSpc>
              <a:spcAft>
                <a:spcPts val="1800"/>
              </a:spcAft>
            </a:pP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Thu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32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8DA004-BD1D-4A34-9833-FD89C82C0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17" y="4583560"/>
            <a:ext cx="4758921" cy="23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66" y="4858815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58" y="4911404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CC6F8E4E-EC8C-4F65-89FA-8A567D3A15A4}"/>
              </a:ext>
            </a:extLst>
          </p:cNvPr>
          <p:cNvSpPr/>
          <p:nvPr/>
        </p:nvSpPr>
        <p:spPr>
          <a:xfrm>
            <a:off x="2415982" y="1484243"/>
            <a:ext cx="7933966" cy="2491409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C0AC1F-2E3E-434A-B4FC-577679D0C663}"/>
              </a:ext>
            </a:extLst>
          </p:cNvPr>
          <p:cNvSpPr txBox="1"/>
          <p:nvPr/>
        </p:nvSpPr>
        <p:spPr>
          <a:xfrm>
            <a:off x="70385" y="254630"/>
            <a:ext cx="11975841" cy="640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Thu,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sung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xen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       (</a:t>
            </a:r>
            <a:r>
              <a:rPr lang="en-US" sz="1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3DF8D3-245A-495A-9BDE-02994CB66D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788" y="0"/>
            <a:ext cx="3190827" cy="1557954"/>
          </a:xfrm>
          <a:prstGeom prst="rect">
            <a:avLst/>
          </a:prstGeom>
        </p:spPr>
      </p:pic>
      <p:pic>
        <p:nvPicPr>
          <p:cNvPr id="5" name="[hanhtrangso.nxbgd.vn] 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xmlns="" id="{67063433-4290-4C01-84E1-09C3331FD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910" y="6156946"/>
            <a:ext cx="519458" cy="51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89" y="4068707"/>
            <a:ext cx="1649302" cy="2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1" y="4153784"/>
            <a:ext cx="1407219" cy="24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CC6F8E4E-EC8C-4F65-89FA-8A567D3A15A4}"/>
              </a:ext>
            </a:extLst>
          </p:cNvPr>
          <p:cNvSpPr/>
          <p:nvPr/>
        </p:nvSpPr>
        <p:spPr>
          <a:xfrm>
            <a:off x="2129017" y="715617"/>
            <a:ext cx="6802948" cy="271338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45293" y="1146796"/>
            <a:ext cx="9988470" cy="731520"/>
            <a:chOff x="292250" y="915918"/>
            <a:chExt cx="9988470" cy="731520"/>
          </a:xfrm>
        </p:grpSpPr>
        <p:grpSp>
          <p:nvGrpSpPr>
            <p:cNvPr id="8" name="Group 7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0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sz="1900"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1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ker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95274" y="984274"/>
              <a:ext cx="9285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6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1355" y="914400"/>
            <a:ext cx="1023938" cy="927100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Arial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0811CCD-4A20-43D5-A414-2A533DD0F55E}"/>
              </a:ext>
            </a:extLst>
          </p:cNvPr>
          <p:cNvSpPr txBox="1"/>
          <p:nvPr/>
        </p:nvSpPr>
        <p:spPr>
          <a:xfrm>
            <a:off x="1974574" y="2417666"/>
            <a:ext cx="1021742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02EB447-D1C9-462D-ABE7-0AE582D540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93" y="3152098"/>
            <a:ext cx="523845" cy="544761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xmlns="" id="{A0477378-7A67-4B31-87C0-D39CEAE8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93" y="2387226"/>
            <a:ext cx="467676" cy="53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2E51EF7-A040-4B4F-9061-F41A8BA5C6DE}"/>
              </a:ext>
            </a:extLst>
          </p:cNvPr>
          <p:cNvSpPr txBox="1"/>
          <p:nvPr/>
        </p:nvSpPr>
        <p:spPr>
          <a:xfrm>
            <a:off x="1974574" y="2239426"/>
            <a:ext cx="1021742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6" grpId="0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45293" y="1146796"/>
            <a:ext cx="9988470" cy="731520"/>
            <a:chOff x="292250" y="915918"/>
            <a:chExt cx="9988470" cy="731520"/>
          </a:xfrm>
        </p:grpSpPr>
        <p:grpSp>
          <p:nvGrpSpPr>
            <p:cNvPr id="8" name="Group 7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0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sz="1900"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1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kern="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95274" y="984274"/>
              <a:ext cx="9285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600" b="1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3600" b="1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3600" b="1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3600" b="1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3600" b="1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1355" y="914400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Arial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0CAB546-CCE0-40F1-9FDE-2DB6A9905044}"/>
              </a:ext>
            </a:extLst>
          </p:cNvPr>
          <p:cNvSpPr/>
          <p:nvPr/>
        </p:nvSpPr>
        <p:spPr>
          <a:xfrm>
            <a:off x="1057887" y="2239426"/>
            <a:ext cx="3975652" cy="781878"/>
          </a:xfrm>
          <a:prstGeom prst="roundRect">
            <a:avLst/>
          </a:prstGeom>
          <a:solidFill>
            <a:srgbClr val="F1F4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0EDB76D-5BEF-421C-AED0-7DE97C1111FC}"/>
              </a:ext>
            </a:extLst>
          </p:cNvPr>
          <p:cNvSpPr/>
          <p:nvPr/>
        </p:nvSpPr>
        <p:spPr>
          <a:xfrm>
            <a:off x="5508342" y="2239426"/>
            <a:ext cx="5473148" cy="7818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(….)</a:t>
            </a:r>
          </a:p>
        </p:txBody>
      </p:sp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4D4677D2-D5AC-4CF9-9EED-2B89D0A1C2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F695F69-7001-421E-98A8-E74156934A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lant, vegetable, fresh&#10;&#10;Description automatically generated">
            <a:extLst>
              <a:ext uri="{FF2B5EF4-FFF2-40B4-BE49-F238E27FC236}">
                <a16:creationId xmlns:a16="http://schemas.microsoft.com/office/drawing/2014/main" xmlns="" id="{86DE2BDA-F56C-4BCA-8E8B-F5CC5A676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9" r="15695"/>
          <a:stretch/>
        </p:blipFill>
        <p:spPr>
          <a:xfrm>
            <a:off x="6094476" y="10"/>
            <a:ext cx="6094477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26F6A6-DBA9-4185-AB89-E8CF41FF6843}"/>
              </a:ext>
            </a:extLst>
          </p:cNvPr>
          <p:cNvSpPr txBox="1"/>
          <p:nvPr/>
        </p:nvSpPr>
        <p:spPr>
          <a:xfrm>
            <a:off x="599818" y="5234320"/>
            <a:ext cx="693131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600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D888CC-55FA-4F44-9690-EA883B7D10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71" b="-3"/>
          <a:stretch/>
        </p:blipFill>
        <p:spPr>
          <a:xfrm>
            <a:off x="-5388" y="10"/>
            <a:ext cx="5942362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72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6C2E3E-3244-4D05-A152-50467AF906B9}"/>
              </a:ext>
            </a:extLst>
          </p:cNvPr>
          <p:cNvSpPr txBox="1"/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6000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6000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tree, plant, maple&#10;&#10;Description automatically generated">
            <a:extLst>
              <a:ext uri="{FF2B5EF4-FFF2-40B4-BE49-F238E27FC236}">
                <a16:creationId xmlns:a16="http://schemas.microsoft.com/office/drawing/2014/main" xmlns="" id="{7191F202-230F-4659-B920-91CE3769D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r="17316" b="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3" name="Picture 2" descr="A picture containing outdoor, litchi, fruit, plant&#10;&#10;Description automatically generated">
            <a:extLst>
              <a:ext uri="{FF2B5EF4-FFF2-40B4-BE49-F238E27FC236}">
                <a16:creationId xmlns:a16="http://schemas.microsoft.com/office/drawing/2014/main" xmlns="" id="{E7E53D3A-F87A-4F04-AF7B-E504D30BF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r="12739" b="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8" name="Picture 7" descr="A group of people flying kites&#10;&#10;Description automatically generated">
            <a:extLst>
              <a:ext uri="{FF2B5EF4-FFF2-40B4-BE49-F238E27FC236}">
                <a16:creationId xmlns:a16="http://schemas.microsoft.com/office/drawing/2014/main" xmlns="" id="{4D3C1C54-4387-4B9F-BAAB-9277F5FE2E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21421" b="-1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0188E89-AF78-40F6-B787-E9BD9C6256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E15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4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xmlns="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</a:t>
            </a:r>
            <a:r>
              <a:rPr lang="en-US" altLang="zh-CN" sz="8798" b="1" dirty="0" smtClean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+ 2</a:t>
            </a:r>
            <a:endParaRPr lang="en-US" altLang="zh-CN" sz="8798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11BE3FA7-0D70-4431-814F-D8C40576E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499C1B-9B93-4604-AC4D-F8D03BC3C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9948" b="-2"/>
          <a:stretch/>
        </p:blipFill>
        <p:spPr>
          <a:xfrm>
            <a:off x="206483" y="346174"/>
            <a:ext cx="5668684" cy="574361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78CD44E-A22D-46EC-8E53-80B97B97A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r="12899" b="-1"/>
          <a:stretch/>
        </p:blipFill>
        <p:spPr>
          <a:xfrm>
            <a:off x="6195375" y="346174"/>
            <a:ext cx="5674893" cy="5743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1055D8-3A2D-409D-849F-9EA9BFA30BBA}"/>
              </a:ext>
            </a:extLst>
          </p:cNvPr>
          <p:cNvSpPr txBox="1"/>
          <p:nvPr/>
        </p:nvSpPr>
        <p:spPr>
          <a:xfrm>
            <a:off x="5441332" y="6143578"/>
            <a:ext cx="633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27B32F-07F3-4C94-B09B-8C8F310F0D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693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0DC224-224E-489B-9649-B16C94DF8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361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39783B-8EEF-4932-ADD2-4658A0082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 r="1" b="1"/>
          <a:stretch/>
        </p:blipFill>
        <p:spPr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F41D4CC-403D-465E-9223-3277868A5D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C4C688-715E-4A31-AB90-6A5752887D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6036" y="4069422"/>
            <a:ext cx="5001186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5C02B8-CAAC-4120-B12C-C16CD7B7CBC2}"/>
              </a:ext>
            </a:extLst>
          </p:cNvPr>
          <p:cNvSpPr txBox="1"/>
          <p:nvPr/>
        </p:nvSpPr>
        <p:spPr>
          <a:xfrm>
            <a:off x="1984570" y="4727971"/>
            <a:ext cx="516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67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49306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164437" y="1472780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</a:pPr>
            <a:r>
              <a:rPr lang="en-US" sz="6000" dirty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</a:t>
            </a:r>
            <a:r>
              <a:rPr lang="en-US" sz="6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Định</a:t>
            </a:r>
            <a:r>
              <a:rPr lang="en-US" sz="6000" dirty="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hướng</a:t>
            </a:r>
            <a:endParaRPr lang="en-US" sz="60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grpSp>
        <p:nvGrpSpPr>
          <p:cNvPr id="4" name="Google Shape;671;p35"/>
          <p:cNvGrpSpPr/>
          <p:nvPr/>
        </p:nvGrpSpPr>
        <p:grpSpPr>
          <a:xfrm rot="684726" flipH="1">
            <a:off x="497475" y="3967188"/>
            <a:ext cx="1801424" cy="2127541"/>
            <a:chOff x="6279400" y="1444575"/>
            <a:chExt cx="1466035" cy="1727152"/>
          </a:xfrm>
        </p:grpSpPr>
        <p:sp>
          <p:nvSpPr>
            <p:cNvPr id="5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996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58CBB7-EB0C-46CE-A67F-7331581BE6DD}"/>
              </a:ext>
            </a:extLst>
          </p:cNvPr>
          <p:cNvSpPr/>
          <p:nvPr/>
        </p:nvSpPr>
        <p:spPr>
          <a:xfrm>
            <a:off x="2966475" y="2108395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19170" eaLnBrk="0" hangingPunct="0">
                <a:defRPr/>
              </a:pPr>
              <a:r>
                <a:rPr lang="en-US" altLang="zh-CN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19170" eaLnBrk="0" hangingPunct="0">
                <a:defRPr/>
              </a:pPr>
              <a:r>
                <a:rPr lang="en-US" altLang="zh-CN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19170" eaLnBrk="0" hangingPunct="0">
                <a:defRPr/>
              </a:pPr>
              <a:r>
                <a:rPr lang="en-US" altLang="zh-CN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zh-CN" alt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6941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>
                <a:solidFill>
                  <a:prstClr val="white"/>
                </a:solidFill>
                <a:cs typeface="Arial" panose="020B0604020202020204" pitchFamily="34" charset="0"/>
              </a:rPr>
              <a:t>hận biết được 4 mùa xuân, hạ, thu, đông mỗi mùa mỗi vẻ đẹp riêng, đều có ích cho cuộc sống.</a:t>
            </a:r>
            <a:endParaRPr lang="zh-CN" altLang="en-US" sz="32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en-US" sz="6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576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4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9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9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53E408-922D-4D27-890D-7482C05B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708" y1="73301" x2="48315" y2="78155"/>
                        <a14:foregroundMark x1="63483" y1="66990" x2="76404" y2="67961"/>
                        <a14:foregroundMark x1="29775" y1="82524" x2="59551" y2="85437"/>
                        <a14:foregroundMark x1="28652" y1="86893" x2="38764" y2="86893"/>
                        <a14:foregroundMark x1="65169" y1="86893" x2="73034" y2="86893"/>
                        <a14:foregroundMark x1="38764" y1="86893" x2="61236" y2="86893"/>
                        <a14:foregroundMark x1="48315" y1="57767" x2="49438" y2="67961"/>
                        <a14:backgroundMark x1="33708" y1="30583" x2="76966" y2="37864"/>
                        <a14:backgroundMark x1="23034" y1="26214" x2="61798" y2="26214"/>
                        <a14:backgroundMark x1="61798" y1="26214" x2="22472" y2="2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44" y="-1313917"/>
            <a:ext cx="2158081" cy="2627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5234F5-18E2-4380-847A-DDBACA75E2CA}"/>
              </a:ext>
            </a:extLst>
          </p:cNvPr>
          <p:cNvSpPr txBox="1"/>
          <p:nvPr/>
        </p:nvSpPr>
        <p:spPr>
          <a:xfrm>
            <a:off x="2237316" y="400311"/>
            <a:ext cx="8354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D020E98-D051-4C3D-989D-8C704693A9CC}"/>
              </a:ext>
            </a:extLst>
          </p:cNvPr>
          <p:cNvSpPr/>
          <p:nvPr/>
        </p:nvSpPr>
        <p:spPr>
          <a:xfrm>
            <a:off x="1784382" y="6292651"/>
            <a:ext cx="513486" cy="27167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C02DB0-F58D-4893-A26B-F7FD40109926}"/>
              </a:ext>
            </a:extLst>
          </p:cNvPr>
          <p:cNvSpPr/>
          <p:nvPr/>
        </p:nvSpPr>
        <p:spPr>
          <a:xfrm>
            <a:off x="1784382" y="6462866"/>
            <a:ext cx="1176562" cy="660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2F92443-967A-473A-980E-A225237DF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125" y="1155301"/>
            <a:ext cx="8075616" cy="52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59170A-40F2-41FE-AC9C-78FBD0ED1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292" y="245165"/>
            <a:ext cx="13543666" cy="661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8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2469511" y="-885707"/>
            <a:ext cx="14805890" cy="312189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234587-AF8F-4BAA-ABDE-9D3F5500A2BB}"/>
              </a:ext>
            </a:extLst>
          </p:cNvPr>
          <p:cNvGrpSpPr/>
          <p:nvPr/>
        </p:nvGrpSpPr>
        <p:grpSpPr>
          <a:xfrm>
            <a:off x="2809827" y="2160116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8655" y="578902"/>
            <a:ext cx="1846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iCiel Cucho Bold" pitchFamily="50" charset="0"/>
                <a:cs typeface="iCiel Cucho Bold" pitchFamily="50" charset="0"/>
              </a:rPr>
              <a:t>TUẦN</a:t>
            </a:r>
            <a:r>
              <a:rPr lang="en-US" sz="3200" b="1" dirty="0"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6000" b="1" dirty="0">
                <a:latin typeface="iCiel Cucho Bold" pitchFamily="50" charset="0"/>
                <a:cs typeface="iCiel Cucho Bold" pitchFamily="50" charset="0"/>
              </a:rPr>
              <a:t>19</a:t>
            </a:r>
            <a:endParaRPr lang="en-US" sz="5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50075" y="2876603"/>
            <a:ext cx="7101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lang="en-US" sz="54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37B469F-4C6B-4890-B36E-0022CEEE7647}"/>
              </a:ext>
            </a:extLst>
          </p:cNvPr>
          <p:cNvSpPr/>
          <p:nvPr/>
        </p:nvSpPr>
        <p:spPr>
          <a:xfrm>
            <a:off x="1412214" y="2445737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61224" y="2529497"/>
            <a:ext cx="1146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C0AC1F-2E3E-434A-B4FC-577679D0C663}"/>
              </a:ext>
            </a:extLst>
          </p:cNvPr>
          <p:cNvSpPr txBox="1"/>
          <p:nvPr/>
        </p:nvSpPr>
        <p:spPr>
          <a:xfrm>
            <a:off x="70385" y="244468"/>
            <a:ext cx="11975841" cy="651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Thu,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sung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xen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       (</a:t>
            </a:r>
            <a:r>
              <a:rPr lang="en-US" sz="1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pic>
        <p:nvPicPr>
          <p:cNvPr id="5" name="[hanhtrangso.nxbgd.vn] 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xmlns="" id="{6E71917B-EC38-45E0-935D-DEDA83542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239" y="6263033"/>
            <a:ext cx="519458" cy="519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3DF8D3-245A-495A-9BDE-02994CB66D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788" y="0"/>
            <a:ext cx="3190827" cy="1557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4077A0-CC6A-40B5-9C2C-C735A754A2B9}"/>
              </a:ext>
            </a:extLst>
          </p:cNvPr>
          <p:cNvSpPr txBox="1"/>
          <p:nvPr/>
        </p:nvSpPr>
        <p:spPr>
          <a:xfrm>
            <a:off x="3474244" y="6291929"/>
            <a:ext cx="619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54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07348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2260</Words>
  <Application>Microsoft Office PowerPoint</Application>
  <PresentationFormat>Widescreen</PresentationFormat>
  <Paragraphs>190</Paragraphs>
  <Slides>43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宋体</vt:lpstr>
      <vt:lpstr>Arial</vt:lpstr>
      <vt:lpstr>Arial Black</vt:lpstr>
      <vt:lpstr>Arial Rounded MT Bold</vt:lpstr>
      <vt:lpstr>Arial-Rounded</vt:lpstr>
      <vt:lpstr>Calibri</vt:lpstr>
      <vt:lpstr>Calibri Light</vt:lpstr>
      <vt:lpstr>Comfortaa</vt:lpstr>
      <vt:lpstr>Chewy</vt:lpstr>
      <vt:lpstr>Delius Unicase</vt:lpstr>
      <vt:lpstr>iCiel Cucho Bold</vt:lpstr>
      <vt:lpstr>Livvic</vt:lpstr>
      <vt:lpstr>Roboto Condensed Light</vt:lpstr>
      <vt:lpstr>Times New Roman</vt:lpstr>
      <vt:lpstr>等线</vt:lpstr>
      <vt:lpstr>等线 Light</vt:lpstr>
      <vt:lpstr>Office Theme</vt:lpstr>
      <vt:lpstr>Response to Intervention: The Alphabet by Slidesgo</vt:lpstr>
      <vt:lpstr>3_Office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Mùa xuân</vt:lpstr>
      <vt:lpstr>Mùa đông</vt:lpstr>
      <vt:lpstr>Mùa hè</vt:lpstr>
      <vt:lpstr>Mùa thu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ThaoPC</cp:lastModifiedBy>
  <cp:revision>64</cp:revision>
  <dcterms:created xsi:type="dcterms:W3CDTF">2021-06-18T23:20:35Z</dcterms:created>
  <dcterms:modified xsi:type="dcterms:W3CDTF">2022-01-17T14:14:25Z</dcterms:modified>
</cp:coreProperties>
</file>