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3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17" r:id="rId2"/>
    <p:sldId id="344" r:id="rId3"/>
    <p:sldId id="256" r:id="rId4"/>
    <p:sldId id="318" r:id="rId5"/>
    <p:sldId id="319" r:id="rId6"/>
    <p:sldId id="320" r:id="rId7"/>
    <p:sldId id="321" r:id="rId8"/>
    <p:sldId id="342" r:id="rId9"/>
    <p:sldId id="322" r:id="rId10"/>
    <p:sldId id="343" r:id="rId11"/>
    <p:sldId id="323" r:id="rId12"/>
    <p:sldId id="325" r:id="rId13"/>
    <p:sldId id="335" r:id="rId14"/>
    <p:sldId id="340" r:id="rId15"/>
    <p:sldId id="338" r:id="rId16"/>
  </p:sldIdLst>
  <p:sldSz cx="12161838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Patrick Hand SC" charset="0"/>
      <p:regular r:id="rId22"/>
    </p:embeddedFont>
    <p:embeddedFont>
      <p:font typeface="Patrick Hand" charset="0"/>
      <p:regular r:id="rId23"/>
    </p:embeddedFont>
    <p:embeddedFont>
      <p:font typeface="Arial Rounded MT Bold" pitchFamily="34" charset="0"/>
      <p:regular r:id="rId24"/>
    </p:embeddedFont>
    <p:embeddedFont>
      <p:font typeface="Arial-Rounded" pitchFamily="34" charset="0"/>
      <p:regular r:id="rId25"/>
    </p:embeddedFont>
    <p:embeddedFont>
      <p:font typeface="HP001 4 hàng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2B1CB4-D04B-4678-8619-EF671AA16FFD}">
  <a:tblStyle styleId="{B92B1CB4-D04B-4678-8619-EF671AA16F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62" d="100"/>
          <a:sy n="62" d="100"/>
        </p:scale>
        <p:origin x="-1002" y="-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315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hỏi hs từ nào viết đúng chính tả, từ nào viết chưa đúng chỉnh tả? Đúng thì like, sai thì đít-lai (dislike)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Da: bộ</a:t>
            </a:r>
            <a:r>
              <a:rPr lang="en-US" baseline="0" smtClean="0"/>
              <a:t> phần ngoài của cơ thể</a:t>
            </a:r>
          </a:p>
          <a:p>
            <a:r>
              <a:rPr lang="en-US" baseline="0" smtClean="0"/>
              <a:t>Gia: liên quan đến gia đình, thức ăn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miền</a:t>
            </a:r>
            <a:r>
              <a:rPr lang="en-US" baseline="0" smtClean="0"/>
              <a:t> bắc nên làm a, HS miền Nam nên làm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tổ chức hđ đố bạn cho HS tự đố nhau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nhắc HS khoảng cách giữa các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dẫn</a:t>
            </a:r>
            <a:r>
              <a:rPr lang="en-US" baseline="0" smtClean="0"/>
              <a:t> dắt: Bạn Na đang có những thắc mắc trước khi viết chính tả. Chúng mình hãy giúp Na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từ dễ lẫn: viết vào bảng con hoặc vở nháp</a:t>
            </a:r>
          </a:p>
          <a:p>
            <a:r>
              <a:rPr lang="en-US" baseline="0" smtClean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từ dễ lẫn: viết vào bảng con hoặc vở nháp</a:t>
            </a:r>
          </a:p>
          <a:p>
            <a:r>
              <a:rPr lang="en-US" baseline="0" smtClean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GVHD</a:t>
            </a:r>
            <a:r>
              <a:rPr lang="en-US" baseline="0" smtClean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GVHD</a:t>
            </a:r>
            <a:r>
              <a:rPr lang="en-US" baseline="0" smtClean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46914" y="1344717"/>
            <a:ext cx="8868007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56644" y="4319667"/>
            <a:ext cx="3648551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5095" y="500067"/>
            <a:ext cx="3828904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1840" y="-61401"/>
            <a:ext cx="12353664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2615" y="4924992"/>
            <a:ext cx="8797620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32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ubTitle" idx="1"/>
          </p:nvPr>
        </p:nvSpPr>
        <p:spPr>
          <a:xfrm>
            <a:off x="914417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2"/>
          </p:nvPr>
        </p:nvSpPr>
        <p:spPr>
          <a:xfrm>
            <a:off x="1005392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3"/>
          </p:nvPr>
        </p:nvSpPr>
        <p:spPr>
          <a:xfrm>
            <a:off x="8738044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4"/>
          </p:nvPr>
        </p:nvSpPr>
        <p:spPr>
          <a:xfrm>
            <a:off x="8829018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subTitle" idx="5"/>
          </p:nvPr>
        </p:nvSpPr>
        <p:spPr>
          <a:xfrm>
            <a:off x="3522292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6"/>
          </p:nvPr>
        </p:nvSpPr>
        <p:spPr>
          <a:xfrm>
            <a:off x="3613267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7"/>
          </p:nvPr>
        </p:nvSpPr>
        <p:spPr>
          <a:xfrm>
            <a:off x="6130169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8"/>
          </p:nvPr>
        </p:nvSpPr>
        <p:spPr>
          <a:xfrm>
            <a:off x="6221143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0"/>
          <p:cNvGrpSpPr/>
          <p:nvPr/>
        </p:nvGrpSpPr>
        <p:grpSpPr>
          <a:xfrm>
            <a:off x="-209745" y="-61401"/>
            <a:ext cx="12122964" cy="7144743"/>
            <a:chOff x="-157699" y="-46051"/>
            <a:chExt cx="9114772" cy="5358557"/>
          </a:xfrm>
        </p:grpSpPr>
        <p:sp>
          <p:nvSpPr>
            <p:cNvPr id="452" name="Google Shape;452;p20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 rot="10402137" flipH="1">
            <a:off x="-4085450" y="-4476951"/>
            <a:ext cx="8970642" cy="9302289"/>
            <a:chOff x="-3218587" y="884526"/>
            <a:chExt cx="7453051" cy="7709473"/>
          </a:xfrm>
        </p:grpSpPr>
        <p:sp>
          <p:nvSpPr>
            <p:cNvPr id="464" name="Google Shape;464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/>
          <p:cNvGrpSpPr/>
          <p:nvPr/>
        </p:nvGrpSpPr>
        <p:grpSpPr>
          <a:xfrm rot="-10397942">
            <a:off x="7258069" y="-4843803"/>
            <a:ext cx="8970922" cy="9302580"/>
            <a:chOff x="-3218587" y="884526"/>
            <a:chExt cx="7453051" cy="7709473"/>
          </a:xfrm>
        </p:grpSpPr>
        <p:sp>
          <p:nvSpPr>
            <p:cNvPr id="472" name="Google Shape;472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068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52816" y="700285"/>
            <a:ext cx="2976099" cy="12597855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49356" y="366040"/>
            <a:ext cx="489715" cy="50995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782464" y="2946620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0867" y="5974621"/>
            <a:ext cx="489727" cy="511119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0091" y="282876"/>
            <a:ext cx="430008" cy="419667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14956" y="6326293"/>
            <a:ext cx="430013" cy="418366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60664" y="7472142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21615" y="67771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1948" y="3270787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56983" y="58830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4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6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381000"/>
            <a:ext cx="12572999" cy="754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8718" y="903357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χ≠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Ǉừ sao xuūg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Ǉừ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λμϜ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n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λΰϐ Δ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łn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χ≠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Ǉr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Ϊ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g Ǖ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ί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ả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ãn</a:t>
            </a:r>
          </a:p>
          <a:p>
            <a:pPr algn="just"/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Ô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ng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ǇrŬg cạ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ζ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hàng h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łn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?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9118" y="3483114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Mi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ζ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Đăng</a:t>
            </a:r>
            <a:endParaRPr lang="en-US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5618" y="703318"/>
            <a:ext cx="10972801" cy="731520"/>
            <a:chOff x="280267" y="915918"/>
            <a:chExt cx="1097280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4" y="99836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iên, yên hoặc uyên thay cho ô vuông.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58725" y="1752600"/>
            <a:ext cx="10219694" cy="304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 h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trời lặng gió.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 cây đứng lặng 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giữa trưa hè oi ả.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vành kh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uyên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cất vang tiếng hót.</a:t>
            </a:r>
            <a:endParaRPr lang="en-US" sz="4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0514" y="2106230"/>
            <a:ext cx="631605" cy="4408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78877" y="3181517"/>
            <a:ext cx="929802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23619" y="4231404"/>
            <a:ext cx="102870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7919" y="534494"/>
            <a:ext cx="11553751" cy="731520"/>
            <a:chOff x="280267" y="896868"/>
            <a:chExt cx="1155375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896868"/>
              <a:ext cx="758018" cy="731520"/>
              <a:chOff x="3041858" y="1696928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696928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3" y="949616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949" y="1311675"/>
            <a:ext cx="966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Chọn tiếng thích hợp thay cho ô vuông.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1119" y="2235005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em đến trường.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sáo diều réo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rắt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bé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reo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lên khi thấy mẹ về.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 bống cẩn thận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gieo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hạt vào chậu đất nhỏ.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206" y="4572000"/>
            <a:ext cx="17494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236413" y="2514600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133741" y="3337560"/>
            <a:ext cx="52485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76119" y="4146688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426646" y="5012193"/>
            <a:ext cx="1113753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5752" y="2200870"/>
            <a:ext cx="255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(dắt/rắt)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6119" y="3862030"/>
            <a:ext cx="255356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(gieo/reo)</a:t>
            </a:r>
          </a:p>
        </p:txBody>
      </p:sp>
    </p:spTree>
    <p:extLst>
      <p:ext uri="{BB962C8B-B14F-4D97-AF65-F5344CB8AC3E}">
        <p14:creationId xmlns:p14="http://schemas.microsoft.com/office/powerpoint/2010/main" val="26224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09302" y="2790795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6518" y="454161"/>
            <a:ext cx="11572801" cy="731520"/>
            <a:chOff x="280267" y="915918"/>
            <a:chExt cx="11572801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2423" y="931337"/>
              <a:ext cx="108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66118" y="1403479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tranh, tìm từ ngữ chứa </a:t>
            </a:r>
            <a:r>
              <a:rPr lang="en-US" sz="36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en-US" sz="36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lvl="2"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các từ tìm được vào vở.</a:t>
            </a:r>
            <a:endParaRPr lang="en-US" sz="3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9301" y="3740809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9302" y="4691151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váy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300" y="5641329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giày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91" y="2813208"/>
            <a:ext cx="4136986" cy="34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147459" y="2778978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/>
                </a:solidFill>
              </a:rPr>
              <a:t>1</a:t>
            </a:r>
            <a:endParaRPr lang="en-US" sz="3600" b="1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47459" y="3728992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/>
                </a:solidFill>
              </a:rPr>
              <a:t>2</a:t>
            </a:r>
            <a:endParaRPr lang="en-US" sz="3600" b="1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47459" y="4679334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/>
                </a:solidFill>
              </a:rPr>
              <a:t>3</a:t>
            </a:r>
            <a:endParaRPr lang="en-US" sz="3600" b="1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47459" y="5629512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/>
                </a:solidFill>
              </a:rPr>
              <a:t>4</a:t>
            </a:r>
            <a:endParaRPr lang="en-US" sz="3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" grpId="0" animBg="1"/>
      <p:bldP spid="21" grpId="0" animBg="1"/>
      <p:bldP spid="23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"/>
          <p:cNvSpPr txBox="1">
            <a:spLocks/>
          </p:cNvSpPr>
          <p:nvPr/>
        </p:nvSpPr>
        <p:spPr>
          <a:xfrm>
            <a:off x="1018184" y="408018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gieo hạt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9"/>
          <p:cNvSpPr txBox="1">
            <a:spLocks/>
          </p:cNvSpPr>
          <p:nvPr/>
        </p:nvSpPr>
        <p:spPr>
          <a:xfrm>
            <a:off x="8350887" y="411480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dào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540680" y="4355516"/>
            <a:ext cx="675409" cy="666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848725" y="4326718"/>
            <a:ext cx="675409" cy="6664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35" y="441960"/>
            <a:ext cx="4209256" cy="29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9"/>
          <p:cNvSpPr txBox="1">
            <a:spLocks/>
          </p:cNvSpPr>
          <p:nvPr/>
        </p:nvSpPr>
        <p:spPr>
          <a:xfrm>
            <a:off x="4654673" y="409194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 gieo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52511" y="4303866"/>
            <a:ext cx="675409" cy="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57200"/>
            <a:ext cx="5204015" cy="55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5323" y="3998921"/>
            <a:ext cx="487802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48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2679605"/>
            <a:ext cx="42735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 txBox="1">
            <a:spLocks/>
          </p:cNvSpPr>
          <p:nvPr/>
        </p:nvSpPr>
        <p:spPr>
          <a:xfrm>
            <a:off x="940565" y="436257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gia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/>
          <p:cNvSpPr txBox="1">
            <a:spLocks/>
          </p:cNvSpPr>
          <p:nvPr/>
        </p:nvSpPr>
        <p:spPr>
          <a:xfrm>
            <a:off x="940724" y="281780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4"/>
          <p:cNvSpPr txBox="1">
            <a:spLocks/>
          </p:cNvSpPr>
          <p:nvPr/>
        </p:nvSpPr>
        <p:spPr>
          <a:xfrm>
            <a:off x="4594719" y="4409803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5"/>
          <p:cNvSpPr txBox="1">
            <a:spLocks/>
          </p:cNvSpPr>
          <p:nvPr/>
        </p:nvSpPr>
        <p:spPr>
          <a:xfrm>
            <a:off x="4589668" y="278827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bò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8"/>
          <p:cNvSpPr txBox="1">
            <a:spLocks/>
          </p:cNvSpPr>
          <p:nvPr/>
        </p:nvSpPr>
        <p:spPr>
          <a:xfrm>
            <a:off x="8252319" y="4348717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 cầm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9"/>
          <p:cNvSpPr txBox="1">
            <a:spLocks/>
          </p:cNvSpPr>
          <p:nvPr/>
        </p:nvSpPr>
        <p:spPr>
          <a:xfrm>
            <a:off x="8273427" y="285242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thịt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463220" y="3093142"/>
            <a:ext cx="675409" cy="666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441953" y="4588345"/>
            <a:ext cx="675409" cy="666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122215" y="4649431"/>
            <a:ext cx="675409" cy="666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0779293" y="4637906"/>
            <a:ext cx="675409" cy="666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02319" y="3000194"/>
            <a:ext cx="675409" cy="66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771265" y="3064344"/>
            <a:ext cx="675409" cy="66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23205" y="559028"/>
            <a:ext cx="1447800" cy="1428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22586" y="466698"/>
            <a:ext cx="1447800" cy="14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5568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70226" y="423665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628415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S/114</a:t>
            </a:r>
          </a:p>
        </p:txBody>
      </p:sp>
      <p:sp>
        <p:nvSpPr>
          <p:cNvPr id="128" name="Google Shape;145;p39"/>
          <p:cNvSpPr txBox="1">
            <a:spLocks noGrp="1"/>
          </p:cNvSpPr>
          <p:nvPr>
            <p:ph type="ctrTitle"/>
          </p:nvPr>
        </p:nvSpPr>
        <p:spPr>
          <a:xfrm>
            <a:off x="1966119" y="2914367"/>
            <a:ext cx="8181353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123942"/>
            <a:ext cx="11729170" cy="549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61319" y="929640"/>
            <a:ext cx="714191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2119" y="228600"/>
            <a:ext cx="11049001" cy="731520"/>
            <a:chOff x="280267" y="915918"/>
            <a:chExt cx="11049001" cy="731520"/>
          </a:xfrm>
        </p:grpSpPr>
        <p:grpSp>
          <p:nvGrpSpPr>
            <p:cNvPr id="25" name="Group 2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033374" y="982164"/>
              <a:ext cx="1029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– viết: Em mang </a:t>
              </a:r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 yêu thương </a:t>
              </a:r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(2 khổ thơ đầu)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92622" y="1767840"/>
            <a:ext cx="52790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đến nhà ta	             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  <a:p>
            <a:pPr marL="266700" algn="just"/>
            <a:endParaRPr lang="vi-VN" sz="1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  <a:p>
            <a:pPr marL="266700" algn="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 Đăng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020" y="616284"/>
            <a:ext cx="4631998" cy="2965116"/>
            <a:chOff x="1121" y="616284"/>
            <a:chExt cx="4631998" cy="2965116"/>
          </a:xfrm>
        </p:grpSpPr>
        <p:sp>
          <p:nvSpPr>
            <p:cNvPr id="11" name="Cloud Callout 10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166" y="1047750"/>
              <a:ext cx="3829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Nội dung bài viết gồm có mấy khổ thơ?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73233" y="4388507"/>
            <a:ext cx="1007991" cy="21552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033742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Từ đâu đến nhà ta	              Nụ 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517039" y="506050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10CE178-722D-1142-9A4F-E52B99EC2B8A}"/>
              </a:ext>
            </a:extLst>
          </p:cNvPr>
          <p:cNvSpPr txBox="1"/>
          <p:nvPr/>
        </p:nvSpPr>
        <p:spPr>
          <a:xfrm>
            <a:off x="7033742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342591" y="2093487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(1)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386847" y="4573045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(2)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17921" y="3875118"/>
            <a:ext cx="0" cy="3850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785179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Từ đâu đến nhà ta	              Nụ 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0CE178-722D-1142-9A4F-E52B99EC2B8A}"/>
              </a:ext>
            </a:extLst>
          </p:cNvPr>
          <p:cNvSpPr txBox="1"/>
          <p:nvPr/>
        </p:nvSpPr>
        <p:spPr>
          <a:xfrm>
            <a:off x="6785179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39803" y="304800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48528" y="4648200"/>
            <a:ext cx="1007991" cy="215522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4518" y="616284"/>
            <a:ext cx="4631998" cy="2965116"/>
            <a:chOff x="1121" y="616284"/>
            <a:chExt cx="4631998" cy="2965116"/>
          </a:xfrm>
        </p:grpSpPr>
        <p:sp>
          <p:nvSpPr>
            <p:cNvPr id="34" name="Cloud Callout 33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3166" y="1267361"/>
              <a:ext cx="38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 nào dễ viết lẫn trong bài?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890919" y="1130006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06261" y="3915123"/>
            <a:ext cx="1379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38494" y="3905598"/>
            <a:ext cx="547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27530" y="4648200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50663" y="5086862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67552" y="5994803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93511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1719" y="1657886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 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κưΩg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8460" y="3486686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Ǉ</a:t>
            </a:r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Ğng cưƟ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544289" y="2637576"/>
            <a:ext cx="991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5279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sân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14319" y="2656524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9443" y="4484823"/>
            <a:ext cx="1544846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7007" y="4455795"/>
            <a:ext cx="826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4319" y="34912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xuūg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18821" y="444055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71421" y="4503873"/>
            <a:ext cx="929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56319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257233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λΰϐ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0553" y="3482162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chemeClr val="accent1"/>
                </a:solidFill>
                <a:latin typeface="HP001 4 hàng" pitchFamily="34" charset="0"/>
              </a:rPr>
              <a:t>ǇrŬg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38459" y="4460796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7433" y="2644569"/>
            <a:ext cx="617218" cy="8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8675" y="37586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smtClean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smtClean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Thứ 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gày … </a:t>
            </a:r>
            <a:r>
              <a:rPr lang="en-US" sz="3800" b="1" smtClean="0">
                <a:solidFill>
                  <a:schemeClr val="accent1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háng 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ăm 2021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08377" y="1242461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Ğng V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İ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Ι 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55647" y="194734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>
                <a:solidFill>
                  <a:schemeClr val="accent1"/>
                </a:solidFill>
                <a:latin typeface="HP001 4 hàng" pitchFamily="34" charset="0"/>
              </a:rPr>
              <a:t>Em jang ωϙ ΐêu κưΩg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8719" y="2652486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Mẹ, Ε− Π em χď	             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Từ đâu ΑĞn ηà Ǉa	             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Nụ cưƟ ηư Ǉia wắng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Bàn Ǉay ηư wụ hΞ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Bưϐ εân đi lẫm εẫm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TΗĞng cưƟ vang sân 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ηà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?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919" y="1943874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 N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Ή; - νμ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Ğt:</a:t>
            </a:r>
            <a:endParaRPr lang="en-US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562</Words>
  <Application>Microsoft Office PowerPoint</Application>
  <PresentationFormat>Custom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Patrick Hand SC</vt:lpstr>
      <vt:lpstr>Gochi Hand</vt:lpstr>
      <vt:lpstr>Patrick Hand</vt:lpstr>
      <vt:lpstr>Arial Rounded MT Bold</vt:lpstr>
      <vt:lpstr>Arial-Rounded</vt:lpstr>
      <vt:lpstr>HP001 4 hàng</vt:lpstr>
      <vt:lpstr>Ubuntu</vt:lpstr>
      <vt:lpstr>English Language Grammar Rules by Slidesgo</vt:lpstr>
      <vt:lpstr>PowerPoint Presentation</vt:lpstr>
      <vt:lpstr>PowerPoint Presentation</vt:lpstr>
      <vt:lpstr>Nghe – viết: Em mang về yêu thương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PC</dc:creator>
  <cp:lastModifiedBy>PC</cp:lastModifiedBy>
  <cp:revision>93</cp:revision>
  <dcterms:modified xsi:type="dcterms:W3CDTF">2021-11-10T15:20:42Z</dcterms:modified>
</cp:coreProperties>
</file>