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307" r:id="rId2"/>
    <p:sldId id="308" r:id="rId3"/>
    <p:sldId id="256" r:id="rId4"/>
    <p:sldId id="313" r:id="rId5"/>
    <p:sldId id="314" r:id="rId6"/>
    <p:sldId id="316" r:id="rId7"/>
    <p:sldId id="315" r:id="rId8"/>
    <p:sldId id="320" r:id="rId9"/>
    <p:sldId id="321" r:id="rId10"/>
    <p:sldId id="322" r:id="rId11"/>
    <p:sldId id="323" r:id="rId12"/>
    <p:sldId id="324" r:id="rId13"/>
    <p:sldId id="325" r:id="rId14"/>
  </p:sldIdLst>
  <p:sldSz cx="12161838" cy="6858000"/>
  <p:notesSz cx="6858000" cy="9144000"/>
  <p:embeddedFontLst>
    <p:embeddedFont>
      <p:font typeface="Arial-Rounded" pitchFamily="34" charset="0"/>
      <p:regular r:id="rId16"/>
    </p:embeddedFont>
    <p:embeddedFont>
      <p:font typeface="HP001 5 hàng" pitchFamily="34" charset="0"/>
      <p:regular r:id="rId17"/>
      <p:bold r:id="rId18"/>
    </p:embeddedFont>
    <p:embeddedFont>
      <p:font typeface="Arial Rounded MT Bold" pitchFamily="34" charset="0"/>
      <p:regular r:id="rId19"/>
    </p:embeddedFont>
    <p:embeddedFont>
      <p:font typeface="Titan One" charset="0"/>
      <p:regular r:id="rId20"/>
    </p:embeddedFont>
    <p:embeddedFont>
      <p:font typeface="HP001 4H" pitchFamily="34" charset="-127"/>
      <p:regular r:id="rId21"/>
      <p:bold r:id="rId22"/>
    </p:embeddedFont>
    <p:embeddedFont>
      <p:font typeface="Raleway" charset="0"/>
      <p:regular r:id="rId23"/>
      <p:bold r:id="rId24"/>
      <p:italic r:id="rId25"/>
      <p:boldItalic r:id="rId26"/>
    </p:embeddedFont>
    <p:embeddedFont>
      <p:font typeface="Assistant" charset="-79"/>
      <p:regular r:id="rId27"/>
      <p:bold r:id="rId28"/>
    </p:embeddedFont>
    <p:embeddedFont>
      <p:font typeface="HP001 4 hàng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BE5E2DB-A448-48AA-8734-B51BF48E3385}">
  <a:tblStyle styleId="{7BE5E2DB-A448-48AA-8734-B51BF48E33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8" autoAdjust="0"/>
    <p:restoredTop sz="82028" autoAdjust="0"/>
  </p:normalViewPr>
  <p:slideViewPr>
    <p:cSldViewPr>
      <p:cViewPr>
        <p:scale>
          <a:sx n="66" d="100"/>
          <a:sy n="66" d="100"/>
        </p:scale>
        <p:origin x="-972" y="-1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654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Viết</a:t>
            </a:r>
            <a:r>
              <a:rPr lang="en-US" baseline="0" smtClean="0"/>
              <a:t> vào bảng 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Đến đây</a:t>
            </a:r>
            <a:r>
              <a:rPr lang="en-US" baseline="0" smtClean="0"/>
              <a:t> thì cho HS tự nói về độ cao, độ rộng, GV k cần chú thích nữa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Chữ</a:t>
            </a:r>
            <a:r>
              <a:rPr lang="en-US" baseline="0" smtClean="0"/>
              <a:t> hoa A gồm mấy nét?</a:t>
            </a:r>
          </a:p>
          <a:p>
            <a:r>
              <a:rPr lang="en-US" baseline="0" smtClean="0"/>
              <a:t>Chữ hoa A có 3 nét (tham khảo SGV)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Chữ</a:t>
            </a:r>
            <a:r>
              <a:rPr lang="en-US" baseline="0" smtClean="0"/>
              <a:t> hoa H gồm mấy nét? 3 nét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Chú</a:t>
            </a:r>
            <a:r>
              <a:rPr lang="en-US" baseline="0" smtClean="0"/>
              <a:t> ý HD HS:</a:t>
            </a:r>
          </a:p>
          <a:p>
            <a:pPr marL="0" indent="0">
              <a:buFontTx/>
              <a:buNone/>
            </a:pPr>
            <a:r>
              <a:rPr lang="en-US" baseline="0" smtClean="0"/>
              <a:t>- Hiểu nghĩa của câu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Viết hoa chữ đầu câu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Khoảng cách giữa các chữ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Kĩ thuật nối chữ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Độ cao các con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69401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57625" y="720000"/>
            <a:ext cx="4209161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57625" y="4704600"/>
            <a:ext cx="4209161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61943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>
            <a:off x="-92" y="-31300"/>
            <a:ext cx="12161835" cy="7240496"/>
            <a:chOff x="-69" y="-23475"/>
            <a:chExt cx="9143998" cy="5430372"/>
          </a:xfrm>
        </p:grpSpPr>
        <p:sp>
          <p:nvSpPr>
            <p:cNvPr id="755" name="Google Shape;755;p2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2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3" name="Google Shape;763;p2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64" name="Google Shape;764;p2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957625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957625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957625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957625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4781741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4781741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4781741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4781741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8605857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8605857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8605857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8605857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61838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7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10000"/>
          <a:stretch/>
        </p:blipFill>
        <p:spPr>
          <a:xfrm>
            <a:off x="2497399" y="67935"/>
            <a:ext cx="7983748" cy="648526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243062"/>
              </p:ext>
            </p:extLst>
          </p:nvPr>
        </p:nvGraphicFramePr>
        <p:xfrm>
          <a:off x="2775291" y="938682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24306" y="1921240"/>
            <a:ext cx="411391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7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NĀ </a:t>
            </a:r>
            <a:endParaRPr lang="en-US" sz="107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65" y="539087"/>
            <a:ext cx="5130260" cy="515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975519" y="539087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38119" y="6150114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30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661819" y="3505199"/>
            <a:ext cx="5029200" cy="20098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7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 - Dặn dò</a:t>
            </a:r>
            <a:endParaRPr lang="en-US" sz="60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oogle Shape;5031;p63"/>
          <p:cNvGrpSpPr/>
          <p:nvPr/>
        </p:nvGrpSpPr>
        <p:grpSpPr>
          <a:xfrm>
            <a:off x="9289822" y="3218596"/>
            <a:ext cx="2311663" cy="2836861"/>
            <a:chOff x="6685957" y="2450061"/>
            <a:chExt cx="1738047" cy="2127646"/>
          </a:xfrm>
        </p:grpSpPr>
        <p:sp>
          <p:nvSpPr>
            <p:cNvPr id="5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7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6" name="Google Shape;5123;p63"/>
          <p:cNvGrpSpPr/>
          <p:nvPr/>
        </p:nvGrpSpPr>
        <p:grpSpPr>
          <a:xfrm>
            <a:off x="518319" y="3423831"/>
            <a:ext cx="2049315" cy="2672507"/>
            <a:chOff x="5038641" y="2573327"/>
            <a:chExt cx="1540798" cy="2004380"/>
          </a:xfrm>
        </p:grpSpPr>
        <p:sp>
          <p:nvSpPr>
            <p:cNvPr id="97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81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1066800"/>
            <a:ext cx="9296400" cy="25146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12192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7338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9352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" b="16402"/>
          <a:stretch/>
        </p:blipFill>
        <p:spPr>
          <a:xfrm>
            <a:off x="2116757" y="685800"/>
            <a:ext cx="7928324" cy="516708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438995"/>
              </p:ext>
            </p:extLst>
          </p:nvPr>
        </p:nvGraphicFramePr>
        <p:xfrm>
          <a:off x="3766778" y="155206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033" y="3088066"/>
            <a:ext cx="350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 smtClean="0">
                <a:solidFill>
                  <a:schemeClr val="bg1"/>
                </a:solidFill>
                <a:latin typeface="HP001 5 hàng" pitchFamily="34" charset="0"/>
                <a:ea typeface="HP001 4H" pitchFamily="34" charset="-127"/>
              </a:rPr>
              <a:t>M</a:t>
            </a:r>
            <a:endParaRPr lang="en-US" sz="10700">
              <a:solidFill>
                <a:schemeClr val="bg1"/>
              </a:solidFill>
              <a:latin typeface="HP001 5 hàng" pitchFamily="34" charset="0"/>
              <a:ea typeface="HP001 4H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4022918"/>
            <a:ext cx="1356519" cy="182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45" y="1327125"/>
            <a:ext cx="5403955" cy="447838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6" name="Google Shape;1186;p32"/>
          <p:cNvGrpSpPr/>
          <p:nvPr/>
        </p:nvGrpSpPr>
        <p:grpSpPr>
          <a:xfrm>
            <a:off x="6084450" y="1441479"/>
            <a:ext cx="3938917" cy="4715531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6248445" y="4703955"/>
            <a:ext cx="1865383" cy="1989817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8914192" y="2866144"/>
            <a:ext cx="2792848" cy="3397024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5605775" y="427043"/>
            <a:ext cx="4077234" cy="3228141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70" name="TextBox 369"/>
          <p:cNvSpPr txBox="1"/>
          <p:nvPr/>
        </p:nvSpPr>
        <p:spPr>
          <a:xfrm>
            <a:off x="236067" y="1511464"/>
            <a:ext cx="527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…. ngày … tháng ….. năm 2021 </a:t>
            </a:r>
            <a:endParaRPr lang="en-US" sz="2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1403275" y="2118805"/>
            <a:ext cx="2898069" cy="55378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2800">
              <a:solidFill>
                <a:srgbClr val="00206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176345" y="2762514"/>
            <a:ext cx="5412316" cy="55378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 TÍCH HOA TỈ MUỘI</a:t>
            </a:r>
            <a:endParaRPr lang="en-US" sz="2800" b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292457" y="3664817"/>
            <a:ext cx="5184559" cy="83098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Viết: Chữ hoa </a:t>
            </a:r>
            <a:r>
              <a:rPr lang="en-US" sz="480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4800" smtClean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4118694" y="5019933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</a:t>
            </a:r>
            <a:r>
              <a:rPr lang="vi-VN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</a:t>
            </a:r>
            <a:endParaRPr lang="en-US" sz="400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/>
      <p:bldP spid="3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28564" y="968649"/>
            <a:ext cx="7675486" cy="498366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51919" y="76200"/>
            <a:ext cx="7709968" cy="1143000"/>
          </a:xfrm>
        </p:spPr>
        <p:txBody>
          <a:bodyPr>
            <a:normAutofit/>
          </a:bodyPr>
          <a:lstStyle/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N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vừa)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737519" y="1074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6482" y="4042882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96482" y="3536498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296249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242166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187117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96296" y="172154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5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8521" y="223669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4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78521" y="2777525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3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78521" y="335153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2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620" y="3884903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  <a:endParaRPr lang="en-US" sz="1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338989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14300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6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48565"/>
              </p:ext>
            </p:extLst>
          </p:nvPr>
        </p:nvGraphicFramePr>
        <p:xfrm>
          <a:off x="3997576" y="1323110"/>
          <a:ext cx="493776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7765" y="1707028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0">
                <a:latin typeface="HP001 5 hàng" pitchFamily="34" charset="0"/>
                <a:ea typeface="HP001 4H" pitchFamily="34" charset="-127"/>
              </a:rPr>
              <a:t>N</a:t>
            </a:r>
            <a:endParaRPr lang="en-US" sz="21500"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0917" y="3521440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0917" y="2962493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0917" y="2410968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3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0917" y="185198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0917" y="129644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5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8483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526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83907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3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35" name="Double Brace 34"/>
          <p:cNvSpPr/>
          <p:nvPr/>
        </p:nvSpPr>
        <p:spPr>
          <a:xfrm>
            <a:off x="7725787" y="1324135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e 34"/>
          <p:cNvSpPr/>
          <p:nvPr/>
        </p:nvSpPr>
        <p:spPr>
          <a:xfrm rot="5400000">
            <a:off x="5719524" y="3235171"/>
            <a:ext cx="2011680" cy="3311106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oogle Shape;1704;p37"/>
          <p:cNvGrpSpPr/>
          <p:nvPr/>
        </p:nvGrpSpPr>
        <p:grpSpPr>
          <a:xfrm>
            <a:off x="213519" y="3856846"/>
            <a:ext cx="1812746" cy="2067755"/>
            <a:chOff x="6381235" y="1916344"/>
            <a:chExt cx="1936440" cy="2687032"/>
          </a:xfrm>
        </p:grpSpPr>
        <p:sp>
          <p:nvSpPr>
            <p:cNvPr id="32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70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6729869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7294269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latin typeface="Arial Rounded MT Bold" pitchFamily="34" charset="0"/>
              </a:rPr>
              <a:t>5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7858669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latin typeface="Arial Rounded MT Bold" pitchFamily="34" charset="0"/>
              </a:rPr>
              <a:t>6</a:t>
            </a:r>
            <a:endParaRPr lang="en-US" sz="360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0" grpId="0" animBg="1"/>
      <p:bldP spid="221" grpId="0" animBg="1"/>
      <p:bldP spid="2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14142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30789"/>
              </p:ext>
            </p:extLst>
          </p:nvPr>
        </p:nvGraphicFramePr>
        <p:xfrm>
          <a:off x="3997576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70649" y="2849380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smtClean="0">
                <a:latin typeface="HP001 5 hàng" pitchFamily="34" charset="0"/>
                <a:ea typeface="HP001 4H" pitchFamily="34" charset="-127"/>
              </a:rPr>
              <a:t>N</a:t>
            </a:r>
            <a:endParaRPr lang="en-US" sz="11000"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80519" y="350745"/>
            <a:ext cx="7709968" cy="1143000"/>
          </a:xfrm>
        </p:spPr>
        <p:txBody>
          <a:bodyPr>
            <a:normAutofit/>
          </a:bodyPr>
          <a:lstStyle/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N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966119" y="381990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6138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6138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1571" y="5166610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35272" y="2400049"/>
            <a:ext cx="548640" cy="562381"/>
            <a:chOff x="7328483" y="5506752"/>
            <a:chExt cx="548640" cy="562381"/>
          </a:xfrm>
        </p:grpSpPr>
        <p:sp>
          <p:nvSpPr>
            <p:cNvPr id="42" name="Rectangle 41"/>
            <p:cNvSpPr/>
            <p:nvPr/>
          </p:nvSpPr>
          <p:spPr>
            <a:xfrm>
              <a:off x="7328483" y="5520493"/>
              <a:ext cx="548640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0675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634602" y="5166610"/>
            <a:ext cx="551227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15" name="Google Shape;2101;p42"/>
          <p:cNvGrpSpPr/>
          <p:nvPr/>
        </p:nvGrpSpPr>
        <p:grpSpPr>
          <a:xfrm>
            <a:off x="396586" y="2218725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6190916" y="5162912"/>
            <a:ext cx="551227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latin typeface="Arial Rounded MT Bold" pitchFamily="34" charset="0"/>
              </a:rPr>
              <a:t>3</a:t>
            </a:r>
            <a:endParaRPr lang="en-US" sz="360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7" grpId="0" animBg="1"/>
      <p:bldP spid="1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7;p69"/>
          <p:cNvSpPr/>
          <p:nvPr/>
        </p:nvSpPr>
        <p:spPr>
          <a:xfrm>
            <a:off x="1259047" y="2979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2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73446" y="228600"/>
            <a:ext cx="9698673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</a:t>
            </a:r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và viết chữ </a:t>
            </a:r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oogle Shape;2447;p46"/>
          <p:cNvGrpSpPr/>
          <p:nvPr/>
        </p:nvGrpSpPr>
        <p:grpSpPr>
          <a:xfrm>
            <a:off x="1064736" y="4723542"/>
            <a:ext cx="4043053" cy="2183073"/>
            <a:chOff x="320946" y="3118605"/>
            <a:chExt cx="3039810" cy="1637305"/>
          </a:xfrm>
        </p:grpSpPr>
        <p:grpSp>
          <p:nvGrpSpPr>
            <p:cNvPr id="14" name="Google Shape;2448;p46"/>
            <p:cNvGrpSpPr/>
            <p:nvPr/>
          </p:nvGrpSpPr>
          <p:grpSpPr>
            <a:xfrm>
              <a:off x="841617" y="3260727"/>
              <a:ext cx="1262464" cy="1495184"/>
              <a:chOff x="4082850" y="3154975"/>
              <a:chExt cx="350850" cy="415525"/>
            </a:xfrm>
          </p:grpSpPr>
          <p:sp>
            <p:nvSpPr>
              <p:cNvPr id="54" name="Google Shape;2449;p46"/>
              <p:cNvSpPr/>
              <p:nvPr/>
            </p:nvSpPr>
            <p:spPr>
              <a:xfrm>
                <a:off x="4100700" y="3544950"/>
                <a:ext cx="23822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1022" extrusionOk="0">
                    <a:moveTo>
                      <a:pt x="4764" y="0"/>
                    </a:moveTo>
                    <a:cubicBezTo>
                      <a:pt x="2133" y="0"/>
                      <a:pt x="1" y="215"/>
                      <a:pt x="1" y="473"/>
                    </a:cubicBezTo>
                    <a:cubicBezTo>
                      <a:pt x="1" y="679"/>
                      <a:pt x="142" y="1021"/>
                      <a:pt x="2493" y="1021"/>
                    </a:cubicBezTo>
                    <a:cubicBezTo>
                      <a:pt x="3094" y="1021"/>
                      <a:pt x="3840" y="999"/>
                      <a:pt x="4764" y="946"/>
                    </a:cubicBezTo>
                    <a:cubicBezTo>
                      <a:pt x="7396" y="803"/>
                      <a:pt x="9528" y="732"/>
                      <a:pt x="9528" y="473"/>
                    </a:cubicBezTo>
                    <a:cubicBezTo>
                      <a:pt x="9528" y="215"/>
                      <a:pt x="7396" y="0"/>
                      <a:pt x="4764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450;p46"/>
              <p:cNvSpPr/>
              <p:nvPr/>
            </p:nvSpPr>
            <p:spPr>
              <a:xfrm>
                <a:off x="4137500" y="3508375"/>
                <a:ext cx="421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1053" y="1918"/>
                      <a:pt x="1660" y="1910"/>
                      <a:pt x="1669" y="1829"/>
                    </a:cubicBezTo>
                    <a:cubicBezTo>
                      <a:pt x="1687" y="1722"/>
                      <a:pt x="1151" y="1544"/>
                      <a:pt x="1151" y="1544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451;p46"/>
              <p:cNvSpPr/>
              <p:nvPr/>
            </p:nvSpPr>
            <p:spPr>
              <a:xfrm>
                <a:off x="4137500" y="3508375"/>
                <a:ext cx="323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715" y="1693"/>
                      <a:pt x="613" y="703"/>
                      <a:pt x="1171" y="703"/>
                    </a:cubicBezTo>
                    <a:cubicBezTo>
                      <a:pt x="1188" y="703"/>
                      <a:pt x="1205" y="703"/>
                      <a:pt x="1223" y="705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452;p46"/>
              <p:cNvSpPr/>
              <p:nvPr/>
            </p:nvSpPr>
            <p:spPr>
              <a:xfrm>
                <a:off x="4259275" y="3443700"/>
                <a:ext cx="51775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1499" y="4300"/>
                      <a:pt x="2070" y="4211"/>
                      <a:pt x="2070" y="4140"/>
                    </a:cubicBezTo>
                    <a:cubicBezTo>
                      <a:pt x="2070" y="4059"/>
                      <a:pt x="1836" y="4043"/>
                      <a:pt x="1648" y="4043"/>
                    </a:cubicBezTo>
                    <a:cubicBezTo>
                      <a:pt x="1523" y="4043"/>
                      <a:pt x="1419" y="4050"/>
                      <a:pt x="1419" y="4050"/>
                    </a:cubicBezTo>
                    <a:cubicBezTo>
                      <a:pt x="1419" y="4050"/>
                      <a:pt x="1258" y="2454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453;p46"/>
              <p:cNvSpPr/>
              <p:nvPr/>
            </p:nvSpPr>
            <p:spPr>
              <a:xfrm>
                <a:off x="4259275" y="3443700"/>
                <a:ext cx="283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955" y="3970"/>
                      <a:pt x="866" y="3310"/>
                      <a:pt x="830" y="2596"/>
                    </a:cubicBezTo>
                    <a:cubicBezTo>
                      <a:pt x="794" y="1981"/>
                      <a:pt x="964" y="1553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454;p46"/>
              <p:cNvSpPr/>
              <p:nvPr/>
            </p:nvSpPr>
            <p:spPr>
              <a:xfrm>
                <a:off x="4164275" y="3154975"/>
                <a:ext cx="80300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602" extrusionOk="0">
                    <a:moveTo>
                      <a:pt x="844" y="1"/>
                    </a:moveTo>
                    <a:cubicBezTo>
                      <a:pt x="373" y="1"/>
                      <a:pt x="124" y="207"/>
                      <a:pt x="71" y="469"/>
                    </a:cubicBezTo>
                    <a:cubicBezTo>
                      <a:pt x="0" y="862"/>
                      <a:pt x="402" y="1379"/>
                      <a:pt x="1204" y="1469"/>
                    </a:cubicBezTo>
                    <a:cubicBezTo>
                      <a:pt x="2632" y="1629"/>
                      <a:pt x="2676" y="2602"/>
                      <a:pt x="2676" y="2602"/>
                    </a:cubicBezTo>
                    <a:lnTo>
                      <a:pt x="3212" y="2432"/>
                    </a:lnTo>
                    <a:cubicBezTo>
                      <a:pt x="3212" y="2432"/>
                      <a:pt x="3149" y="2191"/>
                      <a:pt x="3006" y="1870"/>
                    </a:cubicBezTo>
                    <a:cubicBezTo>
                      <a:pt x="2730" y="1201"/>
                      <a:pt x="2141" y="175"/>
                      <a:pt x="1133" y="23"/>
                    </a:cubicBezTo>
                    <a:cubicBezTo>
                      <a:pt x="1029" y="8"/>
                      <a:pt x="932" y="1"/>
                      <a:pt x="8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455;p46"/>
              <p:cNvSpPr/>
              <p:nvPr/>
            </p:nvSpPr>
            <p:spPr>
              <a:xfrm>
                <a:off x="4302100" y="3170275"/>
                <a:ext cx="92125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213" extrusionOk="0">
                    <a:moveTo>
                      <a:pt x="2097" y="0"/>
                    </a:moveTo>
                    <a:cubicBezTo>
                      <a:pt x="1008" y="0"/>
                      <a:pt x="429" y="866"/>
                      <a:pt x="170" y="1419"/>
                    </a:cubicBezTo>
                    <a:cubicBezTo>
                      <a:pt x="54" y="1677"/>
                      <a:pt x="0" y="1874"/>
                      <a:pt x="0" y="1874"/>
                    </a:cubicBezTo>
                    <a:lnTo>
                      <a:pt x="429" y="2213"/>
                    </a:lnTo>
                    <a:cubicBezTo>
                      <a:pt x="831" y="1527"/>
                      <a:pt x="1238" y="1395"/>
                      <a:pt x="1743" y="1395"/>
                    </a:cubicBezTo>
                    <a:cubicBezTo>
                      <a:pt x="2055" y="1395"/>
                      <a:pt x="2405" y="1446"/>
                      <a:pt x="2815" y="1446"/>
                    </a:cubicBezTo>
                    <a:cubicBezTo>
                      <a:pt x="2828" y="1446"/>
                      <a:pt x="2842" y="1446"/>
                      <a:pt x="2855" y="1445"/>
                    </a:cubicBezTo>
                    <a:cubicBezTo>
                      <a:pt x="3515" y="1436"/>
                      <a:pt x="3685" y="901"/>
                      <a:pt x="3355" y="482"/>
                    </a:cubicBezTo>
                    <a:cubicBezTo>
                      <a:pt x="3141" y="214"/>
                      <a:pt x="2721" y="0"/>
                      <a:pt x="20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456;p46"/>
              <p:cNvSpPr/>
              <p:nvPr/>
            </p:nvSpPr>
            <p:spPr>
              <a:xfrm>
                <a:off x="4164275" y="3165350"/>
                <a:ext cx="803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187" extrusionOk="0">
                    <a:moveTo>
                      <a:pt x="510" y="1"/>
                    </a:moveTo>
                    <a:cubicBezTo>
                      <a:pt x="369" y="1"/>
                      <a:pt x="223" y="18"/>
                      <a:pt x="71" y="54"/>
                    </a:cubicBezTo>
                    <a:cubicBezTo>
                      <a:pt x="0" y="447"/>
                      <a:pt x="402" y="964"/>
                      <a:pt x="1204" y="1054"/>
                    </a:cubicBezTo>
                    <a:cubicBezTo>
                      <a:pt x="2632" y="1214"/>
                      <a:pt x="2676" y="2187"/>
                      <a:pt x="2676" y="2187"/>
                    </a:cubicBezTo>
                    <a:lnTo>
                      <a:pt x="3212" y="2017"/>
                    </a:lnTo>
                    <a:cubicBezTo>
                      <a:pt x="3212" y="2017"/>
                      <a:pt x="3149" y="1776"/>
                      <a:pt x="3006" y="1455"/>
                    </a:cubicBezTo>
                    <a:cubicBezTo>
                      <a:pt x="2906" y="1522"/>
                      <a:pt x="2814" y="1581"/>
                      <a:pt x="2773" y="1581"/>
                    </a:cubicBezTo>
                    <a:cubicBezTo>
                      <a:pt x="2770" y="1581"/>
                      <a:pt x="2768" y="1581"/>
                      <a:pt x="2766" y="1580"/>
                    </a:cubicBezTo>
                    <a:cubicBezTo>
                      <a:pt x="2677" y="1556"/>
                      <a:pt x="1863" y="1"/>
                      <a:pt x="510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457;p46"/>
              <p:cNvSpPr/>
              <p:nvPr/>
            </p:nvSpPr>
            <p:spPr>
              <a:xfrm>
                <a:off x="4302100" y="3180550"/>
                <a:ext cx="9212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02" extrusionOk="0">
                    <a:moveTo>
                      <a:pt x="2642" y="0"/>
                    </a:moveTo>
                    <a:cubicBezTo>
                      <a:pt x="2244" y="0"/>
                      <a:pt x="1812" y="75"/>
                      <a:pt x="1446" y="312"/>
                    </a:cubicBezTo>
                    <a:cubicBezTo>
                      <a:pt x="730" y="775"/>
                      <a:pt x="632" y="1078"/>
                      <a:pt x="402" y="1078"/>
                    </a:cubicBezTo>
                    <a:cubicBezTo>
                      <a:pt x="339" y="1078"/>
                      <a:pt x="267" y="1055"/>
                      <a:pt x="170" y="1008"/>
                    </a:cubicBezTo>
                    <a:cubicBezTo>
                      <a:pt x="54" y="1266"/>
                      <a:pt x="0" y="1463"/>
                      <a:pt x="0" y="1463"/>
                    </a:cubicBezTo>
                    <a:lnTo>
                      <a:pt x="429" y="1802"/>
                    </a:lnTo>
                    <a:cubicBezTo>
                      <a:pt x="831" y="1116"/>
                      <a:pt x="1238" y="984"/>
                      <a:pt x="1743" y="984"/>
                    </a:cubicBezTo>
                    <a:cubicBezTo>
                      <a:pt x="2055" y="984"/>
                      <a:pt x="2405" y="1035"/>
                      <a:pt x="2815" y="1035"/>
                    </a:cubicBezTo>
                    <a:cubicBezTo>
                      <a:pt x="2828" y="1035"/>
                      <a:pt x="2842" y="1035"/>
                      <a:pt x="2855" y="1034"/>
                    </a:cubicBezTo>
                    <a:cubicBezTo>
                      <a:pt x="3515" y="1025"/>
                      <a:pt x="3685" y="490"/>
                      <a:pt x="3355" y="71"/>
                    </a:cubicBezTo>
                    <a:cubicBezTo>
                      <a:pt x="3150" y="32"/>
                      <a:pt x="2903" y="0"/>
                      <a:pt x="2642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458;p46"/>
              <p:cNvSpPr/>
              <p:nvPr/>
            </p:nvSpPr>
            <p:spPr>
              <a:xfrm>
                <a:off x="4082850" y="3203350"/>
                <a:ext cx="324325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2973" h="14515" extrusionOk="0">
                    <a:moveTo>
                      <a:pt x="7389" y="1"/>
                    </a:moveTo>
                    <a:cubicBezTo>
                      <a:pt x="5959" y="1"/>
                      <a:pt x="5075" y="918"/>
                      <a:pt x="4756" y="2460"/>
                    </a:cubicBezTo>
                    <a:cubicBezTo>
                      <a:pt x="4720" y="2656"/>
                      <a:pt x="4684" y="2852"/>
                      <a:pt x="4649" y="3048"/>
                    </a:cubicBezTo>
                    <a:cubicBezTo>
                      <a:pt x="4417" y="4619"/>
                      <a:pt x="4488" y="6091"/>
                      <a:pt x="4488" y="6091"/>
                    </a:cubicBezTo>
                    <a:lnTo>
                      <a:pt x="4488" y="6135"/>
                    </a:lnTo>
                    <a:lnTo>
                      <a:pt x="4488" y="6492"/>
                    </a:lnTo>
                    <a:lnTo>
                      <a:pt x="4488" y="6670"/>
                    </a:lnTo>
                    <a:cubicBezTo>
                      <a:pt x="4488" y="6670"/>
                      <a:pt x="4372" y="6688"/>
                      <a:pt x="4194" y="6733"/>
                    </a:cubicBezTo>
                    <a:cubicBezTo>
                      <a:pt x="3783" y="6831"/>
                      <a:pt x="2981" y="7036"/>
                      <a:pt x="2258" y="7348"/>
                    </a:cubicBezTo>
                    <a:cubicBezTo>
                      <a:pt x="2249" y="7348"/>
                      <a:pt x="2240" y="7357"/>
                      <a:pt x="2231" y="7357"/>
                    </a:cubicBezTo>
                    <a:cubicBezTo>
                      <a:pt x="1877" y="7503"/>
                      <a:pt x="1602" y="7559"/>
                      <a:pt x="1384" y="7559"/>
                    </a:cubicBezTo>
                    <a:cubicBezTo>
                      <a:pt x="978" y="7559"/>
                      <a:pt x="774" y="7366"/>
                      <a:pt x="634" y="7215"/>
                    </a:cubicBezTo>
                    <a:cubicBezTo>
                      <a:pt x="467" y="7041"/>
                      <a:pt x="360" y="6817"/>
                      <a:pt x="257" y="6817"/>
                    </a:cubicBezTo>
                    <a:cubicBezTo>
                      <a:pt x="222" y="6817"/>
                      <a:pt x="188" y="6842"/>
                      <a:pt x="153" y="6902"/>
                    </a:cubicBezTo>
                    <a:cubicBezTo>
                      <a:pt x="1" y="7143"/>
                      <a:pt x="358" y="7910"/>
                      <a:pt x="670" y="8116"/>
                    </a:cubicBezTo>
                    <a:cubicBezTo>
                      <a:pt x="839" y="8232"/>
                      <a:pt x="857" y="9168"/>
                      <a:pt x="848" y="10230"/>
                    </a:cubicBezTo>
                    <a:cubicBezTo>
                      <a:pt x="839" y="10881"/>
                      <a:pt x="822" y="11586"/>
                      <a:pt x="813" y="12166"/>
                    </a:cubicBezTo>
                    <a:cubicBezTo>
                      <a:pt x="813" y="12353"/>
                      <a:pt x="813" y="12532"/>
                      <a:pt x="822" y="12692"/>
                    </a:cubicBezTo>
                    <a:cubicBezTo>
                      <a:pt x="857" y="14137"/>
                      <a:pt x="1143" y="14485"/>
                      <a:pt x="1812" y="14503"/>
                    </a:cubicBezTo>
                    <a:cubicBezTo>
                      <a:pt x="1971" y="14509"/>
                      <a:pt x="2140" y="14514"/>
                      <a:pt x="2304" y="14514"/>
                    </a:cubicBezTo>
                    <a:cubicBezTo>
                      <a:pt x="2831" y="14514"/>
                      <a:pt x="3304" y="14464"/>
                      <a:pt x="3195" y="14253"/>
                    </a:cubicBezTo>
                    <a:cubicBezTo>
                      <a:pt x="3043" y="13986"/>
                      <a:pt x="2561" y="14093"/>
                      <a:pt x="2570" y="13986"/>
                    </a:cubicBezTo>
                    <a:cubicBezTo>
                      <a:pt x="2570" y="13888"/>
                      <a:pt x="2713" y="12514"/>
                      <a:pt x="2713" y="12514"/>
                    </a:cubicBezTo>
                    <a:cubicBezTo>
                      <a:pt x="2713" y="12514"/>
                      <a:pt x="3191" y="12712"/>
                      <a:pt x="4111" y="12712"/>
                    </a:cubicBezTo>
                    <a:cubicBezTo>
                      <a:pt x="4688" y="12712"/>
                      <a:pt x="5438" y="12634"/>
                      <a:pt x="6353" y="12380"/>
                    </a:cubicBezTo>
                    <a:cubicBezTo>
                      <a:pt x="6353" y="12380"/>
                      <a:pt x="6353" y="14351"/>
                      <a:pt x="6602" y="14414"/>
                    </a:cubicBezTo>
                    <a:cubicBezTo>
                      <a:pt x="6646" y="14425"/>
                      <a:pt x="6728" y="14430"/>
                      <a:pt x="6833" y="14430"/>
                    </a:cubicBezTo>
                    <a:cubicBezTo>
                      <a:pt x="7307" y="14430"/>
                      <a:pt x="8240" y="14324"/>
                      <a:pt x="8101" y="14200"/>
                    </a:cubicBezTo>
                    <a:cubicBezTo>
                      <a:pt x="7932" y="14057"/>
                      <a:pt x="7566" y="14057"/>
                      <a:pt x="7530" y="13888"/>
                    </a:cubicBezTo>
                    <a:cubicBezTo>
                      <a:pt x="7504" y="13709"/>
                      <a:pt x="7504" y="11381"/>
                      <a:pt x="7593" y="11140"/>
                    </a:cubicBezTo>
                    <a:cubicBezTo>
                      <a:pt x="7655" y="10988"/>
                      <a:pt x="8235" y="10007"/>
                      <a:pt x="8645" y="8972"/>
                    </a:cubicBezTo>
                    <a:cubicBezTo>
                      <a:pt x="8761" y="8687"/>
                      <a:pt x="8868" y="8392"/>
                      <a:pt x="8940" y="8116"/>
                    </a:cubicBezTo>
                    <a:cubicBezTo>
                      <a:pt x="9020" y="7848"/>
                      <a:pt x="9065" y="7598"/>
                      <a:pt x="9083" y="7357"/>
                    </a:cubicBezTo>
                    <a:cubicBezTo>
                      <a:pt x="9190" y="5975"/>
                      <a:pt x="12972" y="3994"/>
                      <a:pt x="12785" y="3834"/>
                    </a:cubicBezTo>
                    <a:cubicBezTo>
                      <a:pt x="12597" y="3673"/>
                      <a:pt x="10688" y="2986"/>
                      <a:pt x="10483" y="2799"/>
                    </a:cubicBezTo>
                    <a:cubicBezTo>
                      <a:pt x="10296" y="2629"/>
                      <a:pt x="10108" y="2469"/>
                      <a:pt x="10171" y="2067"/>
                    </a:cubicBezTo>
                    <a:cubicBezTo>
                      <a:pt x="10233" y="1728"/>
                      <a:pt x="9975" y="756"/>
                      <a:pt x="8806" y="274"/>
                    </a:cubicBezTo>
                    <a:cubicBezTo>
                      <a:pt x="8583" y="185"/>
                      <a:pt x="8333" y="105"/>
                      <a:pt x="8048" y="60"/>
                    </a:cubicBezTo>
                    <a:cubicBezTo>
                      <a:pt x="7817" y="20"/>
                      <a:pt x="7597" y="1"/>
                      <a:pt x="73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459;p46"/>
              <p:cNvSpPr/>
              <p:nvPr/>
            </p:nvSpPr>
            <p:spPr>
              <a:xfrm>
                <a:off x="4222025" y="3439450"/>
                <a:ext cx="26125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090" extrusionOk="0">
                    <a:moveTo>
                      <a:pt x="529" y="1"/>
                    </a:moveTo>
                    <a:cubicBezTo>
                      <a:pt x="251" y="1"/>
                      <a:pt x="27" y="230"/>
                      <a:pt x="10" y="527"/>
                    </a:cubicBezTo>
                    <a:cubicBezTo>
                      <a:pt x="1" y="822"/>
                      <a:pt x="224" y="1080"/>
                      <a:pt x="509" y="1089"/>
                    </a:cubicBezTo>
                    <a:cubicBezTo>
                      <a:pt x="514" y="1089"/>
                      <a:pt x="519" y="1089"/>
                      <a:pt x="525" y="1089"/>
                    </a:cubicBezTo>
                    <a:cubicBezTo>
                      <a:pt x="795" y="1089"/>
                      <a:pt x="1027" y="861"/>
                      <a:pt x="1035" y="563"/>
                    </a:cubicBezTo>
                    <a:cubicBezTo>
                      <a:pt x="1044" y="260"/>
                      <a:pt x="830" y="10"/>
                      <a:pt x="545" y="1"/>
                    </a:cubicBezTo>
                    <a:cubicBezTo>
                      <a:pt x="540" y="1"/>
                      <a:pt x="534" y="1"/>
                      <a:pt x="5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460;p46"/>
              <p:cNvSpPr/>
              <p:nvPr/>
            </p:nvSpPr>
            <p:spPr>
              <a:xfrm>
                <a:off x="4133700" y="3365069"/>
                <a:ext cx="885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3268" extrusionOk="0">
                    <a:moveTo>
                      <a:pt x="2454" y="1"/>
                    </a:moveTo>
                    <a:lnTo>
                      <a:pt x="2454" y="179"/>
                    </a:lnTo>
                    <a:cubicBezTo>
                      <a:pt x="2454" y="179"/>
                      <a:pt x="2338" y="197"/>
                      <a:pt x="2160" y="242"/>
                    </a:cubicBezTo>
                    <a:cubicBezTo>
                      <a:pt x="1749" y="340"/>
                      <a:pt x="947" y="545"/>
                      <a:pt x="224" y="857"/>
                    </a:cubicBezTo>
                    <a:cubicBezTo>
                      <a:pt x="215" y="857"/>
                      <a:pt x="206" y="866"/>
                      <a:pt x="197" y="866"/>
                    </a:cubicBezTo>
                    <a:cubicBezTo>
                      <a:pt x="99" y="1063"/>
                      <a:pt x="46" y="1277"/>
                      <a:pt x="37" y="1509"/>
                    </a:cubicBezTo>
                    <a:cubicBezTo>
                      <a:pt x="1" y="2445"/>
                      <a:pt x="759" y="3230"/>
                      <a:pt x="1732" y="3266"/>
                    </a:cubicBezTo>
                    <a:cubicBezTo>
                      <a:pt x="1754" y="3267"/>
                      <a:pt x="1777" y="3267"/>
                      <a:pt x="1799" y="3267"/>
                    </a:cubicBezTo>
                    <a:cubicBezTo>
                      <a:pt x="2733" y="3267"/>
                      <a:pt x="3508" y="2548"/>
                      <a:pt x="3543" y="1634"/>
                    </a:cubicBezTo>
                    <a:cubicBezTo>
                      <a:pt x="3543" y="1544"/>
                      <a:pt x="3543" y="1455"/>
                      <a:pt x="3534" y="1366"/>
                    </a:cubicBezTo>
                    <a:cubicBezTo>
                      <a:pt x="3453" y="750"/>
                      <a:pt x="3034" y="233"/>
                      <a:pt x="24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461;p46"/>
              <p:cNvSpPr/>
              <p:nvPr/>
            </p:nvSpPr>
            <p:spPr>
              <a:xfrm>
                <a:off x="4102594" y="3457475"/>
                <a:ext cx="3325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2073" extrusionOk="0">
                    <a:moveTo>
                      <a:pt x="345" y="1"/>
                    </a:moveTo>
                    <a:cubicBezTo>
                      <a:pt x="236" y="1"/>
                      <a:pt x="130" y="26"/>
                      <a:pt x="36" y="65"/>
                    </a:cubicBezTo>
                    <a:cubicBezTo>
                      <a:pt x="27" y="716"/>
                      <a:pt x="10" y="1421"/>
                      <a:pt x="1" y="2001"/>
                    </a:cubicBezTo>
                    <a:cubicBezTo>
                      <a:pt x="99" y="2045"/>
                      <a:pt x="206" y="2072"/>
                      <a:pt x="322" y="2072"/>
                    </a:cubicBezTo>
                    <a:cubicBezTo>
                      <a:pt x="332" y="2072"/>
                      <a:pt x="342" y="2073"/>
                      <a:pt x="352" y="2073"/>
                    </a:cubicBezTo>
                    <a:cubicBezTo>
                      <a:pt x="865" y="2073"/>
                      <a:pt x="1295" y="1633"/>
                      <a:pt x="1312" y="1073"/>
                    </a:cubicBezTo>
                    <a:cubicBezTo>
                      <a:pt x="1330" y="493"/>
                      <a:pt x="920" y="20"/>
                      <a:pt x="393" y="2"/>
                    </a:cubicBezTo>
                    <a:cubicBezTo>
                      <a:pt x="377" y="1"/>
                      <a:pt x="361" y="1"/>
                      <a:pt x="3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462;p46"/>
              <p:cNvSpPr/>
              <p:nvPr/>
            </p:nvSpPr>
            <p:spPr>
              <a:xfrm>
                <a:off x="4198494" y="3202794"/>
                <a:ext cx="11287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3870" extrusionOk="0">
                    <a:moveTo>
                      <a:pt x="2741" y="1"/>
                    </a:moveTo>
                    <a:cubicBezTo>
                      <a:pt x="1311" y="1"/>
                      <a:pt x="427" y="918"/>
                      <a:pt x="108" y="2460"/>
                    </a:cubicBezTo>
                    <a:cubicBezTo>
                      <a:pt x="72" y="2656"/>
                      <a:pt x="36" y="2852"/>
                      <a:pt x="1" y="3048"/>
                    </a:cubicBezTo>
                    <a:cubicBezTo>
                      <a:pt x="495" y="3431"/>
                      <a:pt x="1237" y="3870"/>
                      <a:pt x="2043" y="3870"/>
                    </a:cubicBezTo>
                    <a:cubicBezTo>
                      <a:pt x="2401" y="3870"/>
                      <a:pt x="2773" y="3783"/>
                      <a:pt x="3141" y="3566"/>
                    </a:cubicBezTo>
                    <a:cubicBezTo>
                      <a:pt x="4515" y="2763"/>
                      <a:pt x="4336" y="1068"/>
                      <a:pt x="4158" y="274"/>
                    </a:cubicBezTo>
                    <a:cubicBezTo>
                      <a:pt x="3935" y="185"/>
                      <a:pt x="3685" y="105"/>
                      <a:pt x="3400" y="60"/>
                    </a:cubicBezTo>
                    <a:cubicBezTo>
                      <a:pt x="3169" y="20"/>
                      <a:pt x="2949" y="1"/>
                      <a:pt x="27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463;p46"/>
              <p:cNvSpPr/>
              <p:nvPr/>
            </p:nvSpPr>
            <p:spPr>
              <a:xfrm>
                <a:off x="4187675" y="3356725"/>
                <a:ext cx="11867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838" extrusionOk="0">
                    <a:moveTo>
                      <a:pt x="295" y="0"/>
                    </a:moveTo>
                    <a:lnTo>
                      <a:pt x="295" y="357"/>
                    </a:lnTo>
                    <a:lnTo>
                      <a:pt x="295" y="535"/>
                    </a:lnTo>
                    <a:cubicBezTo>
                      <a:pt x="295" y="535"/>
                      <a:pt x="179" y="553"/>
                      <a:pt x="1" y="598"/>
                    </a:cubicBezTo>
                    <a:cubicBezTo>
                      <a:pt x="152" y="821"/>
                      <a:pt x="509" y="1240"/>
                      <a:pt x="1375" y="1722"/>
                    </a:cubicBezTo>
                    <a:cubicBezTo>
                      <a:pt x="1678" y="1891"/>
                      <a:pt x="2044" y="2079"/>
                      <a:pt x="2490" y="2266"/>
                    </a:cubicBezTo>
                    <a:cubicBezTo>
                      <a:pt x="3311" y="2614"/>
                      <a:pt x="3962" y="2775"/>
                      <a:pt x="4452" y="2837"/>
                    </a:cubicBezTo>
                    <a:cubicBezTo>
                      <a:pt x="4568" y="2552"/>
                      <a:pt x="4675" y="2257"/>
                      <a:pt x="4747" y="1981"/>
                    </a:cubicBezTo>
                    <a:cubicBezTo>
                      <a:pt x="3739" y="1543"/>
                      <a:pt x="1152" y="437"/>
                      <a:pt x="2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464;p46"/>
              <p:cNvSpPr/>
              <p:nvPr/>
            </p:nvSpPr>
            <p:spPr>
              <a:xfrm>
                <a:off x="4280450" y="3252350"/>
                <a:ext cx="103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79" extrusionOk="0">
                    <a:moveTo>
                      <a:pt x="215" y="0"/>
                    </a:moveTo>
                    <a:cubicBezTo>
                      <a:pt x="108" y="0"/>
                      <a:pt x="10" y="143"/>
                      <a:pt x="10" y="330"/>
                    </a:cubicBezTo>
                    <a:cubicBezTo>
                      <a:pt x="1" y="518"/>
                      <a:pt x="81" y="669"/>
                      <a:pt x="197" y="678"/>
                    </a:cubicBezTo>
                    <a:cubicBezTo>
                      <a:pt x="304" y="678"/>
                      <a:pt x="393" y="535"/>
                      <a:pt x="402" y="348"/>
                    </a:cubicBezTo>
                    <a:cubicBezTo>
                      <a:pt x="411" y="161"/>
                      <a:pt x="331" y="9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465;p46"/>
              <p:cNvSpPr/>
              <p:nvPr/>
            </p:nvSpPr>
            <p:spPr>
              <a:xfrm>
                <a:off x="4322625" y="3253900"/>
                <a:ext cx="1027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671" extrusionOk="0">
                    <a:moveTo>
                      <a:pt x="214" y="1"/>
                    </a:moveTo>
                    <a:cubicBezTo>
                      <a:pt x="107" y="1"/>
                      <a:pt x="9" y="143"/>
                      <a:pt x="9" y="331"/>
                    </a:cubicBezTo>
                    <a:cubicBezTo>
                      <a:pt x="0" y="518"/>
                      <a:pt x="80" y="670"/>
                      <a:pt x="196" y="670"/>
                    </a:cubicBezTo>
                    <a:cubicBezTo>
                      <a:pt x="199" y="670"/>
                      <a:pt x="202" y="670"/>
                      <a:pt x="205" y="670"/>
                    </a:cubicBezTo>
                    <a:cubicBezTo>
                      <a:pt x="308" y="670"/>
                      <a:pt x="393" y="522"/>
                      <a:pt x="401" y="348"/>
                    </a:cubicBezTo>
                    <a:cubicBezTo>
                      <a:pt x="410" y="161"/>
                      <a:pt x="330" y="9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466;p46"/>
              <p:cNvSpPr/>
              <p:nvPr/>
            </p:nvSpPr>
            <p:spPr>
              <a:xfrm>
                <a:off x="4191925" y="3335800"/>
                <a:ext cx="9570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1810" extrusionOk="0">
                    <a:moveTo>
                      <a:pt x="100" y="1"/>
                    </a:moveTo>
                    <a:cubicBezTo>
                      <a:pt x="68" y="1"/>
                      <a:pt x="40" y="19"/>
                      <a:pt x="27" y="52"/>
                    </a:cubicBezTo>
                    <a:cubicBezTo>
                      <a:pt x="0" y="97"/>
                      <a:pt x="27" y="141"/>
                      <a:pt x="63" y="159"/>
                    </a:cubicBezTo>
                    <a:lnTo>
                      <a:pt x="3703" y="1801"/>
                    </a:lnTo>
                    <a:cubicBezTo>
                      <a:pt x="3711" y="1810"/>
                      <a:pt x="3720" y="1810"/>
                      <a:pt x="3729" y="1810"/>
                    </a:cubicBezTo>
                    <a:cubicBezTo>
                      <a:pt x="3765" y="1810"/>
                      <a:pt x="3792" y="1792"/>
                      <a:pt x="3810" y="1765"/>
                    </a:cubicBezTo>
                    <a:cubicBezTo>
                      <a:pt x="3827" y="1720"/>
                      <a:pt x="3810" y="1676"/>
                      <a:pt x="3765" y="1658"/>
                    </a:cubicBezTo>
                    <a:lnTo>
                      <a:pt x="134" y="8"/>
                    </a:lnTo>
                    <a:cubicBezTo>
                      <a:pt x="123" y="3"/>
                      <a:pt x="111" y="1"/>
                      <a:pt x="1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467;p46"/>
              <p:cNvSpPr/>
              <p:nvPr/>
            </p:nvSpPr>
            <p:spPr>
              <a:xfrm>
                <a:off x="4197950" y="3269775"/>
                <a:ext cx="92125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64" extrusionOk="0">
                    <a:moveTo>
                      <a:pt x="90" y="1"/>
                    </a:moveTo>
                    <a:cubicBezTo>
                      <a:pt x="58" y="1"/>
                      <a:pt x="31" y="17"/>
                      <a:pt x="18" y="44"/>
                    </a:cubicBezTo>
                    <a:cubicBezTo>
                      <a:pt x="0" y="88"/>
                      <a:pt x="18" y="133"/>
                      <a:pt x="54" y="151"/>
                    </a:cubicBezTo>
                    <a:lnTo>
                      <a:pt x="3560" y="1855"/>
                    </a:lnTo>
                    <a:cubicBezTo>
                      <a:pt x="3569" y="1863"/>
                      <a:pt x="3578" y="1863"/>
                      <a:pt x="3586" y="1863"/>
                    </a:cubicBezTo>
                    <a:cubicBezTo>
                      <a:pt x="3622" y="1863"/>
                      <a:pt x="3649" y="1846"/>
                      <a:pt x="3667" y="1819"/>
                    </a:cubicBezTo>
                    <a:cubicBezTo>
                      <a:pt x="3685" y="1774"/>
                      <a:pt x="3667" y="1730"/>
                      <a:pt x="3622" y="1712"/>
                    </a:cubicBezTo>
                    <a:lnTo>
                      <a:pt x="125" y="8"/>
                    </a:lnTo>
                    <a:cubicBezTo>
                      <a:pt x="113" y="3"/>
                      <a:pt x="101" y="1"/>
                      <a:pt x="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468;p46"/>
              <p:cNvSpPr/>
              <p:nvPr/>
            </p:nvSpPr>
            <p:spPr>
              <a:xfrm>
                <a:off x="4273775" y="3288025"/>
                <a:ext cx="15992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4655" extrusionOk="0">
                    <a:moveTo>
                      <a:pt x="4372" y="0"/>
                    </a:moveTo>
                    <a:cubicBezTo>
                      <a:pt x="4372" y="0"/>
                      <a:pt x="3711" y="384"/>
                      <a:pt x="2150" y="687"/>
                    </a:cubicBezTo>
                    <a:cubicBezTo>
                      <a:pt x="1695" y="786"/>
                      <a:pt x="1160" y="866"/>
                      <a:pt x="536" y="928"/>
                    </a:cubicBezTo>
                    <a:cubicBezTo>
                      <a:pt x="536" y="928"/>
                      <a:pt x="0" y="3114"/>
                      <a:pt x="527" y="3765"/>
                    </a:cubicBezTo>
                    <a:cubicBezTo>
                      <a:pt x="938" y="4283"/>
                      <a:pt x="2507" y="4654"/>
                      <a:pt x="3419" y="4654"/>
                    </a:cubicBezTo>
                    <a:cubicBezTo>
                      <a:pt x="3653" y="4654"/>
                      <a:pt x="3844" y="4630"/>
                      <a:pt x="3961" y="4577"/>
                    </a:cubicBezTo>
                    <a:cubicBezTo>
                      <a:pt x="4282" y="4425"/>
                      <a:pt x="4853" y="4122"/>
                      <a:pt x="5326" y="3649"/>
                    </a:cubicBezTo>
                    <a:cubicBezTo>
                      <a:pt x="5692" y="3292"/>
                      <a:pt x="6004" y="2846"/>
                      <a:pt x="6120" y="2293"/>
                    </a:cubicBezTo>
                    <a:cubicBezTo>
                      <a:pt x="6397" y="1017"/>
                      <a:pt x="6192" y="803"/>
                      <a:pt x="5772" y="589"/>
                    </a:cubicBezTo>
                    <a:cubicBezTo>
                      <a:pt x="5362" y="384"/>
                      <a:pt x="4372" y="0"/>
                      <a:pt x="43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469;p46"/>
              <p:cNvSpPr/>
              <p:nvPr/>
            </p:nvSpPr>
            <p:spPr>
              <a:xfrm>
                <a:off x="4273775" y="3305425"/>
                <a:ext cx="133175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3959" extrusionOk="0">
                    <a:moveTo>
                      <a:pt x="2150" y="0"/>
                    </a:moveTo>
                    <a:cubicBezTo>
                      <a:pt x="1695" y="90"/>
                      <a:pt x="1160" y="170"/>
                      <a:pt x="536" y="232"/>
                    </a:cubicBezTo>
                    <a:cubicBezTo>
                      <a:pt x="536" y="232"/>
                      <a:pt x="0" y="2418"/>
                      <a:pt x="527" y="3069"/>
                    </a:cubicBezTo>
                    <a:cubicBezTo>
                      <a:pt x="938" y="3587"/>
                      <a:pt x="2507" y="3958"/>
                      <a:pt x="3419" y="3958"/>
                    </a:cubicBezTo>
                    <a:cubicBezTo>
                      <a:pt x="3653" y="3958"/>
                      <a:pt x="3844" y="3934"/>
                      <a:pt x="3961" y="3881"/>
                    </a:cubicBezTo>
                    <a:cubicBezTo>
                      <a:pt x="4282" y="3729"/>
                      <a:pt x="4853" y="3426"/>
                      <a:pt x="5326" y="2953"/>
                    </a:cubicBezTo>
                    <a:cubicBezTo>
                      <a:pt x="2677" y="2766"/>
                      <a:pt x="2257" y="910"/>
                      <a:pt x="2150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470;p46"/>
              <p:cNvSpPr/>
              <p:nvPr/>
            </p:nvSpPr>
            <p:spPr>
              <a:xfrm>
                <a:off x="4192150" y="3348025"/>
                <a:ext cx="118225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864" extrusionOk="0">
                    <a:moveTo>
                      <a:pt x="81" y="0"/>
                    </a:moveTo>
                    <a:cubicBezTo>
                      <a:pt x="81" y="0"/>
                      <a:pt x="54" y="161"/>
                      <a:pt x="27" y="339"/>
                    </a:cubicBezTo>
                    <a:cubicBezTo>
                      <a:pt x="9" y="518"/>
                      <a:pt x="0" y="714"/>
                      <a:pt x="36" y="794"/>
                    </a:cubicBezTo>
                    <a:cubicBezTo>
                      <a:pt x="98" y="946"/>
                      <a:pt x="2382" y="2801"/>
                      <a:pt x="4479" y="2864"/>
                    </a:cubicBezTo>
                    <a:cubicBezTo>
                      <a:pt x="4479" y="2864"/>
                      <a:pt x="4728" y="2186"/>
                      <a:pt x="4719" y="2070"/>
                    </a:cubicBezTo>
                    <a:cubicBezTo>
                      <a:pt x="4719" y="2070"/>
                      <a:pt x="4024" y="1883"/>
                      <a:pt x="3149" y="1570"/>
                    </a:cubicBezTo>
                    <a:cubicBezTo>
                      <a:pt x="2061" y="1178"/>
                      <a:pt x="696" y="607"/>
                      <a:pt x="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471;p46"/>
              <p:cNvSpPr/>
              <p:nvPr/>
            </p:nvSpPr>
            <p:spPr>
              <a:xfrm>
                <a:off x="4192150" y="3356500"/>
                <a:ext cx="1182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525" extrusionOk="0">
                    <a:moveTo>
                      <a:pt x="27" y="0"/>
                    </a:moveTo>
                    <a:lnTo>
                      <a:pt x="27" y="0"/>
                    </a:lnTo>
                    <a:cubicBezTo>
                      <a:pt x="9" y="179"/>
                      <a:pt x="0" y="375"/>
                      <a:pt x="36" y="455"/>
                    </a:cubicBezTo>
                    <a:cubicBezTo>
                      <a:pt x="98" y="607"/>
                      <a:pt x="2382" y="2462"/>
                      <a:pt x="4479" y="2525"/>
                    </a:cubicBezTo>
                    <a:cubicBezTo>
                      <a:pt x="4479" y="2525"/>
                      <a:pt x="4728" y="1847"/>
                      <a:pt x="4719" y="1731"/>
                    </a:cubicBezTo>
                    <a:cubicBezTo>
                      <a:pt x="4719" y="1731"/>
                      <a:pt x="4024" y="1544"/>
                      <a:pt x="3149" y="1231"/>
                    </a:cubicBezTo>
                    <a:cubicBezTo>
                      <a:pt x="3071" y="1482"/>
                      <a:pt x="2910" y="1719"/>
                      <a:pt x="2613" y="1719"/>
                    </a:cubicBezTo>
                    <a:cubicBezTo>
                      <a:pt x="2571" y="1719"/>
                      <a:pt x="2527" y="1714"/>
                      <a:pt x="2480" y="1704"/>
                    </a:cubicBezTo>
                    <a:cubicBezTo>
                      <a:pt x="1883" y="1588"/>
                      <a:pt x="660" y="580"/>
                      <a:pt x="27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" name="Google Shape;2472;p46"/>
            <p:cNvGrpSpPr/>
            <p:nvPr/>
          </p:nvGrpSpPr>
          <p:grpSpPr>
            <a:xfrm>
              <a:off x="320946" y="3118605"/>
              <a:ext cx="313960" cy="322877"/>
              <a:chOff x="518771" y="2301105"/>
              <a:chExt cx="313960" cy="322877"/>
            </a:xfrm>
          </p:grpSpPr>
          <p:sp>
            <p:nvSpPr>
              <p:cNvPr id="42" name="Google Shape;2473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474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475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476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477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478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479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480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481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482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483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484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6" name="Google Shape;2485;p46"/>
            <p:cNvGrpSpPr/>
            <p:nvPr/>
          </p:nvGrpSpPr>
          <p:grpSpPr>
            <a:xfrm>
              <a:off x="3046796" y="3384905"/>
              <a:ext cx="313960" cy="322877"/>
              <a:chOff x="518771" y="2301105"/>
              <a:chExt cx="313960" cy="322877"/>
            </a:xfrm>
          </p:grpSpPr>
          <p:sp>
            <p:nvSpPr>
              <p:cNvPr id="30" name="Google Shape;2486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487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488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489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490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491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492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493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494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495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496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497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7" name="Google Shape;2498;p46"/>
            <p:cNvGrpSpPr/>
            <p:nvPr/>
          </p:nvGrpSpPr>
          <p:grpSpPr>
            <a:xfrm>
              <a:off x="2223146" y="4280630"/>
              <a:ext cx="313960" cy="322877"/>
              <a:chOff x="518771" y="2301105"/>
              <a:chExt cx="313960" cy="322877"/>
            </a:xfrm>
          </p:grpSpPr>
          <p:sp>
            <p:nvSpPr>
              <p:cNvPr id="18" name="Google Shape;2499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2500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2501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2502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2503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2504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2505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2506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2507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2508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2509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2510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77" name="Google Shape;2511;p46"/>
          <p:cNvGrpSpPr/>
          <p:nvPr/>
        </p:nvGrpSpPr>
        <p:grpSpPr>
          <a:xfrm>
            <a:off x="7504357" y="5167181"/>
            <a:ext cx="3956775" cy="1536089"/>
            <a:chOff x="4857839" y="3451334"/>
            <a:chExt cx="2974941" cy="1152067"/>
          </a:xfrm>
        </p:grpSpPr>
        <p:grpSp>
          <p:nvGrpSpPr>
            <p:cNvPr id="78" name="Google Shape;2512;p46"/>
            <p:cNvGrpSpPr/>
            <p:nvPr/>
          </p:nvGrpSpPr>
          <p:grpSpPr>
            <a:xfrm>
              <a:off x="7518821" y="3786055"/>
              <a:ext cx="313960" cy="322877"/>
              <a:chOff x="518771" y="2301105"/>
              <a:chExt cx="313960" cy="322877"/>
            </a:xfrm>
          </p:grpSpPr>
          <p:sp>
            <p:nvSpPr>
              <p:cNvPr id="119" name="Google Shape;2513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514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515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516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517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518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519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520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521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522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523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524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9" name="Google Shape;2525;p46"/>
            <p:cNvGrpSpPr/>
            <p:nvPr/>
          </p:nvGrpSpPr>
          <p:grpSpPr>
            <a:xfrm>
              <a:off x="4857839" y="3542767"/>
              <a:ext cx="267023" cy="274639"/>
              <a:chOff x="518771" y="2301105"/>
              <a:chExt cx="313960" cy="322877"/>
            </a:xfrm>
          </p:grpSpPr>
          <p:sp>
            <p:nvSpPr>
              <p:cNvPr id="107" name="Google Shape;2526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27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28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29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30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31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32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33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34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35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36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37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0" name="Google Shape;2538;p46"/>
            <p:cNvGrpSpPr/>
            <p:nvPr/>
          </p:nvGrpSpPr>
          <p:grpSpPr>
            <a:xfrm>
              <a:off x="5772662" y="3451334"/>
              <a:ext cx="873785" cy="1152067"/>
              <a:chOff x="5772662" y="3451334"/>
              <a:chExt cx="873785" cy="1152067"/>
            </a:xfrm>
          </p:grpSpPr>
          <p:sp>
            <p:nvSpPr>
              <p:cNvPr id="81" name="Google Shape;2539;p46"/>
              <p:cNvSpPr/>
              <p:nvPr/>
            </p:nvSpPr>
            <p:spPr>
              <a:xfrm>
                <a:off x="5921438" y="4541140"/>
                <a:ext cx="633776" cy="62261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937" extrusionOk="0">
                    <a:moveTo>
                      <a:pt x="4773" y="0"/>
                    </a:moveTo>
                    <a:cubicBezTo>
                      <a:pt x="2142" y="0"/>
                      <a:pt x="0" y="205"/>
                      <a:pt x="0" y="473"/>
                    </a:cubicBezTo>
                    <a:cubicBezTo>
                      <a:pt x="0" y="732"/>
                      <a:pt x="2142" y="937"/>
                      <a:pt x="4773" y="937"/>
                    </a:cubicBezTo>
                    <a:cubicBezTo>
                      <a:pt x="7405" y="937"/>
                      <a:pt x="9537" y="732"/>
                      <a:pt x="9537" y="473"/>
                    </a:cubicBezTo>
                    <a:cubicBezTo>
                      <a:pt x="9537" y="205"/>
                      <a:pt x="7405" y="0"/>
                      <a:pt x="4773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540;p46"/>
              <p:cNvSpPr/>
              <p:nvPr/>
            </p:nvSpPr>
            <p:spPr>
              <a:xfrm>
                <a:off x="602755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7" y="1"/>
                    </a:moveTo>
                    <a:lnTo>
                      <a:pt x="750" y="54"/>
                    </a:lnTo>
                    <a:cubicBezTo>
                      <a:pt x="741" y="90"/>
                      <a:pt x="750" y="358"/>
                      <a:pt x="750" y="643"/>
                    </a:cubicBezTo>
                    <a:cubicBezTo>
                      <a:pt x="759" y="991"/>
                      <a:pt x="768" y="1366"/>
                      <a:pt x="768" y="1366"/>
                    </a:cubicBezTo>
                    <a:cubicBezTo>
                      <a:pt x="768" y="1366"/>
                      <a:pt x="0" y="2071"/>
                      <a:pt x="116" y="2160"/>
                    </a:cubicBezTo>
                    <a:cubicBezTo>
                      <a:pt x="122" y="2164"/>
                      <a:pt x="129" y="2166"/>
                      <a:pt x="138" y="2166"/>
                    </a:cubicBezTo>
                    <a:cubicBezTo>
                      <a:pt x="294" y="2166"/>
                      <a:pt x="876" y="1524"/>
                      <a:pt x="941" y="1524"/>
                    </a:cubicBezTo>
                    <a:cubicBezTo>
                      <a:pt x="943" y="1524"/>
                      <a:pt x="945" y="1525"/>
                      <a:pt x="946" y="1526"/>
                    </a:cubicBezTo>
                    <a:cubicBezTo>
                      <a:pt x="979" y="1567"/>
                      <a:pt x="1474" y="2168"/>
                      <a:pt x="1599" y="2168"/>
                    </a:cubicBezTo>
                    <a:cubicBezTo>
                      <a:pt x="1611" y="2168"/>
                      <a:pt x="1619" y="2162"/>
                      <a:pt x="1624" y="2151"/>
                    </a:cubicBezTo>
                    <a:cubicBezTo>
                      <a:pt x="1677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7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2541;p46"/>
              <p:cNvSpPr/>
              <p:nvPr/>
            </p:nvSpPr>
            <p:spPr>
              <a:xfrm>
                <a:off x="6076725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10" y="54"/>
                    </a:lnTo>
                    <a:cubicBezTo>
                      <a:pt x="1" y="90"/>
                      <a:pt x="10" y="358"/>
                      <a:pt x="10" y="643"/>
                    </a:cubicBezTo>
                    <a:cubicBezTo>
                      <a:pt x="99" y="661"/>
                      <a:pt x="206" y="679"/>
                      <a:pt x="313" y="688"/>
                    </a:cubicBezTo>
                    <a:cubicBezTo>
                      <a:pt x="295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542;p46"/>
              <p:cNvSpPr/>
              <p:nvPr/>
            </p:nvSpPr>
            <p:spPr>
              <a:xfrm>
                <a:off x="631859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8" y="1"/>
                    </a:moveTo>
                    <a:lnTo>
                      <a:pt x="750" y="54"/>
                    </a:lnTo>
                    <a:cubicBezTo>
                      <a:pt x="741" y="90"/>
                      <a:pt x="741" y="358"/>
                      <a:pt x="750" y="643"/>
                    </a:cubicBezTo>
                    <a:cubicBezTo>
                      <a:pt x="750" y="991"/>
                      <a:pt x="759" y="1366"/>
                      <a:pt x="759" y="1366"/>
                    </a:cubicBezTo>
                    <a:cubicBezTo>
                      <a:pt x="759" y="1366"/>
                      <a:pt x="1" y="2071"/>
                      <a:pt x="117" y="2160"/>
                    </a:cubicBezTo>
                    <a:cubicBezTo>
                      <a:pt x="122" y="2164"/>
                      <a:pt x="130" y="2166"/>
                      <a:pt x="138" y="2166"/>
                    </a:cubicBezTo>
                    <a:cubicBezTo>
                      <a:pt x="294" y="2166"/>
                      <a:pt x="875" y="1524"/>
                      <a:pt x="933" y="1524"/>
                    </a:cubicBezTo>
                    <a:cubicBezTo>
                      <a:pt x="935" y="1524"/>
                      <a:pt x="937" y="1525"/>
                      <a:pt x="937" y="1526"/>
                    </a:cubicBezTo>
                    <a:cubicBezTo>
                      <a:pt x="970" y="1567"/>
                      <a:pt x="1473" y="2168"/>
                      <a:pt x="1599" y="2168"/>
                    </a:cubicBezTo>
                    <a:cubicBezTo>
                      <a:pt x="1611" y="2168"/>
                      <a:pt x="1620" y="2162"/>
                      <a:pt x="1624" y="2151"/>
                    </a:cubicBezTo>
                    <a:cubicBezTo>
                      <a:pt x="1678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8" y="1"/>
                      <a:pt x="10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543;p46"/>
              <p:cNvSpPr/>
              <p:nvPr/>
            </p:nvSpPr>
            <p:spPr>
              <a:xfrm>
                <a:off x="6367832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9" y="54"/>
                    </a:lnTo>
                    <a:cubicBezTo>
                      <a:pt x="0" y="90"/>
                      <a:pt x="0" y="358"/>
                      <a:pt x="9" y="643"/>
                    </a:cubicBezTo>
                    <a:cubicBezTo>
                      <a:pt x="98" y="661"/>
                      <a:pt x="205" y="679"/>
                      <a:pt x="312" y="688"/>
                    </a:cubicBezTo>
                    <a:cubicBezTo>
                      <a:pt x="294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544;p46"/>
              <p:cNvSpPr/>
              <p:nvPr/>
            </p:nvSpPr>
            <p:spPr>
              <a:xfrm>
                <a:off x="5841966" y="4065708"/>
                <a:ext cx="168444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4158" extrusionOk="0">
                    <a:moveTo>
                      <a:pt x="1928" y="0"/>
                    </a:moveTo>
                    <a:cubicBezTo>
                      <a:pt x="1910" y="18"/>
                      <a:pt x="1696" y="206"/>
                      <a:pt x="1419" y="500"/>
                    </a:cubicBezTo>
                    <a:cubicBezTo>
                      <a:pt x="893" y="1053"/>
                      <a:pt x="126" y="1972"/>
                      <a:pt x="46" y="2837"/>
                    </a:cubicBezTo>
                    <a:cubicBezTo>
                      <a:pt x="0" y="3306"/>
                      <a:pt x="99" y="3432"/>
                      <a:pt x="218" y="3432"/>
                    </a:cubicBezTo>
                    <a:cubicBezTo>
                      <a:pt x="355" y="3432"/>
                      <a:pt x="518" y="3266"/>
                      <a:pt x="518" y="3266"/>
                    </a:cubicBezTo>
                    <a:lnTo>
                      <a:pt x="518" y="3266"/>
                    </a:lnTo>
                    <a:cubicBezTo>
                      <a:pt x="518" y="3266"/>
                      <a:pt x="510" y="4158"/>
                      <a:pt x="943" y="4158"/>
                    </a:cubicBezTo>
                    <a:cubicBezTo>
                      <a:pt x="947" y="4158"/>
                      <a:pt x="951" y="4158"/>
                      <a:pt x="956" y="4158"/>
                    </a:cubicBezTo>
                    <a:cubicBezTo>
                      <a:pt x="1063" y="4158"/>
                      <a:pt x="1196" y="4095"/>
                      <a:pt x="1357" y="3961"/>
                    </a:cubicBezTo>
                    <a:cubicBezTo>
                      <a:pt x="2213" y="3248"/>
                      <a:pt x="2535" y="411"/>
                      <a:pt x="2535" y="411"/>
                    </a:cubicBezTo>
                    <a:lnTo>
                      <a:pt x="19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545;p46"/>
              <p:cNvSpPr/>
              <p:nvPr/>
            </p:nvSpPr>
            <p:spPr>
              <a:xfrm>
                <a:off x="5879908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1357" y="0"/>
                    </a:moveTo>
                    <a:cubicBezTo>
                      <a:pt x="1339" y="18"/>
                      <a:pt x="1125" y="206"/>
                      <a:pt x="848" y="500"/>
                    </a:cubicBezTo>
                    <a:cubicBezTo>
                      <a:pt x="492" y="1356"/>
                      <a:pt x="1" y="2918"/>
                      <a:pt x="385" y="4158"/>
                    </a:cubicBezTo>
                    <a:cubicBezTo>
                      <a:pt x="492" y="4158"/>
                      <a:pt x="625" y="4095"/>
                      <a:pt x="786" y="3961"/>
                    </a:cubicBezTo>
                    <a:cubicBezTo>
                      <a:pt x="1642" y="3248"/>
                      <a:pt x="1964" y="411"/>
                      <a:pt x="1964" y="411"/>
                    </a:cubicBez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546;p46"/>
              <p:cNvSpPr/>
              <p:nvPr/>
            </p:nvSpPr>
            <p:spPr>
              <a:xfrm>
                <a:off x="6420525" y="4065708"/>
                <a:ext cx="168511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584" y="4158"/>
                      <a:pt x="1589" y="4158"/>
                      <a:pt x="1593" y="4158"/>
                    </a:cubicBezTo>
                    <a:cubicBezTo>
                      <a:pt x="2026" y="4158"/>
                      <a:pt x="2017" y="3266"/>
                      <a:pt x="2017" y="3266"/>
                    </a:cubicBezTo>
                    <a:lnTo>
                      <a:pt x="2017" y="3266"/>
                    </a:lnTo>
                    <a:cubicBezTo>
                      <a:pt x="2017" y="3266"/>
                      <a:pt x="2181" y="3432"/>
                      <a:pt x="2317" y="3432"/>
                    </a:cubicBezTo>
                    <a:cubicBezTo>
                      <a:pt x="2437" y="3432"/>
                      <a:pt x="2536" y="3306"/>
                      <a:pt x="2490" y="2837"/>
                    </a:cubicBezTo>
                    <a:cubicBezTo>
                      <a:pt x="2410" y="1972"/>
                      <a:pt x="1642" y="1053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547;p46"/>
              <p:cNvSpPr/>
              <p:nvPr/>
            </p:nvSpPr>
            <p:spPr>
              <a:xfrm>
                <a:off x="6420525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964" y="2918"/>
                      <a:pt x="1473" y="1356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548;p46"/>
              <p:cNvSpPr/>
              <p:nvPr/>
            </p:nvSpPr>
            <p:spPr>
              <a:xfrm>
                <a:off x="5917916" y="4075210"/>
                <a:ext cx="594506" cy="382339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5754" extrusionOk="0">
                    <a:moveTo>
                      <a:pt x="1169" y="0"/>
                    </a:moveTo>
                    <a:cubicBezTo>
                      <a:pt x="1151" y="27"/>
                      <a:pt x="946" y="268"/>
                      <a:pt x="714" y="678"/>
                    </a:cubicBezTo>
                    <a:cubicBezTo>
                      <a:pt x="392" y="1231"/>
                      <a:pt x="18" y="2106"/>
                      <a:pt x="9" y="3185"/>
                    </a:cubicBezTo>
                    <a:cubicBezTo>
                      <a:pt x="0" y="4948"/>
                      <a:pt x="1028" y="5753"/>
                      <a:pt x="3628" y="5753"/>
                    </a:cubicBezTo>
                    <a:cubicBezTo>
                      <a:pt x="3778" y="5753"/>
                      <a:pt x="3934" y="5751"/>
                      <a:pt x="4095" y="5745"/>
                    </a:cubicBezTo>
                    <a:lnTo>
                      <a:pt x="4844" y="5745"/>
                    </a:lnTo>
                    <a:cubicBezTo>
                      <a:pt x="5005" y="5751"/>
                      <a:pt x="5161" y="5753"/>
                      <a:pt x="5311" y="5753"/>
                    </a:cubicBezTo>
                    <a:cubicBezTo>
                      <a:pt x="7911" y="5753"/>
                      <a:pt x="8947" y="4948"/>
                      <a:pt x="8930" y="3185"/>
                    </a:cubicBezTo>
                    <a:cubicBezTo>
                      <a:pt x="8921" y="2141"/>
                      <a:pt x="8573" y="1294"/>
                      <a:pt x="8261" y="732"/>
                    </a:cubicBezTo>
                    <a:cubicBezTo>
                      <a:pt x="8011" y="286"/>
                      <a:pt x="7788" y="27"/>
                      <a:pt x="7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549;p46"/>
              <p:cNvSpPr/>
              <p:nvPr/>
            </p:nvSpPr>
            <p:spPr>
              <a:xfrm>
                <a:off x="5965293" y="4075210"/>
                <a:ext cx="501546" cy="89571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348" extrusionOk="0">
                    <a:moveTo>
                      <a:pt x="456" y="0"/>
                    </a:moveTo>
                    <a:cubicBezTo>
                      <a:pt x="438" y="27"/>
                      <a:pt x="233" y="268"/>
                      <a:pt x="1" y="678"/>
                    </a:cubicBezTo>
                    <a:cubicBezTo>
                      <a:pt x="634" y="973"/>
                      <a:pt x="1838" y="1338"/>
                      <a:pt x="3935" y="1347"/>
                    </a:cubicBezTo>
                    <a:cubicBezTo>
                      <a:pt x="3959" y="1347"/>
                      <a:pt x="3983" y="1347"/>
                      <a:pt x="4006" y="1347"/>
                    </a:cubicBezTo>
                    <a:cubicBezTo>
                      <a:pt x="5585" y="1347"/>
                      <a:pt x="6748" y="1057"/>
                      <a:pt x="7548" y="732"/>
                    </a:cubicBezTo>
                    <a:cubicBezTo>
                      <a:pt x="7298" y="286"/>
                      <a:pt x="7075" y="27"/>
                      <a:pt x="7057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550;p46"/>
              <p:cNvSpPr/>
              <p:nvPr/>
            </p:nvSpPr>
            <p:spPr>
              <a:xfrm>
                <a:off x="5772662" y="3451334"/>
                <a:ext cx="873785" cy="685539"/>
              </a:xfrm>
              <a:custGeom>
                <a:avLst/>
                <a:gdLst/>
                <a:ahLst/>
                <a:cxnLst/>
                <a:rect l="l" t="t" r="r" b="b"/>
                <a:pathLst>
                  <a:path w="13150" h="10317" extrusionOk="0">
                    <a:moveTo>
                      <a:pt x="5583" y="1"/>
                    </a:moveTo>
                    <a:cubicBezTo>
                      <a:pt x="5402" y="1"/>
                      <a:pt x="4942" y="224"/>
                      <a:pt x="3818" y="1084"/>
                    </a:cubicBezTo>
                    <a:cubicBezTo>
                      <a:pt x="2150" y="2368"/>
                      <a:pt x="509" y="4313"/>
                      <a:pt x="250" y="6392"/>
                    </a:cubicBezTo>
                    <a:cubicBezTo>
                      <a:pt x="0" y="8470"/>
                      <a:pt x="2534" y="10317"/>
                      <a:pt x="6789" y="10317"/>
                    </a:cubicBezTo>
                    <a:cubicBezTo>
                      <a:pt x="13052" y="10317"/>
                      <a:pt x="13150" y="6347"/>
                      <a:pt x="10714" y="3136"/>
                    </a:cubicBezTo>
                    <a:cubicBezTo>
                      <a:pt x="9020" y="907"/>
                      <a:pt x="7562" y="553"/>
                      <a:pt x="6770" y="553"/>
                    </a:cubicBezTo>
                    <a:cubicBezTo>
                      <a:pt x="6423" y="553"/>
                      <a:pt x="6204" y="621"/>
                      <a:pt x="6147" y="629"/>
                    </a:cubicBezTo>
                    <a:cubicBezTo>
                      <a:pt x="6141" y="629"/>
                      <a:pt x="6136" y="630"/>
                      <a:pt x="6132" y="630"/>
                    </a:cubicBezTo>
                    <a:cubicBezTo>
                      <a:pt x="5995" y="630"/>
                      <a:pt x="6402" y="365"/>
                      <a:pt x="6281" y="192"/>
                    </a:cubicBezTo>
                    <a:cubicBezTo>
                      <a:pt x="6258" y="162"/>
                      <a:pt x="6225" y="149"/>
                      <a:pt x="6184" y="149"/>
                    </a:cubicBezTo>
                    <a:cubicBezTo>
                      <a:pt x="5984" y="149"/>
                      <a:pt x="5604" y="460"/>
                      <a:pt x="5433" y="549"/>
                    </a:cubicBezTo>
                    <a:cubicBezTo>
                      <a:pt x="5409" y="560"/>
                      <a:pt x="5394" y="565"/>
                      <a:pt x="5387" y="565"/>
                    </a:cubicBezTo>
                    <a:cubicBezTo>
                      <a:pt x="5331" y="565"/>
                      <a:pt x="5692" y="269"/>
                      <a:pt x="5692" y="111"/>
                    </a:cubicBezTo>
                    <a:cubicBezTo>
                      <a:pt x="5692" y="53"/>
                      <a:pt x="5670" y="1"/>
                      <a:pt x="55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551;p46"/>
              <p:cNvSpPr/>
              <p:nvPr/>
            </p:nvSpPr>
            <p:spPr>
              <a:xfrm>
                <a:off x="6019846" y="3774469"/>
                <a:ext cx="64653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226" extrusionOk="0">
                    <a:moveTo>
                      <a:pt x="558" y="1"/>
                    </a:moveTo>
                    <a:cubicBezTo>
                      <a:pt x="247" y="1"/>
                      <a:pt x="70" y="773"/>
                      <a:pt x="9" y="1109"/>
                    </a:cubicBezTo>
                    <a:cubicBezTo>
                      <a:pt x="0" y="1163"/>
                      <a:pt x="27" y="1208"/>
                      <a:pt x="81" y="1217"/>
                    </a:cubicBezTo>
                    <a:cubicBezTo>
                      <a:pt x="86" y="1218"/>
                      <a:pt x="92" y="1218"/>
                      <a:pt x="98" y="1218"/>
                    </a:cubicBezTo>
                    <a:cubicBezTo>
                      <a:pt x="138" y="1218"/>
                      <a:pt x="180" y="1192"/>
                      <a:pt x="188" y="1145"/>
                    </a:cubicBezTo>
                    <a:cubicBezTo>
                      <a:pt x="294" y="598"/>
                      <a:pt x="469" y="182"/>
                      <a:pt x="560" y="182"/>
                    </a:cubicBezTo>
                    <a:cubicBezTo>
                      <a:pt x="561" y="182"/>
                      <a:pt x="561" y="182"/>
                      <a:pt x="562" y="182"/>
                    </a:cubicBezTo>
                    <a:cubicBezTo>
                      <a:pt x="669" y="200"/>
                      <a:pt x="768" y="655"/>
                      <a:pt x="785" y="1136"/>
                    </a:cubicBezTo>
                    <a:cubicBezTo>
                      <a:pt x="785" y="1190"/>
                      <a:pt x="830" y="1225"/>
                      <a:pt x="875" y="1225"/>
                    </a:cubicBezTo>
                    <a:cubicBezTo>
                      <a:pt x="928" y="1225"/>
                      <a:pt x="973" y="1181"/>
                      <a:pt x="964" y="1127"/>
                    </a:cubicBezTo>
                    <a:cubicBezTo>
                      <a:pt x="964" y="878"/>
                      <a:pt x="910" y="57"/>
                      <a:pt x="589" y="3"/>
                    </a:cubicBezTo>
                    <a:cubicBezTo>
                      <a:pt x="579" y="2"/>
                      <a:pt x="568" y="1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552;p46"/>
              <p:cNvSpPr/>
              <p:nvPr/>
            </p:nvSpPr>
            <p:spPr>
              <a:xfrm>
                <a:off x="5895922" y="3864173"/>
                <a:ext cx="140603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911" extrusionOk="0">
                    <a:moveTo>
                      <a:pt x="1054" y="0"/>
                    </a:moveTo>
                    <a:cubicBezTo>
                      <a:pt x="474" y="0"/>
                      <a:pt x="1" y="206"/>
                      <a:pt x="1" y="455"/>
                    </a:cubicBezTo>
                    <a:cubicBezTo>
                      <a:pt x="1" y="705"/>
                      <a:pt x="474" y="910"/>
                      <a:pt x="1054" y="910"/>
                    </a:cubicBezTo>
                    <a:cubicBezTo>
                      <a:pt x="1642" y="910"/>
                      <a:pt x="2115" y="705"/>
                      <a:pt x="2115" y="455"/>
                    </a:cubicBezTo>
                    <a:cubicBezTo>
                      <a:pt x="2115" y="206"/>
                      <a:pt x="1642" y="0"/>
                      <a:pt x="10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553;p46"/>
              <p:cNvSpPr/>
              <p:nvPr/>
            </p:nvSpPr>
            <p:spPr>
              <a:xfrm>
                <a:off x="6297863" y="3774469"/>
                <a:ext cx="64055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226" extrusionOk="0">
                    <a:moveTo>
                      <a:pt x="406" y="1"/>
                    </a:moveTo>
                    <a:cubicBezTo>
                      <a:pt x="396" y="1"/>
                      <a:pt x="385" y="2"/>
                      <a:pt x="375" y="3"/>
                    </a:cubicBezTo>
                    <a:cubicBezTo>
                      <a:pt x="54" y="57"/>
                      <a:pt x="0" y="878"/>
                      <a:pt x="0" y="1127"/>
                    </a:cubicBezTo>
                    <a:cubicBezTo>
                      <a:pt x="0" y="1181"/>
                      <a:pt x="36" y="1225"/>
                      <a:pt x="90" y="1225"/>
                    </a:cubicBezTo>
                    <a:cubicBezTo>
                      <a:pt x="134" y="1225"/>
                      <a:pt x="179" y="1190"/>
                      <a:pt x="179" y="1136"/>
                    </a:cubicBezTo>
                    <a:cubicBezTo>
                      <a:pt x="197" y="655"/>
                      <a:pt x="304" y="200"/>
                      <a:pt x="402" y="182"/>
                    </a:cubicBezTo>
                    <a:cubicBezTo>
                      <a:pt x="403" y="182"/>
                      <a:pt x="404" y="182"/>
                      <a:pt x="405" y="182"/>
                    </a:cubicBezTo>
                    <a:cubicBezTo>
                      <a:pt x="495" y="182"/>
                      <a:pt x="671" y="598"/>
                      <a:pt x="776" y="1145"/>
                    </a:cubicBezTo>
                    <a:cubicBezTo>
                      <a:pt x="784" y="1192"/>
                      <a:pt x="826" y="1218"/>
                      <a:pt x="866" y="1218"/>
                    </a:cubicBezTo>
                    <a:cubicBezTo>
                      <a:pt x="872" y="1218"/>
                      <a:pt x="878" y="1218"/>
                      <a:pt x="884" y="1217"/>
                    </a:cubicBezTo>
                    <a:cubicBezTo>
                      <a:pt x="937" y="1208"/>
                      <a:pt x="964" y="1163"/>
                      <a:pt x="955" y="1109"/>
                    </a:cubicBezTo>
                    <a:cubicBezTo>
                      <a:pt x="894" y="773"/>
                      <a:pt x="717" y="1"/>
                      <a:pt x="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554;p46"/>
              <p:cNvSpPr/>
              <p:nvPr/>
            </p:nvSpPr>
            <p:spPr>
              <a:xfrm>
                <a:off x="6345306" y="3864173"/>
                <a:ext cx="140536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911" extrusionOk="0">
                    <a:moveTo>
                      <a:pt x="1062" y="0"/>
                    </a:moveTo>
                    <a:cubicBezTo>
                      <a:pt x="473" y="0"/>
                      <a:pt x="0" y="206"/>
                      <a:pt x="0" y="455"/>
                    </a:cubicBezTo>
                    <a:cubicBezTo>
                      <a:pt x="0" y="705"/>
                      <a:pt x="473" y="910"/>
                      <a:pt x="1062" y="910"/>
                    </a:cubicBezTo>
                    <a:cubicBezTo>
                      <a:pt x="1641" y="910"/>
                      <a:pt x="2114" y="705"/>
                      <a:pt x="2114" y="455"/>
                    </a:cubicBezTo>
                    <a:cubicBezTo>
                      <a:pt x="2114" y="206"/>
                      <a:pt x="1641" y="0"/>
                      <a:pt x="10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555;p46"/>
              <p:cNvSpPr/>
              <p:nvPr/>
            </p:nvSpPr>
            <p:spPr>
              <a:xfrm>
                <a:off x="5788675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107" y="0"/>
                    </a:moveTo>
                    <a:cubicBezTo>
                      <a:pt x="67" y="0"/>
                      <a:pt x="26" y="26"/>
                      <a:pt x="18" y="64"/>
                    </a:cubicBezTo>
                    <a:cubicBezTo>
                      <a:pt x="0" y="118"/>
                      <a:pt x="27" y="163"/>
                      <a:pt x="80" y="180"/>
                    </a:cubicBezTo>
                    <a:lnTo>
                      <a:pt x="3899" y="1322"/>
                    </a:lnTo>
                    <a:lnTo>
                      <a:pt x="3916" y="1322"/>
                    </a:lnTo>
                    <a:cubicBezTo>
                      <a:pt x="3961" y="1322"/>
                      <a:pt x="3997" y="1296"/>
                      <a:pt x="4006" y="1260"/>
                    </a:cubicBezTo>
                    <a:cubicBezTo>
                      <a:pt x="4024" y="1215"/>
                      <a:pt x="3997" y="1162"/>
                      <a:pt x="3943" y="1144"/>
                    </a:cubicBezTo>
                    <a:lnTo>
                      <a:pt x="125" y="2"/>
                    </a:ln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556;p46"/>
              <p:cNvSpPr/>
              <p:nvPr/>
            </p:nvSpPr>
            <p:spPr>
              <a:xfrm>
                <a:off x="5910740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2037" y="1"/>
                    </a:moveTo>
                    <a:cubicBezTo>
                      <a:pt x="2030" y="1"/>
                      <a:pt x="2024" y="1"/>
                      <a:pt x="2017" y="3"/>
                    </a:cubicBezTo>
                    <a:lnTo>
                      <a:pt x="90" y="333"/>
                    </a:lnTo>
                    <a:cubicBezTo>
                      <a:pt x="37" y="342"/>
                      <a:pt x="1" y="386"/>
                      <a:pt x="10" y="440"/>
                    </a:cubicBezTo>
                    <a:cubicBezTo>
                      <a:pt x="19" y="484"/>
                      <a:pt x="63" y="511"/>
                      <a:pt x="99" y="511"/>
                    </a:cubicBezTo>
                    <a:lnTo>
                      <a:pt x="117" y="511"/>
                    </a:lnTo>
                    <a:lnTo>
                      <a:pt x="2053" y="181"/>
                    </a:lnTo>
                    <a:cubicBezTo>
                      <a:pt x="2097" y="172"/>
                      <a:pt x="2133" y="119"/>
                      <a:pt x="2124" y="74"/>
                    </a:cubicBezTo>
                    <a:cubicBezTo>
                      <a:pt x="2116" y="27"/>
                      <a:pt x="2081" y="1"/>
                      <a:pt x="2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557;p46"/>
              <p:cNvSpPr/>
              <p:nvPr/>
            </p:nvSpPr>
            <p:spPr>
              <a:xfrm>
                <a:off x="6313278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3916" y="0"/>
                    </a:moveTo>
                    <a:cubicBezTo>
                      <a:pt x="3910" y="0"/>
                      <a:pt x="3905" y="1"/>
                      <a:pt x="3899" y="2"/>
                    </a:cubicBezTo>
                    <a:lnTo>
                      <a:pt x="81" y="1144"/>
                    </a:lnTo>
                    <a:cubicBezTo>
                      <a:pt x="27" y="1162"/>
                      <a:pt x="0" y="1215"/>
                      <a:pt x="18" y="1260"/>
                    </a:cubicBezTo>
                    <a:cubicBezTo>
                      <a:pt x="27" y="1296"/>
                      <a:pt x="63" y="1322"/>
                      <a:pt x="107" y="1322"/>
                    </a:cubicBezTo>
                    <a:lnTo>
                      <a:pt x="134" y="1322"/>
                    </a:lnTo>
                    <a:lnTo>
                      <a:pt x="3943" y="180"/>
                    </a:lnTo>
                    <a:cubicBezTo>
                      <a:pt x="3997" y="163"/>
                      <a:pt x="4024" y="118"/>
                      <a:pt x="4006" y="64"/>
                    </a:cubicBezTo>
                    <a:cubicBezTo>
                      <a:pt x="3998" y="26"/>
                      <a:pt x="3956" y="0"/>
                      <a:pt x="39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558;p46"/>
              <p:cNvSpPr/>
              <p:nvPr/>
            </p:nvSpPr>
            <p:spPr>
              <a:xfrm>
                <a:off x="6351818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96" y="1"/>
                    </a:moveTo>
                    <a:cubicBezTo>
                      <a:pt x="52" y="1"/>
                      <a:pt x="17" y="27"/>
                      <a:pt x="9" y="74"/>
                    </a:cubicBezTo>
                    <a:cubicBezTo>
                      <a:pt x="0" y="119"/>
                      <a:pt x="36" y="172"/>
                      <a:pt x="80" y="181"/>
                    </a:cubicBezTo>
                    <a:lnTo>
                      <a:pt x="2016" y="511"/>
                    </a:lnTo>
                    <a:lnTo>
                      <a:pt x="2034" y="511"/>
                    </a:lnTo>
                    <a:cubicBezTo>
                      <a:pt x="2079" y="511"/>
                      <a:pt x="2114" y="484"/>
                      <a:pt x="2123" y="440"/>
                    </a:cubicBezTo>
                    <a:cubicBezTo>
                      <a:pt x="2132" y="386"/>
                      <a:pt x="2097" y="342"/>
                      <a:pt x="2052" y="333"/>
                    </a:cubicBezTo>
                    <a:lnTo>
                      <a:pt x="116" y="3"/>
                    </a:lnTo>
                    <a:cubicBezTo>
                      <a:pt x="109" y="1"/>
                      <a:pt x="103" y="1"/>
                      <a:pt x="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559;p46"/>
              <p:cNvSpPr/>
              <p:nvPr/>
            </p:nvSpPr>
            <p:spPr>
              <a:xfrm>
                <a:off x="6032272" y="3873675"/>
                <a:ext cx="35516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185" extrusionOk="0">
                    <a:moveTo>
                      <a:pt x="2392" y="0"/>
                    </a:moveTo>
                    <a:cubicBezTo>
                      <a:pt x="2151" y="0"/>
                      <a:pt x="1928" y="0"/>
                      <a:pt x="1722" y="9"/>
                    </a:cubicBezTo>
                    <a:cubicBezTo>
                      <a:pt x="1642" y="9"/>
                      <a:pt x="1553" y="18"/>
                      <a:pt x="1473" y="18"/>
                    </a:cubicBezTo>
                    <a:cubicBezTo>
                      <a:pt x="1267" y="36"/>
                      <a:pt x="1089" y="54"/>
                      <a:pt x="928" y="89"/>
                    </a:cubicBezTo>
                    <a:cubicBezTo>
                      <a:pt x="536" y="170"/>
                      <a:pt x="277" y="330"/>
                      <a:pt x="197" y="651"/>
                    </a:cubicBezTo>
                    <a:cubicBezTo>
                      <a:pt x="19" y="1338"/>
                      <a:pt x="1" y="2123"/>
                      <a:pt x="54" y="2471"/>
                    </a:cubicBezTo>
                    <a:cubicBezTo>
                      <a:pt x="90" y="2730"/>
                      <a:pt x="224" y="2908"/>
                      <a:pt x="688" y="3024"/>
                    </a:cubicBezTo>
                    <a:cubicBezTo>
                      <a:pt x="875" y="3060"/>
                      <a:pt x="1098" y="3096"/>
                      <a:pt x="1383" y="3122"/>
                    </a:cubicBezTo>
                    <a:cubicBezTo>
                      <a:pt x="1401" y="3122"/>
                      <a:pt x="1419" y="3122"/>
                      <a:pt x="1428" y="3131"/>
                    </a:cubicBezTo>
                    <a:cubicBezTo>
                      <a:pt x="1705" y="3149"/>
                      <a:pt x="1937" y="3167"/>
                      <a:pt x="2133" y="3176"/>
                    </a:cubicBezTo>
                    <a:cubicBezTo>
                      <a:pt x="2374" y="3185"/>
                      <a:pt x="2552" y="3185"/>
                      <a:pt x="2686" y="3185"/>
                    </a:cubicBezTo>
                    <a:lnTo>
                      <a:pt x="2855" y="3185"/>
                    </a:lnTo>
                    <a:cubicBezTo>
                      <a:pt x="3061" y="3185"/>
                      <a:pt x="3337" y="3176"/>
                      <a:pt x="3676" y="3149"/>
                    </a:cubicBezTo>
                    <a:cubicBezTo>
                      <a:pt x="3765" y="3140"/>
                      <a:pt x="3864" y="3131"/>
                      <a:pt x="3962" y="3122"/>
                    </a:cubicBezTo>
                    <a:cubicBezTo>
                      <a:pt x="4113" y="3114"/>
                      <a:pt x="4256" y="3096"/>
                      <a:pt x="4372" y="3078"/>
                    </a:cubicBezTo>
                    <a:cubicBezTo>
                      <a:pt x="5077" y="2962"/>
                      <a:pt x="5255" y="2775"/>
                      <a:pt x="5300" y="2471"/>
                    </a:cubicBezTo>
                    <a:cubicBezTo>
                      <a:pt x="5300" y="2427"/>
                      <a:pt x="5309" y="2373"/>
                      <a:pt x="5318" y="2302"/>
                    </a:cubicBezTo>
                    <a:cubicBezTo>
                      <a:pt x="5344" y="1909"/>
                      <a:pt x="5309" y="1240"/>
                      <a:pt x="5157" y="651"/>
                    </a:cubicBezTo>
                    <a:cubicBezTo>
                      <a:pt x="5068" y="312"/>
                      <a:pt x="4791" y="152"/>
                      <a:pt x="4363" y="71"/>
                    </a:cubicBezTo>
                    <a:cubicBezTo>
                      <a:pt x="4211" y="45"/>
                      <a:pt x="4033" y="27"/>
                      <a:pt x="3828" y="18"/>
                    </a:cubicBezTo>
                    <a:cubicBezTo>
                      <a:pt x="3560" y="0"/>
                      <a:pt x="3257" y="0"/>
                      <a:pt x="2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560;p46"/>
              <p:cNvSpPr/>
              <p:nvPr/>
            </p:nvSpPr>
            <p:spPr>
              <a:xfrm>
                <a:off x="6067821" y="3874804"/>
                <a:ext cx="62328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938" h="3115" extrusionOk="0">
                    <a:moveTo>
                      <a:pt x="938" y="1"/>
                    </a:moveTo>
                    <a:lnTo>
                      <a:pt x="938" y="1"/>
                    </a:lnTo>
                    <a:cubicBezTo>
                      <a:pt x="732" y="19"/>
                      <a:pt x="554" y="37"/>
                      <a:pt x="393" y="72"/>
                    </a:cubicBezTo>
                    <a:cubicBezTo>
                      <a:pt x="260" y="652"/>
                      <a:pt x="1" y="1928"/>
                      <a:pt x="153" y="3007"/>
                    </a:cubicBezTo>
                    <a:cubicBezTo>
                      <a:pt x="340" y="3043"/>
                      <a:pt x="563" y="3079"/>
                      <a:pt x="848" y="3105"/>
                    </a:cubicBezTo>
                    <a:cubicBezTo>
                      <a:pt x="866" y="3105"/>
                      <a:pt x="884" y="3105"/>
                      <a:pt x="893" y="3114"/>
                    </a:cubicBezTo>
                    <a:cubicBezTo>
                      <a:pt x="813" y="2249"/>
                      <a:pt x="759" y="1071"/>
                      <a:pt x="9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561;p46"/>
              <p:cNvSpPr/>
              <p:nvPr/>
            </p:nvSpPr>
            <p:spPr>
              <a:xfrm>
                <a:off x="6168024" y="3873675"/>
                <a:ext cx="5814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3185" extrusionOk="0">
                    <a:moveTo>
                      <a:pt x="349" y="0"/>
                    </a:moveTo>
                    <a:cubicBezTo>
                      <a:pt x="286" y="277"/>
                      <a:pt x="161" y="821"/>
                      <a:pt x="90" y="1463"/>
                    </a:cubicBezTo>
                    <a:cubicBezTo>
                      <a:pt x="27" y="2007"/>
                      <a:pt x="1" y="2623"/>
                      <a:pt x="90" y="3176"/>
                    </a:cubicBezTo>
                    <a:cubicBezTo>
                      <a:pt x="331" y="3185"/>
                      <a:pt x="509" y="3185"/>
                      <a:pt x="643" y="3185"/>
                    </a:cubicBezTo>
                    <a:lnTo>
                      <a:pt x="812" y="3185"/>
                    </a:lnTo>
                    <a:cubicBezTo>
                      <a:pt x="786" y="2846"/>
                      <a:pt x="759" y="2462"/>
                      <a:pt x="741" y="2061"/>
                    </a:cubicBezTo>
                    <a:cubicBezTo>
                      <a:pt x="732" y="1401"/>
                      <a:pt x="750" y="678"/>
                      <a:pt x="8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62;p46"/>
              <p:cNvSpPr/>
              <p:nvPr/>
            </p:nvSpPr>
            <p:spPr>
              <a:xfrm>
                <a:off x="6268227" y="3874804"/>
                <a:ext cx="54553" cy="20818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133" extrusionOk="0">
                    <a:moveTo>
                      <a:pt x="277" y="1"/>
                    </a:moveTo>
                    <a:cubicBezTo>
                      <a:pt x="170" y="518"/>
                      <a:pt x="0" y="1410"/>
                      <a:pt x="27" y="2276"/>
                    </a:cubicBezTo>
                    <a:cubicBezTo>
                      <a:pt x="36" y="2570"/>
                      <a:pt x="63" y="2856"/>
                      <a:pt x="125" y="3132"/>
                    </a:cubicBezTo>
                    <a:cubicBezTo>
                      <a:pt x="214" y="3123"/>
                      <a:pt x="313" y="3114"/>
                      <a:pt x="411" y="3105"/>
                    </a:cubicBezTo>
                    <a:cubicBezTo>
                      <a:pt x="562" y="3097"/>
                      <a:pt x="705" y="3079"/>
                      <a:pt x="821" y="3061"/>
                    </a:cubicBezTo>
                    <a:cubicBezTo>
                      <a:pt x="803" y="2829"/>
                      <a:pt x="776" y="2570"/>
                      <a:pt x="759" y="2303"/>
                    </a:cubicBezTo>
                    <a:cubicBezTo>
                      <a:pt x="723" y="1616"/>
                      <a:pt x="714" y="813"/>
                      <a:pt x="812" y="54"/>
                    </a:cubicBezTo>
                    <a:cubicBezTo>
                      <a:pt x="660" y="28"/>
                      <a:pt x="482" y="10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63;p46"/>
              <p:cNvSpPr/>
              <p:nvPr/>
            </p:nvSpPr>
            <p:spPr>
              <a:xfrm>
                <a:off x="6076725" y="3575193"/>
                <a:ext cx="215888" cy="101731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1531" extrusionOk="0">
                    <a:moveTo>
                      <a:pt x="1687" y="156"/>
                    </a:moveTo>
                    <a:cubicBezTo>
                      <a:pt x="1705" y="156"/>
                      <a:pt x="1723" y="156"/>
                      <a:pt x="1740" y="174"/>
                    </a:cubicBezTo>
                    <a:cubicBezTo>
                      <a:pt x="1856" y="255"/>
                      <a:pt x="1910" y="567"/>
                      <a:pt x="1821" y="861"/>
                    </a:cubicBezTo>
                    <a:cubicBezTo>
                      <a:pt x="1812" y="915"/>
                      <a:pt x="1785" y="986"/>
                      <a:pt x="1749" y="1049"/>
                    </a:cubicBezTo>
                    <a:cubicBezTo>
                      <a:pt x="1705" y="1013"/>
                      <a:pt x="1678" y="968"/>
                      <a:pt x="1642" y="915"/>
                    </a:cubicBezTo>
                    <a:cubicBezTo>
                      <a:pt x="1464" y="629"/>
                      <a:pt x="1446" y="299"/>
                      <a:pt x="1615" y="183"/>
                    </a:cubicBezTo>
                    <a:cubicBezTo>
                      <a:pt x="1642" y="165"/>
                      <a:pt x="1660" y="156"/>
                      <a:pt x="1687" y="156"/>
                    </a:cubicBezTo>
                    <a:close/>
                    <a:moveTo>
                      <a:pt x="2908" y="0"/>
                    </a:moveTo>
                    <a:cubicBezTo>
                      <a:pt x="2896" y="0"/>
                      <a:pt x="2882" y="5"/>
                      <a:pt x="2873" y="14"/>
                    </a:cubicBezTo>
                    <a:cubicBezTo>
                      <a:pt x="2856" y="23"/>
                      <a:pt x="2856" y="58"/>
                      <a:pt x="2864" y="76"/>
                    </a:cubicBezTo>
                    <a:cubicBezTo>
                      <a:pt x="2873" y="76"/>
                      <a:pt x="3150" y="433"/>
                      <a:pt x="3087" y="772"/>
                    </a:cubicBezTo>
                    <a:cubicBezTo>
                      <a:pt x="3052" y="933"/>
                      <a:pt x="2945" y="1075"/>
                      <a:pt x="2757" y="1182"/>
                    </a:cubicBezTo>
                    <a:cubicBezTo>
                      <a:pt x="2595" y="1275"/>
                      <a:pt x="2444" y="1313"/>
                      <a:pt x="2306" y="1313"/>
                    </a:cubicBezTo>
                    <a:cubicBezTo>
                      <a:pt x="2110" y="1313"/>
                      <a:pt x="1943" y="1235"/>
                      <a:pt x="1812" y="1120"/>
                    </a:cubicBezTo>
                    <a:cubicBezTo>
                      <a:pt x="1856" y="1049"/>
                      <a:pt x="1883" y="977"/>
                      <a:pt x="1910" y="888"/>
                    </a:cubicBezTo>
                    <a:cubicBezTo>
                      <a:pt x="2008" y="576"/>
                      <a:pt x="1954" y="210"/>
                      <a:pt x="1794" y="94"/>
                    </a:cubicBezTo>
                    <a:cubicBezTo>
                      <a:pt x="1760" y="73"/>
                      <a:pt x="1724" y="62"/>
                      <a:pt x="1687" y="62"/>
                    </a:cubicBezTo>
                    <a:cubicBezTo>
                      <a:pt x="1646" y="62"/>
                      <a:pt x="1604" y="75"/>
                      <a:pt x="1562" y="103"/>
                    </a:cubicBezTo>
                    <a:cubicBezTo>
                      <a:pt x="1357" y="255"/>
                      <a:pt x="1357" y="638"/>
                      <a:pt x="1571" y="968"/>
                    </a:cubicBezTo>
                    <a:cubicBezTo>
                      <a:pt x="1607" y="1022"/>
                      <a:pt x="1651" y="1084"/>
                      <a:pt x="1696" y="1129"/>
                    </a:cubicBezTo>
                    <a:cubicBezTo>
                      <a:pt x="1580" y="1289"/>
                      <a:pt x="1392" y="1423"/>
                      <a:pt x="1071" y="1441"/>
                    </a:cubicBezTo>
                    <a:cubicBezTo>
                      <a:pt x="1056" y="1442"/>
                      <a:pt x="1042" y="1442"/>
                      <a:pt x="1027" y="1442"/>
                    </a:cubicBezTo>
                    <a:cubicBezTo>
                      <a:pt x="781" y="1442"/>
                      <a:pt x="591" y="1370"/>
                      <a:pt x="456" y="1218"/>
                    </a:cubicBezTo>
                    <a:cubicBezTo>
                      <a:pt x="90" y="826"/>
                      <a:pt x="188" y="58"/>
                      <a:pt x="188" y="49"/>
                    </a:cubicBezTo>
                    <a:cubicBezTo>
                      <a:pt x="197" y="23"/>
                      <a:pt x="179" y="5"/>
                      <a:pt x="152" y="5"/>
                    </a:cubicBezTo>
                    <a:cubicBezTo>
                      <a:pt x="148" y="3"/>
                      <a:pt x="143" y="2"/>
                      <a:pt x="138" y="2"/>
                    </a:cubicBezTo>
                    <a:cubicBezTo>
                      <a:pt x="117" y="2"/>
                      <a:pt x="99" y="18"/>
                      <a:pt x="99" y="41"/>
                    </a:cubicBezTo>
                    <a:cubicBezTo>
                      <a:pt x="99" y="76"/>
                      <a:pt x="1" y="852"/>
                      <a:pt x="384" y="1281"/>
                    </a:cubicBezTo>
                    <a:cubicBezTo>
                      <a:pt x="545" y="1450"/>
                      <a:pt x="750" y="1530"/>
                      <a:pt x="1018" y="1530"/>
                    </a:cubicBezTo>
                    <a:lnTo>
                      <a:pt x="1071" y="1530"/>
                    </a:lnTo>
                    <a:cubicBezTo>
                      <a:pt x="1366" y="1521"/>
                      <a:pt x="1607" y="1396"/>
                      <a:pt x="1758" y="1191"/>
                    </a:cubicBezTo>
                    <a:cubicBezTo>
                      <a:pt x="1902" y="1320"/>
                      <a:pt x="2082" y="1404"/>
                      <a:pt x="2293" y="1404"/>
                    </a:cubicBezTo>
                    <a:cubicBezTo>
                      <a:pt x="2447" y="1404"/>
                      <a:pt x="2617" y="1359"/>
                      <a:pt x="2802" y="1254"/>
                    </a:cubicBezTo>
                    <a:cubicBezTo>
                      <a:pt x="3016" y="1138"/>
                      <a:pt x="3141" y="977"/>
                      <a:pt x="3177" y="790"/>
                    </a:cubicBezTo>
                    <a:cubicBezTo>
                      <a:pt x="3248" y="406"/>
                      <a:pt x="2954" y="32"/>
                      <a:pt x="2936" y="14"/>
                    </a:cubicBezTo>
                    <a:cubicBezTo>
                      <a:pt x="2931" y="5"/>
                      <a:pt x="2920" y="0"/>
                      <a:pt x="29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64;p46"/>
              <p:cNvSpPr/>
              <p:nvPr/>
            </p:nvSpPr>
            <p:spPr>
              <a:xfrm>
                <a:off x="6032272" y="3874273"/>
                <a:ext cx="353368" cy="211037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3176" extrusionOk="0">
                    <a:moveTo>
                      <a:pt x="1722" y="0"/>
                    </a:moveTo>
                    <a:cubicBezTo>
                      <a:pt x="1642" y="0"/>
                      <a:pt x="1553" y="9"/>
                      <a:pt x="1473" y="9"/>
                    </a:cubicBezTo>
                    <a:cubicBezTo>
                      <a:pt x="1267" y="27"/>
                      <a:pt x="1089" y="45"/>
                      <a:pt x="928" y="80"/>
                    </a:cubicBezTo>
                    <a:cubicBezTo>
                      <a:pt x="536" y="161"/>
                      <a:pt x="277" y="321"/>
                      <a:pt x="197" y="642"/>
                    </a:cubicBezTo>
                    <a:cubicBezTo>
                      <a:pt x="19" y="1329"/>
                      <a:pt x="1" y="2114"/>
                      <a:pt x="54" y="2462"/>
                    </a:cubicBezTo>
                    <a:cubicBezTo>
                      <a:pt x="90" y="2721"/>
                      <a:pt x="224" y="2899"/>
                      <a:pt x="688" y="3015"/>
                    </a:cubicBezTo>
                    <a:cubicBezTo>
                      <a:pt x="875" y="3051"/>
                      <a:pt x="1098" y="3087"/>
                      <a:pt x="1383" y="3113"/>
                    </a:cubicBezTo>
                    <a:cubicBezTo>
                      <a:pt x="1401" y="3113"/>
                      <a:pt x="1419" y="3113"/>
                      <a:pt x="1428" y="3122"/>
                    </a:cubicBezTo>
                    <a:cubicBezTo>
                      <a:pt x="1705" y="3140"/>
                      <a:pt x="1937" y="3158"/>
                      <a:pt x="2133" y="3167"/>
                    </a:cubicBezTo>
                    <a:cubicBezTo>
                      <a:pt x="2374" y="3176"/>
                      <a:pt x="2552" y="3176"/>
                      <a:pt x="2686" y="3176"/>
                    </a:cubicBezTo>
                    <a:lnTo>
                      <a:pt x="2855" y="3176"/>
                    </a:lnTo>
                    <a:cubicBezTo>
                      <a:pt x="3061" y="3176"/>
                      <a:pt x="3337" y="3167"/>
                      <a:pt x="3676" y="3140"/>
                    </a:cubicBezTo>
                    <a:cubicBezTo>
                      <a:pt x="3765" y="3131"/>
                      <a:pt x="3864" y="3122"/>
                      <a:pt x="3962" y="3113"/>
                    </a:cubicBezTo>
                    <a:cubicBezTo>
                      <a:pt x="4113" y="3105"/>
                      <a:pt x="4256" y="3087"/>
                      <a:pt x="4372" y="3069"/>
                    </a:cubicBezTo>
                    <a:cubicBezTo>
                      <a:pt x="5077" y="2953"/>
                      <a:pt x="5255" y="2766"/>
                      <a:pt x="5300" y="2462"/>
                    </a:cubicBezTo>
                    <a:cubicBezTo>
                      <a:pt x="5300" y="2418"/>
                      <a:pt x="5309" y="2364"/>
                      <a:pt x="5318" y="2293"/>
                    </a:cubicBezTo>
                    <a:lnTo>
                      <a:pt x="5318" y="2293"/>
                    </a:lnTo>
                    <a:cubicBezTo>
                      <a:pt x="5032" y="2302"/>
                      <a:pt x="4702" y="2311"/>
                      <a:pt x="4310" y="2311"/>
                    </a:cubicBezTo>
                    <a:cubicBezTo>
                      <a:pt x="4158" y="2302"/>
                      <a:pt x="4006" y="2302"/>
                      <a:pt x="3846" y="2302"/>
                    </a:cubicBezTo>
                    <a:cubicBezTo>
                      <a:pt x="3748" y="2293"/>
                      <a:pt x="3658" y="2293"/>
                      <a:pt x="3578" y="2284"/>
                    </a:cubicBezTo>
                    <a:cubicBezTo>
                      <a:pt x="3266" y="2248"/>
                      <a:pt x="3007" y="2168"/>
                      <a:pt x="2784" y="2052"/>
                    </a:cubicBezTo>
                    <a:cubicBezTo>
                      <a:pt x="2499" y="1900"/>
                      <a:pt x="2284" y="1686"/>
                      <a:pt x="2133" y="1454"/>
                    </a:cubicBezTo>
                    <a:cubicBezTo>
                      <a:pt x="1803" y="963"/>
                      <a:pt x="1731" y="366"/>
                      <a:pt x="172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43" y="1250728"/>
            <a:ext cx="4137565" cy="43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6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31" y="5181600"/>
            <a:ext cx="1752600" cy="1629104"/>
          </a:xfrm>
          <a:prstGeom prst="rect">
            <a:avLst/>
          </a:prstGeom>
        </p:spPr>
      </p:pic>
      <p:pic>
        <p:nvPicPr>
          <p:cNvPr id="2" name="Hướng dẫn viết chữ N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45631" y="373743"/>
            <a:ext cx="7772400" cy="43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5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899319" y="670080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2919" y="5204346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30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67" y="579338"/>
            <a:ext cx="6377578" cy="38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1" y="1823580"/>
            <a:ext cx="12161837" cy="29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908969" y="671550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câu ứng dụng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Google Shape;747;p69"/>
          <p:cNvSpPr/>
          <p:nvPr/>
        </p:nvSpPr>
        <p:spPr>
          <a:xfrm>
            <a:off x="994569" y="714769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solidFill>
                  <a:srgbClr val="FFFFFF"/>
                </a:solidFill>
                <a:latin typeface="Arial Rounded MT Bold" pitchFamily="34" charset="0"/>
              </a:rPr>
              <a:t>3</a:t>
            </a:r>
            <a:endParaRPr sz="4800">
              <a:solidFill>
                <a:srgbClr val="FFFFFF"/>
              </a:solidFill>
              <a:latin typeface="Arial Rounded MT Bol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17529" y="181455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4260" y="320040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6061" y="320524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771560" y="2961692"/>
            <a:ext cx="7303690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NĀ lƟ hay, làm </a:t>
            </a:r>
            <a:r>
              <a:rPr lang="el-GR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νμ</a:t>
            </a:r>
            <a:r>
              <a:rPr lang="vi-VN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İc </a:t>
            </a:r>
            <a:r>
              <a:rPr lang="vi-VN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Ǉō</a:t>
            </a:r>
            <a:r>
              <a:rPr lang="en-US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540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3391" y="320646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0619" y="320280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19644" y="3831860"/>
            <a:ext cx="784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8512138" y="3193959"/>
            <a:ext cx="228600" cy="479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06499" y="320646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2" grpId="0"/>
      <p:bldP spid="22" grpId="1"/>
    </p:bldLst>
  </p:timing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270</Words>
  <Application>Microsoft Office PowerPoint</Application>
  <PresentationFormat>Custom</PresentationFormat>
  <Paragraphs>78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Arial-Rounded</vt:lpstr>
      <vt:lpstr>HP001 5 hàng</vt:lpstr>
      <vt:lpstr>Arial Rounded MT Bold</vt:lpstr>
      <vt:lpstr>Titan One</vt:lpstr>
      <vt:lpstr>HP001 4H</vt:lpstr>
      <vt:lpstr>Raleway</vt:lpstr>
      <vt:lpstr>Assistant</vt:lpstr>
      <vt:lpstr>HP001 4 hàng</vt:lpstr>
      <vt:lpstr>Covid Outbreak for Kids by Slidesgo</vt:lpstr>
      <vt:lpstr>PowerPoint Presentation</vt:lpstr>
      <vt:lpstr>PowerPoint Presentation</vt:lpstr>
      <vt:lpstr>PowerPoint Presentation</vt:lpstr>
      <vt:lpstr>Quan sát chữ hoa N (cỡ chữ vừa)</vt:lpstr>
      <vt:lpstr>Quan sát chữ hoa N (cỡ chữ nhỏ)</vt:lpstr>
      <vt:lpstr>Quan sát  và viết chữ hoa N (cỡ chữ vừa)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OUTBREAK FOR KIDS</dc:title>
  <dc:creator>PC</dc:creator>
  <cp:lastModifiedBy>PC</cp:lastModifiedBy>
  <cp:revision>39</cp:revision>
  <dcterms:modified xsi:type="dcterms:W3CDTF">2021-10-27T21:10:16Z</dcterms:modified>
</cp:coreProperties>
</file>